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638" r:id="rId3"/>
    <p:sldId id="639" r:id="rId4"/>
    <p:sldId id="6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eer" userId="0ba69699-a8fd-4d8a-81c0-2d02775d6c8c" providerId="ADAL" clId="{0A34ED42-BA93-4A86-9836-F123BA1A872C}"/>
    <pc:docChg chg="undo custSel addSld delSld modSld">
      <pc:chgData name="Mohammed Ameer" userId="0ba69699-a8fd-4d8a-81c0-2d02775d6c8c" providerId="ADAL" clId="{0A34ED42-BA93-4A86-9836-F123BA1A872C}" dt="2021-08-10T19:59:04.616" v="94" actId="1076"/>
      <pc:docMkLst>
        <pc:docMk/>
      </pc:docMkLst>
      <pc:sldChg chg="delSp modSp mod">
        <pc:chgData name="Mohammed Ameer" userId="0ba69699-a8fd-4d8a-81c0-2d02775d6c8c" providerId="ADAL" clId="{0A34ED42-BA93-4A86-9836-F123BA1A872C}" dt="2021-08-10T19:54:41.173" v="43" actId="1076"/>
        <pc:sldMkLst>
          <pc:docMk/>
          <pc:sldMk cId="3921224418" sldId="256"/>
        </pc:sldMkLst>
        <pc:spChg chg="mod">
          <ac:chgData name="Mohammed Ameer" userId="0ba69699-a8fd-4d8a-81c0-2d02775d6c8c" providerId="ADAL" clId="{0A34ED42-BA93-4A86-9836-F123BA1A872C}" dt="2021-08-10T19:54:41.173" v="43" actId="1076"/>
          <ac:spMkLst>
            <pc:docMk/>
            <pc:sldMk cId="3921224418" sldId="256"/>
            <ac:spMk id="2" creationId="{EE9B6989-1023-469B-9867-94C3260ED0C8}"/>
          </ac:spMkLst>
        </pc:spChg>
        <pc:spChg chg="del">
          <ac:chgData name="Mohammed Ameer" userId="0ba69699-a8fd-4d8a-81c0-2d02775d6c8c" providerId="ADAL" clId="{0A34ED42-BA93-4A86-9836-F123BA1A872C}" dt="2021-08-10T19:54:37.419" v="42" actId="478"/>
          <ac:spMkLst>
            <pc:docMk/>
            <pc:sldMk cId="3921224418" sldId="256"/>
            <ac:spMk id="3" creationId="{9102AD86-126B-4EFA-B3A7-0C5D316795E2}"/>
          </ac:spMkLst>
        </pc:spChg>
      </pc:sldChg>
      <pc:sldChg chg="addSp delSp modSp mod">
        <pc:chgData name="Mohammed Ameer" userId="0ba69699-a8fd-4d8a-81c0-2d02775d6c8c" providerId="ADAL" clId="{0A34ED42-BA93-4A86-9836-F123BA1A872C}" dt="2021-08-10T19:55:51.029" v="66" actId="1076"/>
        <pc:sldMkLst>
          <pc:docMk/>
          <pc:sldMk cId="3488859773" sldId="257"/>
        </pc:sldMkLst>
        <pc:spChg chg="mod">
          <ac:chgData name="Mohammed Ameer" userId="0ba69699-a8fd-4d8a-81c0-2d02775d6c8c" providerId="ADAL" clId="{0A34ED42-BA93-4A86-9836-F123BA1A872C}" dt="2021-08-10T19:55:29.075" v="57" actId="20577"/>
          <ac:spMkLst>
            <pc:docMk/>
            <pc:sldMk cId="3488859773" sldId="257"/>
            <ac:spMk id="2" creationId="{637C4C9B-23E5-4670-A8BB-50E02982CA19}"/>
          </ac:spMkLst>
        </pc:spChg>
        <pc:spChg chg="del">
          <ac:chgData name="Mohammed Ameer" userId="0ba69699-a8fd-4d8a-81c0-2d02775d6c8c" providerId="ADAL" clId="{0A34ED42-BA93-4A86-9836-F123BA1A872C}" dt="2021-08-10T19:55:32.675" v="58" actId="478"/>
          <ac:spMkLst>
            <pc:docMk/>
            <pc:sldMk cId="3488859773" sldId="257"/>
            <ac:spMk id="3" creationId="{CE0497B2-8DD6-4C7B-8B82-9535BF27E36A}"/>
          </ac:spMkLst>
        </pc:spChg>
        <pc:picChg chg="add mod">
          <ac:chgData name="Mohammed Ameer" userId="0ba69699-a8fd-4d8a-81c0-2d02775d6c8c" providerId="ADAL" clId="{0A34ED42-BA93-4A86-9836-F123BA1A872C}" dt="2021-08-10T19:55:51.029" v="66" actId="1076"/>
          <ac:picMkLst>
            <pc:docMk/>
            <pc:sldMk cId="3488859773" sldId="257"/>
            <ac:picMk id="5" creationId="{E6222381-0A09-4F91-A3E7-4072EA4154EF}"/>
          </ac:picMkLst>
        </pc:picChg>
      </pc:sldChg>
      <pc:sldChg chg="add">
        <pc:chgData name="Mohammed Ameer" userId="0ba69699-a8fd-4d8a-81c0-2d02775d6c8c" providerId="ADAL" clId="{0A34ED42-BA93-4A86-9836-F123BA1A872C}" dt="2021-08-10T19:57:42.405" v="75"/>
        <pc:sldMkLst>
          <pc:docMk/>
          <pc:sldMk cId="2869695180" sldId="259"/>
        </pc:sldMkLst>
      </pc:sldChg>
      <pc:sldChg chg="addSp delSp modSp add mod setBg setClrOvrMap delDesignElem">
        <pc:chgData name="Mohammed Ameer" userId="0ba69699-a8fd-4d8a-81c0-2d02775d6c8c" providerId="ADAL" clId="{0A34ED42-BA93-4A86-9836-F123BA1A872C}" dt="2021-08-10T19:56:58.645" v="73" actId="1076"/>
        <pc:sldMkLst>
          <pc:docMk/>
          <pc:sldMk cId="2614124286" sldId="262"/>
        </pc:sldMkLst>
        <pc:spChg chg="mo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2" creationId="{00000000-0000-0000-0000-000000000000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79" creationId="{2E2D6188-24E5-426A-BB2A-3FA2D6B9C3EF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1" creationId="{F6E384F5-137A-40B1-97F0-694CC6ECD59C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3" creationId="{9DBC4630-03DA-474F-BBCB-BA3AE6B317A4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5" creationId="{1208BC59-C84F-483F-80CD-FAEC74229B97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7" creationId="{A1DABD52-05DF-4F31-AFB9-B330D8BE46FD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9" creationId="{78418A25-6EAC-4140-BFE6-284E1925B5EE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1" creationId="{6B9D64DB-4D5C-4A91-B45F-F301E3174F9F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3" creationId="{8E4F04B5-4D4A-4F70-8549-384AF535134B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5" creationId="{0D14DB62-3EB3-452E-89EE-30B0CDB0C8F4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7" creationId="{CB14CE1B-4BC5-4EF2-BE3D-05E4F580B3DB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6156" creationId="{2E2D6188-24E5-426A-BB2A-3FA2D6B9C3EF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57" creationId="{F6E384F5-137A-40B1-97F0-694CC6ECD59C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58" creationId="{9DBC4630-03DA-474F-BBCB-BA3AE6B317A4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59" creationId="{1208BC59-C84F-483F-80CD-FAEC74229B97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0" creationId="{A1DABD52-05DF-4F31-AFB9-B330D8BE46FD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1" creationId="{78418A25-6EAC-4140-BFE6-284E1925B5EE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2" creationId="{6B9D64DB-4D5C-4A91-B45F-F301E3174F9F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3" creationId="{8E4F04B5-4D4A-4F70-8549-384AF535134B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4" creationId="{0D14DB62-3EB3-452E-89EE-30B0CDB0C8F4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5" creationId="{CB14CE1B-4BC5-4EF2-BE3D-05E4F580B3DB}"/>
          </ac:spMkLst>
        </pc:spChg>
        <pc:picChg chg="mod">
          <ac:chgData name="Mohammed Ameer" userId="0ba69699-a8fd-4d8a-81c0-2d02775d6c8c" providerId="ADAL" clId="{0A34ED42-BA93-4A86-9836-F123BA1A872C}" dt="2021-08-10T19:56:58.645" v="73" actId="1076"/>
          <ac:picMkLst>
            <pc:docMk/>
            <pc:sldMk cId="2614124286" sldId="262"/>
            <ac:picMk id="6146" creationId="{00000000-0000-0000-0000-000000000000}"/>
          </ac:picMkLst>
        </pc:picChg>
        <pc:picChg chg="mod">
          <ac:chgData name="Mohammed Ameer" userId="0ba69699-a8fd-4d8a-81c0-2d02775d6c8c" providerId="ADAL" clId="{0A34ED42-BA93-4A86-9836-F123BA1A872C}" dt="2021-08-10T19:56:49.491" v="71" actId="26606"/>
          <ac:picMkLst>
            <pc:docMk/>
            <pc:sldMk cId="2614124286" sldId="262"/>
            <ac:picMk id="6152" creationId="{00000000-0000-0000-0000-000000000000}"/>
          </ac:picMkLst>
        </pc:picChg>
        <pc:picChg chg="mod">
          <ac:chgData name="Mohammed Ameer" userId="0ba69699-a8fd-4d8a-81c0-2d02775d6c8c" providerId="ADAL" clId="{0A34ED42-BA93-4A86-9836-F123BA1A872C}" dt="2021-08-10T19:56:49.491" v="71" actId="26606"/>
          <ac:picMkLst>
            <pc:docMk/>
            <pc:sldMk cId="2614124286" sldId="262"/>
            <ac:picMk id="6154" creationId="{00000000-0000-0000-0000-000000000000}"/>
          </ac:picMkLst>
        </pc:picChg>
      </pc:sldChg>
      <pc:sldChg chg="modSp add mod">
        <pc:chgData name="Mohammed Ameer" userId="0ba69699-a8fd-4d8a-81c0-2d02775d6c8c" providerId="ADAL" clId="{0A34ED42-BA93-4A86-9836-F123BA1A872C}" dt="2021-08-10T19:58:36.546" v="89" actId="1076"/>
        <pc:sldMkLst>
          <pc:docMk/>
          <pc:sldMk cId="3796250683" sldId="271"/>
        </pc:sldMkLst>
        <pc:spChg chg="mod">
          <ac:chgData name="Mohammed Ameer" userId="0ba69699-a8fd-4d8a-81c0-2d02775d6c8c" providerId="ADAL" clId="{0A34ED42-BA93-4A86-9836-F123BA1A872C}" dt="2021-08-10T19:58:24.908" v="85" actId="1076"/>
          <ac:spMkLst>
            <pc:docMk/>
            <pc:sldMk cId="3796250683" sldId="271"/>
            <ac:spMk id="2" creationId="{00000000-0000-0000-0000-000000000000}"/>
          </ac:spMkLst>
        </pc:spChg>
        <pc:picChg chg="mod">
          <ac:chgData name="Mohammed Ameer" userId="0ba69699-a8fd-4d8a-81c0-2d02775d6c8c" providerId="ADAL" clId="{0A34ED42-BA93-4A86-9836-F123BA1A872C}" dt="2021-08-10T19:58:36.546" v="89" actId="1076"/>
          <ac:picMkLst>
            <pc:docMk/>
            <pc:sldMk cId="3796250683" sldId="271"/>
            <ac:picMk id="4" creationId="{00000000-0000-0000-0000-000000000000}"/>
          </ac:picMkLst>
        </pc:picChg>
        <pc:picChg chg="mod">
          <ac:chgData name="Mohammed Ameer" userId="0ba69699-a8fd-4d8a-81c0-2d02775d6c8c" providerId="ADAL" clId="{0A34ED42-BA93-4A86-9836-F123BA1A872C}" dt="2021-08-10T19:58:31.788" v="87" actId="14100"/>
          <ac:picMkLst>
            <pc:docMk/>
            <pc:sldMk cId="3796250683" sldId="271"/>
            <ac:picMk id="2050" creationId="{00000000-0000-0000-0000-000000000000}"/>
          </ac:picMkLst>
        </pc:picChg>
      </pc:sldChg>
      <pc:sldChg chg="add">
        <pc:chgData name="Mohammed Ameer" userId="0ba69699-a8fd-4d8a-81c0-2d02775d6c8c" providerId="ADAL" clId="{0A34ED42-BA93-4A86-9836-F123BA1A872C}" dt="2021-08-10T19:57:42.405" v="75"/>
        <pc:sldMkLst>
          <pc:docMk/>
          <pc:sldMk cId="670027694" sldId="274"/>
        </pc:sldMkLst>
      </pc:sldChg>
      <pc:sldChg chg="addSp delSp modSp add mod">
        <pc:chgData name="Mohammed Ameer" userId="0ba69699-a8fd-4d8a-81c0-2d02775d6c8c" providerId="ADAL" clId="{0A34ED42-BA93-4A86-9836-F123BA1A872C}" dt="2021-08-10T19:58:09.365" v="83" actId="1076"/>
        <pc:sldMkLst>
          <pc:docMk/>
          <pc:sldMk cId="250844401" sldId="275"/>
        </pc:sldMkLst>
        <pc:spChg chg="mod">
          <ac:chgData name="Mohammed Ameer" userId="0ba69699-a8fd-4d8a-81c0-2d02775d6c8c" providerId="ADAL" clId="{0A34ED42-BA93-4A86-9836-F123BA1A872C}" dt="2021-08-10T19:58:03.523" v="79" actId="14100"/>
          <ac:spMkLst>
            <pc:docMk/>
            <pc:sldMk cId="250844401" sldId="275"/>
            <ac:spMk id="3" creationId="{00000000-0000-0000-0000-000000000000}"/>
          </ac:spMkLst>
        </pc:spChg>
        <pc:spChg chg="add del mod">
          <ac:chgData name="Mohammed Ameer" userId="0ba69699-a8fd-4d8a-81c0-2d02775d6c8c" providerId="ADAL" clId="{0A34ED42-BA93-4A86-9836-F123BA1A872C}" dt="2021-08-10T19:58:09.365" v="83" actId="1076"/>
          <ac:spMkLst>
            <pc:docMk/>
            <pc:sldMk cId="250844401" sldId="275"/>
            <ac:spMk id="4" creationId="{00000000-0000-0000-0000-000000000000}"/>
          </ac:spMkLst>
        </pc:spChg>
        <pc:picChg chg="add del mod">
          <ac:chgData name="Mohammed Ameer" userId="0ba69699-a8fd-4d8a-81c0-2d02775d6c8c" providerId="ADAL" clId="{0A34ED42-BA93-4A86-9836-F123BA1A872C}" dt="2021-08-10T19:58:05.863" v="82" actId="1076"/>
          <ac:picMkLst>
            <pc:docMk/>
            <pc:sldMk cId="250844401" sldId="275"/>
            <ac:picMk id="2050" creationId="{00000000-0000-0000-0000-000000000000}"/>
          </ac:picMkLst>
        </pc:picChg>
      </pc:sldChg>
      <pc:sldChg chg="modSp add mod">
        <pc:chgData name="Mohammed Ameer" userId="0ba69699-a8fd-4d8a-81c0-2d02775d6c8c" providerId="ADAL" clId="{0A34ED42-BA93-4A86-9836-F123BA1A872C}" dt="2021-08-10T19:59:04.616" v="94" actId="1076"/>
        <pc:sldMkLst>
          <pc:docMk/>
          <pc:sldMk cId="2085540136" sldId="286"/>
        </pc:sldMkLst>
        <pc:spChg chg="mod">
          <ac:chgData name="Mohammed Ameer" userId="0ba69699-a8fd-4d8a-81c0-2d02775d6c8c" providerId="ADAL" clId="{0A34ED42-BA93-4A86-9836-F123BA1A872C}" dt="2021-08-10T19:58:58.246" v="92" actId="1076"/>
          <ac:spMkLst>
            <pc:docMk/>
            <pc:sldMk cId="2085540136" sldId="286"/>
            <ac:spMk id="4" creationId="{00000000-0000-0000-0000-000000000000}"/>
          </ac:spMkLst>
        </pc:spChg>
        <pc:spChg chg="mod">
          <ac:chgData name="Mohammed Ameer" userId="0ba69699-a8fd-4d8a-81c0-2d02775d6c8c" providerId="ADAL" clId="{0A34ED42-BA93-4A86-9836-F123BA1A872C}" dt="2021-08-10T19:59:04.616" v="94" actId="1076"/>
          <ac:spMkLst>
            <pc:docMk/>
            <pc:sldMk cId="2085540136" sldId="286"/>
            <ac:spMk id="5" creationId="{00000000-0000-0000-0000-000000000000}"/>
          </ac:spMkLst>
        </pc:spChg>
        <pc:picChg chg="mod">
          <ac:chgData name="Mohammed Ameer" userId="0ba69699-a8fd-4d8a-81c0-2d02775d6c8c" providerId="ADAL" clId="{0A34ED42-BA93-4A86-9836-F123BA1A872C}" dt="2021-08-10T19:59:00.177" v="93" actId="1076"/>
          <ac:picMkLst>
            <pc:docMk/>
            <pc:sldMk cId="2085540136" sldId="286"/>
            <ac:picMk id="1026" creationId="{00000000-0000-0000-0000-000000000000}"/>
          </ac:picMkLst>
        </pc:picChg>
      </pc:sldChg>
      <pc:sldChg chg="add">
        <pc:chgData name="Mohammed Ameer" userId="0ba69699-a8fd-4d8a-81c0-2d02775d6c8c" providerId="ADAL" clId="{0A34ED42-BA93-4A86-9836-F123BA1A872C}" dt="2021-08-10T19:57:42.405" v="75"/>
        <pc:sldMkLst>
          <pc:docMk/>
          <pc:sldMk cId="1725720899" sldId="301"/>
        </pc:sldMkLst>
      </pc:sldChg>
      <pc:sldChg chg="new del">
        <pc:chgData name="Mohammed Ameer" userId="0ba69699-a8fd-4d8a-81c0-2d02775d6c8c" providerId="ADAL" clId="{0A34ED42-BA93-4A86-9836-F123BA1A872C}" dt="2021-08-10T19:57:05.521" v="74" actId="47"/>
        <pc:sldMkLst>
          <pc:docMk/>
          <pc:sldMk cId="950454934" sldId="638"/>
        </pc:sldMkLst>
      </pc:sldChg>
    </pc:docChg>
  </pc:docChgLst>
  <pc:docChgLst>
    <pc:chgData name="Mohammed Ameer" userId="0ba69699-a8fd-4d8a-81c0-2d02775d6c8c" providerId="ADAL" clId="{3CE0926F-2E1F-47FC-AAA4-EC31716C7FD8}"/>
    <pc:docChg chg="custSel addSld delSld modSld">
      <pc:chgData name="Mohammed Ameer" userId="0ba69699-a8fd-4d8a-81c0-2d02775d6c8c" providerId="ADAL" clId="{3CE0926F-2E1F-47FC-AAA4-EC31716C7FD8}" dt="2021-08-23T06:53:13.875" v="69" actId="1076"/>
      <pc:docMkLst>
        <pc:docMk/>
      </pc:docMkLst>
      <pc:sldChg chg="modSp mod">
        <pc:chgData name="Mohammed Ameer" userId="0ba69699-a8fd-4d8a-81c0-2d02775d6c8c" providerId="ADAL" clId="{3CE0926F-2E1F-47FC-AAA4-EC31716C7FD8}" dt="2021-08-23T06:42:57.181" v="22" actId="20577"/>
        <pc:sldMkLst>
          <pc:docMk/>
          <pc:sldMk cId="3921224418" sldId="256"/>
        </pc:sldMkLst>
        <pc:spChg chg="mod">
          <ac:chgData name="Mohammed Ameer" userId="0ba69699-a8fd-4d8a-81c0-2d02775d6c8c" providerId="ADAL" clId="{3CE0926F-2E1F-47FC-AAA4-EC31716C7FD8}" dt="2021-08-23T06:42:57.181" v="22" actId="20577"/>
          <ac:spMkLst>
            <pc:docMk/>
            <pc:sldMk cId="3921224418" sldId="256"/>
            <ac:spMk id="2" creationId="{EE9B6989-1023-469B-9867-94C3260ED0C8}"/>
          </ac:spMkLst>
        </pc:spChg>
      </pc:sldChg>
      <pc:sldChg chg="del">
        <pc:chgData name="Mohammed Ameer" userId="0ba69699-a8fd-4d8a-81c0-2d02775d6c8c" providerId="ADAL" clId="{3CE0926F-2E1F-47FC-AAA4-EC31716C7FD8}" dt="2021-08-23T06:43:01.071" v="23" actId="47"/>
        <pc:sldMkLst>
          <pc:docMk/>
          <pc:sldMk cId="3488859773" sldId="257"/>
        </pc:sldMkLst>
      </pc:sldChg>
      <pc:sldChg chg="del">
        <pc:chgData name="Mohammed Ameer" userId="0ba69699-a8fd-4d8a-81c0-2d02775d6c8c" providerId="ADAL" clId="{3CE0926F-2E1F-47FC-AAA4-EC31716C7FD8}" dt="2021-08-23T06:43:02.978" v="26" actId="47"/>
        <pc:sldMkLst>
          <pc:docMk/>
          <pc:sldMk cId="2869695180" sldId="259"/>
        </pc:sldMkLst>
      </pc:sldChg>
      <pc:sldChg chg="del">
        <pc:chgData name="Mohammed Ameer" userId="0ba69699-a8fd-4d8a-81c0-2d02775d6c8c" providerId="ADAL" clId="{3CE0926F-2E1F-47FC-AAA4-EC31716C7FD8}" dt="2021-08-23T06:43:01.574" v="24" actId="47"/>
        <pc:sldMkLst>
          <pc:docMk/>
          <pc:sldMk cId="2614124286" sldId="262"/>
        </pc:sldMkLst>
      </pc:sldChg>
      <pc:sldChg chg="del">
        <pc:chgData name="Mohammed Ameer" userId="0ba69699-a8fd-4d8a-81c0-2d02775d6c8c" providerId="ADAL" clId="{3CE0926F-2E1F-47FC-AAA4-EC31716C7FD8}" dt="2021-08-23T06:43:04.077" v="28" actId="47"/>
        <pc:sldMkLst>
          <pc:docMk/>
          <pc:sldMk cId="3796250683" sldId="271"/>
        </pc:sldMkLst>
      </pc:sldChg>
      <pc:sldChg chg="del">
        <pc:chgData name="Mohammed Ameer" userId="0ba69699-a8fd-4d8a-81c0-2d02775d6c8c" providerId="ADAL" clId="{3CE0926F-2E1F-47FC-AAA4-EC31716C7FD8}" dt="2021-08-23T06:43:04.824" v="29" actId="47"/>
        <pc:sldMkLst>
          <pc:docMk/>
          <pc:sldMk cId="670027694" sldId="274"/>
        </pc:sldMkLst>
      </pc:sldChg>
      <pc:sldChg chg="del">
        <pc:chgData name="Mohammed Ameer" userId="0ba69699-a8fd-4d8a-81c0-2d02775d6c8c" providerId="ADAL" clId="{3CE0926F-2E1F-47FC-AAA4-EC31716C7FD8}" dt="2021-08-23T06:43:03.523" v="27" actId="47"/>
        <pc:sldMkLst>
          <pc:docMk/>
          <pc:sldMk cId="250844401" sldId="275"/>
        </pc:sldMkLst>
      </pc:sldChg>
      <pc:sldChg chg="del">
        <pc:chgData name="Mohammed Ameer" userId="0ba69699-a8fd-4d8a-81c0-2d02775d6c8c" providerId="ADAL" clId="{3CE0926F-2E1F-47FC-AAA4-EC31716C7FD8}" dt="2021-08-23T06:43:05.662" v="30" actId="47"/>
        <pc:sldMkLst>
          <pc:docMk/>
          <pc:sldMk cId="2085540136" sldId="286"/>
        </pc:sldMkLst>
      </pc:sldChg>
      <pc:sldChg chg="del">
        <pc:chgData name="Mohammed Ameer" userId="0ba69699-a8fd-4d8a-81c0-2d02775d6c8c" providerId="ADAL" clId="{3CE0926F-2E1F-47FC-AAA4-EC31716C7FD8}" dt="2021-08-23T06:43:02.354" v="25" actId="47"/>
        <pc:sldMkLst>
          <pc:docMk/>
          <pc:sldMk cId="1725720899" sldId="301"/>
        </pc:sldMkLst>
      </pc:sldChg>
      <pc:sldChg chg="addSp delSp modSp new mod">
        <pc:chgData name="Mohammed Ameer" userId="0ba69699-a8fd-4d8a-81c0-2d02775d6c8c" providerId="ADAL" clId="{3CE0926F-2E1F-47FC-AAA4-EC31716C7FD8}" dt="2021-08-23T06:45:21.308" v="49" actId="1076"/>
        <pc:sldMkLst>
          <pc:docMk/>
          <pc:sldMk cId="179622426" sldId="638"/>
        </pc:sldMkLst>
        <pc:spChg chg="mod">
          <ac:chgData name="Mohammed Ameer" userId="0ba69699-a8fd-4d8a-81c0-2d02775d6c8c" providerId="ADAL" clId="{3CE0926F-2E1F-47FC-AAA4-EC31716C7FD8}" dt="2021-08-23T06:43:15.535" v="45" actId="20577"/>
          <ac:spMkLst>
            <pc:docMk/>
            <pc:sldMk cId="179622426" sldId="638"/>
            <ac:spMk id="2" creationId="{A202C353-A028-40AA-B031-4D4E554E2046}"/>
          </ac:spMkLst>
        </pc:spChg>
        <pc:spChg chg="del">
          <ac:chgData name="Mohammed Ameer" userId="0ba69699-a8fd-4d8a-81c0-2d02775d6c8c" providerId="ADAL" clId="{3CE0926F-2E1F-47FC-AAA4-EC31716C7FD8}" dt="2021-08-23T06:43:28.499" v="46"/>
          <ac:spMkLst>
            <pc:docMk/>
            <pc:sldMk cId="179622426" sldId="638"/>
            <ac:spMk id="3" creationId="{4864E17D-4A8B-479A-AC8C-FF6436934125}"/>
          </ac:spMkLst>
        </pc:spChg>
        <pc:picChg chg="add mod">
          <ac:chgData name="Mohammed Ameer" userId="0ba69699-a8fd-4d8a-81c0-2d02775d6c8c" providerId="ADAL" clId="{3CE0926F-2E1F-47FC-AAA4-EC31716C7FD8}" dt="2021-08-23T06:45:21.308" v="49" actId="1076"/>
          <ac:picMkLst>
            <pc:docMk/>
            <pc:sldMk cId="179622426" sldId="638"/>
            <ac:picMk id="5" creationId="{6A166DAD-554C-46F5-A64C-AEE6998526A9}"/>
          </ac:picMkLst>
        </pc:picChg>
      </pc:sldChg>
      <pc:sldChg chg="addSp delSp modSp new mod">
        <pc:chgData name="Mohammed Ameer" userId="0ba69699-a8fd-4d8a-81c0-2d02775d6c8c" providerId="ADAL" clId="{3CE0926F-2E1F-47FC-AAA4-EC31716C7FD8}" dt="2021-08-23T06:53:13.875" v="69" actId="1076"/>
        <pc:sldMkLst>
          <pc:docMk/>
          <pc:sldMk cId="1945502201" sldId="639"/>
        </pc:sldMkLst>
        <pc:spChg chg="mod">
          <ac:chgData name="Mohammed Ameer" userId="0ba69699-a8fd-4d8a-81c0-2d02775d6c8c" providerId="ADAL" clId="{3CE0926F-2E1F-47FC-AAA4-EC31716C7FD8}" dt="2021-08-23T06:53:03.522" v="65" actId="20577"/>
          <ac:spMkLst>
            <pc:docMk/>
            <pc:sldMk cId="1945502201" sldId="639"/>
            <ac:spMk id="2" creationId="{7D6BFE81-8CAC-4708-8293-F7ECFC6D52CF}"/>
          </ac:spMkLst>
        </pc:spChg>
        <pc:spChg chg="del">
          <ac:chgData name="Mohammed Ameer" userId="0ba69699-a8fd-4d8a-81c0-2d02775d6c8c" providerId="ADAL" clId="{3CE0926F-2E1F-47FC-AAA4-EC31716C7FD8}" dt="2021-08-23T06:53:06.695" v="66" actId="478"/>
          <ac:spMkLst>
            <pc:docMk/>
            <pc:sldMk cId="1945502201" sldId="639"/>
            <ac:spMk id="3" creationId="{C4E8CDEA-C9E4-4922-B19A-F0F81ABDDA3E}"/>
          </ac:spMkLst>
        </pc:spChg>
        <pc:picChg chg="add mod">
          <ac:chgData name="Mohammed Ameer" userId="0ba69699-a8fd-4d8a-81c0-2d02775d6c8c" providerId="ADAL" clId="{3CE0926F-2E1F-47FC-AAA4-EC31716C7FD8}" dt="2021-08-23T06:53:13.875" v="69" actId="1076"/>
          <ac:picMkLst>
            <pc:docMk/>
            <pc:sldMk cId="1945502201" sldId="639"/>
            <ac:picMk id="6" creationId="{0D2B2C7A-ED8F-43E9-B2C0-869CE1FEDBA9}"/>
          </ac:picMkLst>
        </pc:picChg>
      </pc:sldChg>
    </pc:docChg>
  </pc:docChgLst>
  <pc:docChgLst>
    <pc:chgData name="Mohammed Ameer" userId="0ba69699-a8fd-4d8a-81c0-2d02775d6c8c" providerId="ADAL" clId="{C5E9AD4A-45AB-4013-80FE-C9A823A0EDA2}"/>
    <pc:docChg chg="modSld">
      <pc:chgData name="Mohammed Ameer" userId="0ba69699-a8fd-4d8a-81c0-2d02775d6c8c" providerId="ADAL" clId="{C5E9AD4A-45AB-4013-80FE-C9A823A0EDA2}" dt="2021-08-26T14:42:14.010" v="20" actId="20577"/>
      <pc:docMkLst>
        <pc:docMk/>
      </pc:docMkLst>
      <pc:sldChg chg="modSp mod">
        <pc:chgData name="Mohammed Ameer" userId="0ba69699-a8fd-4d8a-81c0-2d02775d6c8c" providerId="ADAL" clId="{C5E9AD4A-45AB-4013-80FE-C9A823A0EDA2}" dt="2021-08-26T14:42:14.010" v="20" actId="20577"/>
        <pc:sldMkLst>
          <pc:docMk/>
          <pc:sldMk cId="3921224418" sldId="256"/>
        </pc:sldMkLst>
        <pc:spChg chg="mod">
          <ac:chgData name="Mohammed Ameer" userId="0ba69699-a8fd-4d8a-81c0-2d02775d6c8c" providerId="ADAL" clId="{C5E9AD4A-45AB-4013-80FE-C9A823A0EDA2}" dt="2021-08-26T14:42:14.010" v="20" actId="20577"/>
          <ac:spMkLst>
            <pc:docMk/>
            <pc:sldMk cId="3921224418" sldId="256"/>
            <ac:spMk id="2" creationId="{EE9B6989-1023-469B-9867-94C3260ED0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860"/>
            <a:ext cx="9144000" cy="2387600"/>
          </a:xfrm>
        </p:spPr>
        <p:txBody>
          <a:bodyPr/>
          <a:lstStyle/>
          <a:p>
            <a:r>
              <a:rPr lang="en-IN" dirty="0"/>
              <a:t>Intel Distribution of Python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126647" y="78308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C353-A028-40AA-B031-4D4E554E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Modin</a:t>
            </a:r>
            <a:r>
              <a:rPr lang="en-US" dirty="0"/>
              <a:t> - Pandas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7F309-41D0-417D-8FA3-D319DAE7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166DAD-554C-46F5-A64C-AEE699852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45" y="1460886"/>
            <a:ext cx="8071945" cy="4432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E81-8CAC-4708-8293-F7ECFC6D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Modin</a:t>
            </a:r>
            <a:r>
              <a:rPr lang="en-US" dirty="0"/>
              <a:t> vs Pandas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4DB7-6135-4D51-92EA-B483C002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D2B2C7A-ED8F-43E9-B2C0-869CE1FE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37" y="2010774"/>
            <a:ext cx="7321926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64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Intel Distribution of Python Library</vt:lpstr>
      <vt:lpstr>Modin - Pandas</vt:lpstr>
      <vt:lpstr>Modin vs Pandas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Mohammed Ameer</cp:lastModifiedBy>
  <cp:revision>12</cp:revision>
  <dcterms:created xsi:type="dcterms:W3CDTF">2019-04-15T00:21:10Z</dcterms:created>
  <dcterms:modified xsi:type="dcterms:W3CDTF">2021-08-26T14:42:22Z</dcterms:modified>
</cp:coreProperties>
</file>