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5.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8" r:id="rId4"/>
    <p:sldId id="269" r:id="rId5"/>
    <p:sldId id="272" r:id="rId6"/>
    <p:sldId id="273" r:id="rId7"/>
    <p:sldId id="276" r:id="rId8"/>
    <p:sldId id="277" r:id="rId9"/>
    <p:sldId id="278" r:id="rId10"/>
    <p:sldId id="279" r:id="rId11"/>
    <p:sldId id="640" r:id="rId12"/>
    <p:sldId id="641" r:id="rId13"/>
    <p:sldId id="638" r:id="rId14"/>
    <p:sldId id="650" r:id="rId15"/>
    <p:sldId id="639" r:id="rId16"/>
    <p:sldId id="642" r:id="rId17"/>
    <p:sldId id="643" r:id="rId18"/>
    <p:sldId id="644" r:id="rId19"/>
    <p:sldId id="645" r:id="rId20"/>
    <p:sldId id="646" r:id="rId21"/>
    <p:sldId id="647" r:id="rId22"/>
    <p:sldId id="648" r:id="rId23"/>
    <p:sldId id="63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undation for Innovation and Collaborative Education" initials="FfIaCE" lastIdx="1" clrIdx="0">
    <p:extLst>
      <p:ext uri="{19B8F6BF-5375-455C-9EA6-DF929625EA0E}">
        <p15:presenceInfo xmlns:p15="http://schemas.microsoft.com/office/powerpoint/2012/main" userId="cb46ab2c325188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73DE"/>
    <a:srgbClr val="797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A228B-C005-4DA0-A836-7EA1DF79775B}" v="71" dt="2021-08-15T08:11:36.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meer" userId="0ba69699-a8fd-4d8a-81c0-2d02775d6c8c" providerId="ADAL" clId="{0ADA228B-C005-4DA0-A836-7EA1DF79775B}"/>
    <pc:docChg chg="undo custSel addSld delSld modSld sldOrd">
      <pc:chgData name="Mohammed Ameer" userId="0ba69699-a8fd-4d8a-81c0-2d02775d6c8c" providerId="ADAL" clId="{0ADA228B-C005-4DA0-A836-7EA1DF79775B}" dt="2021-08-18T13:50:33.176" v="636" actId="47"/>
      <pc:docMkLst>
        <pc:docMk/>
      </pc:docMkLst>
      <pc:sldChg chg="addSp delSp modSp mod modNotesTx">
        <pc:chgData name="Mohammed Ameer" userId="0ba69699-a8fd-4d8a-81c0-2d02775d6c8c" providerId="ADAL" clId="{0ADA228B-C005-4DA0-A836-7EA1DF79775B}" dt="2021-08-14T06:43:11.247" v="135"/>
        <pc:sldMkLst>
          <pc:docMk/>
          <pc:sldMk cId="3921224418" sldId="256"/>
        </pc:sldMkLst>
        <pc:spChg chg="del">
          <ac:chgData name="Mohammed Ameer" userId="0ba69699-a8fd-4d8a-81c0-2d02775d6c8c" providerId="ADAL" clId="{0ADA228B-C005-4DA0-A836-7EA1DF79775B}" dt="2021-08-12T05:18:15.654" v="1" actId="478"/>
          <ac:spMkLst>
            <pc:docMk/>
            <pc:sldMk cId="3921224418" sldId="256"/>
            <ac:spMk id="2" creationId="{EE9B6989-1023-469B-9867-94C3260ED0C8}"/>
          </ac:spMkLst>
        </pc:spChg>
        <pc:spChg chg="mod">
          <ac:chgData name="Mohammed Ameer" userId="0ba69699-a8fd-4d8a-81c0-2d02775d6c8c" providerId="ADAL" clId="{0ADA228B-C005-4DA0-A836-7EA1DF79775B}" dt="2021-08-12T05:20:23.679" v="12" actId="403"/>
          <ac:spMkLst>
            <pc:docMk/>
            <pc:sldMk cId="3921224418" sldId="256"/>
            <ac:spMk id="3" creationId="{9102AD86-126B-4EFA-B3A7-0C5D316795E2}"/>
          </ac:spMkLst>
        </pc:spChg>
        <pc:picChg chg="add mod">
          <ac:chgData name="Mohammed Ameer" userId="0ba69699-a8fd-4d8a-81c0-2d02775d6c8c" providerId="ADAL" clId="{0ADA228B-C005-4DA0-A836-7EA1DF79775B}" dt="2021-08-12T05:19:17.661" v="6" actId="14861"/>
          <ac:picMkLst>
            <pc:docMk/>
            <pc:sldMk cId="3921224418" sldId="256"/>
            <ac:picMk id="6" creationId="{B2319763-D16B-47AF-A0F0-3219835A5219}"/>
          </ac:picMkLst>
        </pc:picChg>
      </pc:sldChg>
      <pc:sldChg chg="addSp delSp modSp mod">
        <pc:chgData name="Mohammed Ameer" userId="0ba69699-a8fd-4d8a-81c0-2d02775d6c8c" providerId="ADAL" clId="{0ADA228B-C005-4DA0-A836-7EA1DF79775B}" dt="2021-08-12T11:27:47.411" v="49" actId="1076"/>
        <pc:sldMkLst>
          <pc:docMk/>
          <pc:sldMk cId="3488859773" sldId="257"/>
        </pc:sldMkLst>
        <pc:spChg chg="mod">
          <ac:chgData name="Mohammed Ameer" userId="0ba69699-a8fd-4d8a-81c0-2d02775d6c8c" providerId="ADAL" clId="{0ADA228B-C005-4DA0-A836-7EA1DF79775B}" dt="2021-08-12T11:27:28.182" v="44" actId="403"/>
          <ac:spMkLst>
            <pc:docMk/>
            <pc:sldMk cId="3488859773" sldId="257"/>
            <ac:spMk id="2" creationId="{637C4C9B-23E5-4670-A8BB-50E02982CA19}"/>
          </ac:spMkLst>
        </pc:spChg>
        <pc:spChg chg="del">
          <ac:chgData name="Mohammed Ameer" userId="0ba69699-a8fd-4d8a-81c0-2d02775d6c8c" providerId="ADAL" clId="{0ADA228B-C005-4DA0-A836-7EA1DF79775B}" dt="2021-08-12T11:27:00.812" v="18" actId="478"/>
          <ac:spMkLst>
            <pc:docMk/>
            <pc:sldMk cId="3488859773" sldId="257"/>
            <ac:spMk id="3" creationId="{CE0497B2-8DD6-4C7B-8B82-9535BF27E36A}"/>
          </ac:spMkLst>
        </pc:spChg>
        <pc:spChg chg="add mod">
          <ac:chgData name="Mohammed Ameer" userId="0ba69699-a8fd-4d8a-81c0-2d02775d6c8c" providerId="ADAL" clId="{0ADA228B-C005-4DA0-A836-7EA1DF79775B}" dt="2021-08-12T11:27:47.411" v="49" actId="1076"/>
          <ac:spMkLst>
            <pc:docMk/>
            <pc:sldMk cId="3488859773" sldId="257"/>
            <ac:spMk id="5" creationId="{535190B0-A5DB-4455-B9F6-5C36AE1BA4F6}"/>
          </ac:spMkLst>
        </pc:spChg>
      </pc:sldChg>
      <pc:sldChg chg="add">
        <pc:chgData name="Mohammed Ameer" userId="0ba69699-a8fd-4d8a-81c0-2d02775d6c8c" providerId="ADAL" clId="{0ADA228B-C005-4DA0-A836-7EA1DF79775B}" dt="2021-08-12T07:36:10.885" v="17"/>
        <pc:sldMkLst>
          <pc:docMk/>
          <pc:sldMk cId="0" sldId="268"/>
        </pc:sldMkLst>
      </pc:sldChg>
      <pc:sldChg chg="modSp add mod">
        <pc:chgData name="Mohammed Ameer" userId="0ba69699-a8fd-4d8a-81c0-2d02775d6c8c" providerId="ADAL" clId="{0ADA228B-C005-4DA0-A836-7EA1DF79775B}" dt="2021-08-14T06:07:39.018" v="134" actId="14100"/>
        <pc:sldMkLst>
          <pc:docMk/>
          <pc:sldMk cId="0" sldId="269"/>
        </pc:sldMkLst>
        <pc:spChg chg="mod">
          <ac:chgData name="Mohammed Ameer" userId="0ba69699-a8fd-4d8a-81c0-2d02775d6c8c" providerId="ADAL" clId="{0ADA228B-C005-4DA0-A836-7EA1DF79775B}" dt="2021-08-14T06:07:39.018" v="134" actId="14100"/>
          <ac:spMkLst>
            <pc:docMk/>
            <pc:sldMk cId="0" sldId="269"/>
            <ac:spMk id="2" creationId="{00000000-0000-0000-0000-000000000000}"/>
          </ac:spMkLst>
        </pc:spChg>
        <pc:spChg chg="mod">
          <ac:chgData name="Mohammed Ameer" userId="0ba69699-a8fd-4d8a-81c0-2d02775d6c8c" providerId="ADAL" clId="{0ADA228B-C005-4DA0-A836-7EA1DF79775B}" dt="2021-08-14T06:07:28.699" v="131" actId="14100"/>
          <ac:spMkLst>
            <pc:docMk/>
            <pc:sldMk cId="0" sldId="269"/>
            <ac:spMk id="3" creationId="{00000000-0000-0000-0000-000000000000}"/>
          </ac:spMkLst>
        </pc:spChg>
      </pc:sldChg>
      <pc:sldChg chg="add del">
        <pc:chgData name="Mohammed Ameer" userId="0ba69699-a8fd-4d8a-81c0-2d02775d6c8c" providerId="ADAL" clId="{0ADA228B-C005-4DA0-A836-7EA1DF79775B}" dt="2021-08-13T06:45:46.544" v="50" actId="47"/>
        <pc:sldMkLst>
          <pc:docMk/>
          <pc:sldMk cId="0" sldId="270"/>
        </pc:sldMkLst>
      </pc:sldChg>
      <pc:sldChg chg="modSp add mod">
        <pc:chgData name="Mohammed Ameer" userId="0ba69699-a8fd-4d8a-81c0-2d02775d6c8c" providerId="ADAL" clId="{0ADA228B-C005-4DA0-A836-7EA1DF79775B}" dt="2021-08-14T06:07:22.767" v="130" actId="14100"/>
        <pc:sldMkLst>
          <pc:docMk/>
          <pc:sldMk cId="0" sldId="272"/>
        </pc:sldMkLst>
        <pc:spChg chg="mod">
          <ac:chgData name="Mohammed Ameer" userId="0ba69699-a8fd-4d8a-81c0-2d02775d6c8c" providerId="ADAL" clId="{0ADA228B-C005-4DA0-A836-7EA1DF79775B}" dt="2021-08-14T06:07:22.767" v="130" actId="14100"/>
          <ac:spMkLst>
            <pc:docMk/>
            <pc:sldMk cId="0" sldId="272"/>
            <ac:spMk id="2" creationId="{00000000-0000-0000-0000-000000000000}"/>
          </ac:spMkLst>
        </pc:spChg>
      </pc:sldChg>
      <pc:sldChg chg="add">
        <pc:chgData name="Mohammed Ameer" userId="0ba69699-a8fd-4d8a-81c0-2d02775d6c8c" providerId="ADAL" clId="{0ADA228B-C005-4DA0-A836-7EA1DF79775B}" dt="2021-08-12T07:36:10.885" v="17"/>
        <pc:sldMkLst>
          <pc:docMk/>
          <pc:sldMk cId="0" sldId="273"/>
        </pc:sldMkLst>
      </pc:sldChg>
      <pc:sldChg chg="add">
        <pc:chgData name="Mohammed Ameer" userId="0ba69699-a8fd-4d8a-81c0-2d02775d6c8c" providerId="ADAL" clId="{0ADA228B-C005-4DA0-A836-7EA1DF79775B}" dt="2021-08-14T10:17:29.062" v="320"/>
        <pc:sldMkLst>
          <pc:docMk/>
          <pc:sldMk cId="0" sldId="276"/>
        </pc:sldMkLst>
      </pc:sldChg>
      <pc:sldChg chg="add">
        <pc:chgData name="Mohammed Ameer" userId="0ba69699-a8fd-4d8a-81c0-2d02775d6c8c" providerId="ADAL" clId="{0ADA228B-C005-4DA0-A836-7EA1DF79775B}" dt="2021-08-14T10:17:29.062" v="320"/>
        <pc:sldMkLst>
          <pc:docMk/>
          <pc:sldMk cId="0" sldId="277"/>
        </pc:sldMkLst>
      </pc:sldChg>
      <pc:sldChg chg="modSp add mod">
        <pc:chgData name="Mohammed Ameer" userId="0ba69699-a8fd-4d8a-81c0-2d02775d6c8c" providerId="ADAL" clId="{0ADA228B-C005-4DA0-A836-7EA1DF79775B}" dt="2021-08-18T13:49:18.917" v="603" actId="1036"/>
        <pc:sldMkLst>
          <pc:docMk/>
          <pc:sldMk cId="0" sldId="278"/>
        </pc:sldMkLst>
        <pc:spChg chg="mod">
          <ac:chgData name="Mohammed Ameer" userId="0ba69699-a8fd-4d8a-81c0-2d02775d6c8c" providerId="ADAL" clId="{0ADA228B-C005-4DA0-A836-7EA1DF79775B}" dt="2021-08-18T13:49:18.917" v="603" actId="1036"/>
          <ac:spMkLst>
            <pc:docMk/>
            <pc:sldMk cId="0" sldId="278"/>
            <ac:spMk id="3" creationId="{00000000-0000-0000-0000-000000000000}"/>
          </ac:spMkLst>
        </pc:spChg>
      </pc:sldChg>
      <pc:sldChg chg="add">
        <pc:chgData name="Mohammed Ameer" userId="0ba69699-a8fd-4d8a-81c0-2d02775d6c8c" providerId="ADAL" clId="{0ADA228B-C005-4DA0-A836-7EA1DF79775B}" dt="2021-08-14T10:17:29.062" v="320"/>
        <pc:sldMkLst>
          <pc:docMk/>
          <pc:sldMk cId="0" sldId="279"/>
        </pc:sldMkLst>
      </pc:sldChg>
      <pc:sldChg chg="addSp delSp modSp new mod">
        <pc:chgData name="Mohammed Ameer" userId="0ba69699-a8fd-4d8a-81c0-2d02775d6c8c" providerId="ADAL" clId="{0ADA228B-C005-4DA0-A836-7EA1DF79775B}" dt="2021-08-18T13:50:12.233" v="635" actId="20577"/>
        <pc:sldMkLst>
          <pc:docMk/>
          <pc:sldMk cId="3120897902" sldId="638"/>
        </pc:sldMkLst>
        <pc:spChg chg="mod">
          <ac:chgData name="Mohammed Ameer" userId="0ba69699-a8fd-4d8a-81c0-2d02775d6c8c" providerId="ADAL" clId="{0ADA228B-C005-4DA0-A836-7EA1DF79775B}" dt="2021-08-14T05:46:40.054" v="59" actId="20577"/>
          <ac:spMkLst>
            <pc:docMk/>
            <pc:sldMk cId="3120897902" sldId="638"/>
            <ac:spMk id="2" creationId="{C3B0D079-CFD2-4512-B1AA-F59065CE14E1}"/>
          </ac:spMkLst>
        </pc:spChg>
        <pc:spChg chg="add mod">
          <ac:chgData name="Mohammed Ameer" userId="0ba69699-a8fd-4d8a-81c0-2d02775d6c8c" providerId="ADAL" clId="{0ADA228B-C005-4DA0-A836-7EA1DF79775B}" dt="2021-08-18T13:50:12.233" v="635" actId="20577"/>
          <ac:spMkLst>
            <pc:docMk/>
            <pc:sldMk cId="3120897902" sldId="638"/>
            <ac:spMk id="4" creationId="{5D226FE7-6AC4-4EC7-9F6E-2111A6AD18DF}"/>
          </ac:spMkLst>
        </pc:spChg>
        <pc:picChg chg="add del mod">
          <ac:chgData name="Mohammed Ameer" userId="0ba69699-a8fd-4d8a-81c0-2d02775d6c8c" providerId="ADAL" clId="{0ADA228B-C005-4DA0-A836-7EA1DF79775B}" dt="2021-08-15T08:11:24.162" v="592" actId="478"/>
          <ac:picMkLst>
            <pc:docMk/>
            <pc:sldMk cId="3120897902" sldId="638"/>
            <ac:picMk id="6" creationId="{C73C5EFE-45B3-40E5-849D-89BEFC3122C5}"/>
          </ac:picMkLst>
        </pc:picChg>
      </pc:sldChg>
      <pc:sldChg chg="addSp modSp new mod">
        <pc:chgData name="Mohammed Ameer" userId="0ba69699-a8fd-4d8a-81c0-2d02775d6c8c" providerId="ADAL" clId="{0ADA228B-C005-4DA0-A836-7EA1DF79775B}" dt="2021-08-14T06:53:39.600" v="268" actId="207"/>
        <pc:sldMkLst>
          <pc:docMk/>
          <pc:sldMk cId="2954364403" sldId="639"/>
        </pc:sldMkLst>
        <pc:spChg chg="mod">
          <ac:chgData name="Mohammed Ameer" userId="0ba69699-a8fd-4d8a-81c0-2d02775d6c8c" providerId="ADAL" clId="{0ADA228B-C005-4DA0-A836-7EA1DF79775B}" dt="2021-08-14T06:53:39.600" v="268" actId="207"/>
          <ac:spMkLst>
            <pc:docMk/>
            <pc:sldMk cId="2954364403" sldId="639"/>
            <ac:spMk id="2" creationId="{18A08FC8-9AC5-485C-AF40-0816EAF768D2}"/>
          </ac:spMkLst>
        </pc:spChg>
        <pc:spChg chg="add mod">
          <ac:chgData name="Mohammed Ameer" userId="0ba69699-a8fd-4d8a-81c0-2d02775d6c8c" providerId="ADAL" clId="{0ADA228B-C005-4DA0-A836-7EA1DF79775B}" dt="2021-08-14T06:51:45.108" v="255" actId="1076"/>
          <ac:spMkLst>
            <pc:docMk/>
            <pc:sldMk cId="2954364403" sldId="639"/>
            <ac:spMk id="4" creationId="{F2F9AD31-82E6-4280-B266-7BC8E93B96A4}"/>
          </ac:spMkLst>
        </pc:spChg>
        <pc:picChg chg="add mod">
          <ac:chgData name="Mohammed Ameer" userId="0ba69699-a8fd-4d8a-81c0-2d02775d6c8c" providerId="ADAL" clId="{0ADA228B-C005-4DA0-A836-7EA1DF79775B}" dt="2021-08-14T06:52:02.166" v="259" actId="1076"/>
          <ac:picMkLst>
            <pc:docMk/>
            <pc:sldMk cId="2954364403" sldId="639"/>
            <ac:picMk id="6" creationId="{F6490981-4B59-44EF-B386-1B1CF06541B2}"/>
          </ac:picMkLst>
        </pc:picChg>
        <pc:picChg chg="add mod">
          <ac:chgData name="Mohammed Ameer" userId="0ba69699-a8fd-4d8a-81c0-2d02775d6c8c" providerId="ADAL" clId="{0ADA228B-C005-4DA0-A836-7EA1DF79775B}" dt="2021-08-14T06:53:26.246" v="265" actId="1076"/>
          <ac:picMkLst>
            <pc:docMk/>
            <pc:sldMk cId="2954364403" sldId="639"/>
            <ac:picMk id="8" creationId="{D3CDB545-F2CC-409A-A0AF-B22D64E33115}"/>
          </ac:picMkLst>
        </pc:picChg>
      </pc:sldChg>
      <pc:sldChg chg="addSp delSp modSp new mod">
        <pc:chgData name="Mohammed Ameer" userId="0ba69699-a8fd-4d8a-81c0-2d02775d6c8c" providerId="ADAL" clId="{0ADA228B-C005-4DA0-A836-7EA1DF79775B}" dt="2021-08-14T06:46:47.667" v="183" actId="20577"/>
        <pc:sldMkLst>
          <pc:docMk/>
          <pc:sldMk cId="2976393083" sldId="640"/>
        </pc:sldMkLst>
        <pc:spChg chg="del mod">
          <ac:chgData name="Mohammed Ameer" userId="0ba69699-a8fd-4d8a-81c0-2d02775d6c8c" providerId="ADAL" clId="{0ADA228B-C005-4DA0-A836-7EA1DF79775B}" dt="2021-08-14T06:46:24.042" v="175" actId="478"/>
          <ac:spMkLst>
            <pc:docMk/>
            <pc:sldMk cId="2976393083" sldId="640"/>
            <ac:spMk id="2" creationId="{A6099B6F-3350-4699-9578-E9F228A9B330}"/>
          </ac:spMkLst>
        </pc:spChg>
        <pc:spChg chg="add del mod">
          <ac:chgData name="Mohammed Ameer" userId="0ba69699-a8fd-4d8a-81c0-2d02775d6c8c" providerId="ADAL" clId="{0ADA228B-C005-4DA0-A836-7EA1DF79775B}" dt="2021-08-14T06:46:26.636" v="176" actId="478"/>
          <ac:spMkLst>
            <pc:docMk/>
            <pc:sldMk cId="2976393083" sldId="640"/>
            <ac:spMk id="5" creationId="{A994F6EA-2260-4B03-A049-2A000446DE30}"/>
          </ac:spMkLst>
        </pc:spChg>
        <pc:spChg chg="add mod">
          <ac:chgData name="Mohammed Ameer" userId="0ba69699-a8fd-4d8a-81c0-2d02775d6c8c" providerId="ADAL" clId="{0ADA228B-C005-4DA0-A836-7EA1DF79775B}" dt="2021-08-14T06:46:47.667" v="183" actId="20577"/>
          <ac:spMkLst>
            <pc:docMk/>
            <pc:sldMk cId="2976393083" sldId="640"/>
            <ac:spMk id="6" creationId="{FBDEB33D-C742-4959-8046-82EE832B6948}"/>
          </ac:spMkLst>
        </pc:spChg>
        <pc:picChg chg="add mod">
          <ac:chgData name="Mohammed Ameer" userId="0ba69699-a8fd-4d8a-81c0-2d02775d6c8c" providerId="ADAL" clId="{0ADA228B-C005-4DA0-A836-7EA1DF79775B}" dt="2021-08-14T06:46:33.683" v="179" actId="1076"/>
          <ac:picMkLst>
            <pc:docMk/>
            <pc:sldMk cId="2976393083" sldId="640"/>
            <ac:picMk id="1026" creationId="{CE10BCDD-2B27-4FC7-A12E-CA0E446023C2}"/>
          </ac:picMkLst>
        </pc:picChg>
      </pc:sldChg>
      <pc:sldChg chg="addSp delSp modSp new mod">
        <pc:chgData name="Mohammed Ameer" userId="0ba69699-a8fd-4d8a-81c0-2d02775d6c8c" providerId="ADAL" clId="{0ADA228B-C005-4DA0-A836-7EA1DF79775B}" dt="2021-08-14T06:48:42.173" v="190" actId="14100"/>
        <pc:sldMkLst>
          <pc:docMk/>
          <pc:sldMk cId="328207327" sldId="641"/>
        </pc:sldMkLst>
        <pc:spChg chg="del">
          <ac:chgData name="Mohammed Ameer" userId="0ba69699-a8fd-4d8a-81c0-2d02775d6c8c" providerId="ADAL" clId="{0ADA228B-C005-4DA0-A836-7EA1DF79775B}" dt="2021-08-14T06:48:36.245" v="185" actId="478"/>
          <ac:spMkLst>
            <pc:docMk/>
            <pc:sldMk cId="328207327" sldId="641"/>
            <ac:spMk id="2" creationId="{97A1ECD9-09E3-4B9F-A4EF-E47ED0EABF09}"/>
          </ac:spMkLst>
        </pc:spChg>
        <pc:picChg chg="add mod">
          <ac:chgData name="Mohammed Ameer" userId="0ba69699-a8fd-4d8a-81c0-2d02775d6c8c" providerId="ADAL" clId="{0ADA228B-C005-4DA0-A836-7EA1DF79775B}" dt="2021-08-14T06:48:42.173" v="190" actId="14100"/>
          <ac:picMkLst>
            <pc:docMk/>
            <pc:sldMk cId="328207327" sldId="641"/>
            <ac:picMk id="5" creationId="{F757E31A-5A3F-491D-BB5B-A2D6F3DB3BE1}"/>
          </ac:picMkLst>
        </pc:picChg>
      </pc:sldChg>
      <pc:sldChg chg="addSp delSp modSp new mod">
        <pc:chgData name="Mohammed Ameer" userId="0ba69699-a8fd-4d8a-81c0-2d02775d6c8c" providerId="ADAL" clId="{0ADA228B-C005-4DA0-A836-7EA1DF79775B}" dt="2021-08-14T06:55:28.668" v="278" actId="1076"/>
        <pc:sldMkLst>
          <pc:docMk/>
          <pc:sldMk cId="1962667364" sldId="642"/>
        </pc:sldMkLst>
        <pc:spChg chg="del">
          <ac:chgData name="Mohammed Ameer" userId="0ba69699-a8fd-4d8a-81c0-2d02775d6c8c" providerId="ADAL" clId="{0ADA228B-C005-4DA0-A836-7EA1DF79775B}" dt="2021-08-14T06:55:08.938" v="270" actId="478"/>
          <ac:spMkLst>
            <pc:docMk/>
            <pc:sldMk cId="1962667364" sldId="642"/>
            <ac:spMk id="2" creationId="{BD0C153D-0C9C-463B-A404-DDB00E4A371F}"/>
          </ac:spMkLst>
        </pc:spChg>
        <pc:picChg chg="add del mod">
          <ac:chgData name="Mohammed Ameer" userId="0ba69699-a8fd-4d8a-81c0-2d02775d6c8c" providerId="ADAL" clId="{0ADA228B-C005-4DA0-A836-7EA1DF79775B}" dt="2021-08-14T06:55:12.641" v="274" actId="22"/>
          <ac:picMkLst>
            <pc:docMk/>
            <pc:sldMk cId="1962667364" sldId="642"/>
            <ac:picMk id="5" creationId="{02A1F43C-FCAF-4C29-AEE4-9D2FFE18CE97}"/>
          </ac:picMkLst>
        </pc:picChg>
        <pc:picChg chg="add mod">
          <ac:chgData name="Mohammed Ameer" userId="0ba69699-a8fd-4d8a-81c0-2d02775d6c8c" providerId="ADAL" clId="{0ADA228B-C005-4DA0-A836-7EA1DF79775B}" dt="2021-08-14T06:55:28.668" v="278" actId="1076"/>
          <ac:picMkLst>
            <pc:docMk/>
            <pc:sldMk cId="1962667364" sldId="642"/>
            <ac:picMk id="2050" creationId="{5979CEE5-5F10-423D-8769-447BECAC47C3}"/>
          </ac:picMkLst>
        </pc:picChg>
      </pc:sldChg>
      <pc:sldChg chg="addSp delSp modSp new mod">
        <pc:chgData name="Mohammed Ameer" userId="0ba69699-a8fd-4d8a-81c0-2d02775d6c8c" providerId="ADAL" clId="{0ADA228B-C005-4DA0-A836-7EA1DF79775B}" dt="2021-08-14T06:55:54.791" v="283" actId="14100"/>
        <pc:sldMkLst>
          <pc:docMk/>
          <pc:sldMk cId="2418800913" sldId="643"/>
        </pc:sldMkLst>
        <pc:spChg chg="del">
          <ac:chgData name="Mohammed Ameer" userId="0ba69699-a8fd-4d8a-81c0-2d02775d6c8c" providerId="ADAL" clId="{0ADA228B-C005-4DA0-A836-7EA1DF79775B}" dt="2021-08-14T06:55:49.256" v="280" actId="478"/>
          <ac:spMkLst>
            <pc:docMk/>
            <pc:sldMk cId="2418800913" sldId="643"/>
            <ac:spMk id="2" creationId="{67A3EAB4-5DF4-453B-97E6-BE258DAF6D58}"/>
          </ac:spMkLst>
        </pc:spChg>
        <pc:picChg chg="add mod">
          <ac:chgData name="Mohammed Ameer" userId="0ba69699-a8fd-4d8a-81c0-2d02775d6c8c" providerId="ADAL" clId="{0ADA228B-C005-4DA0-A836-7EA1DF79775B}" dt="2021-08-14T06:55:54.791" v="283" actId="14100"/>
          <ac:picMkLst>
            <pc:docMk/>
            <pc:sldMk cId="2418800913" sldId="643"/>
            <ac:picMk id="3074" creationId="{04FE030A-5FBD-4F77-8E1E-BC63FF3C9DC7}"/>
          </ac:picMkLst>
        </pc:picChg>
      </pc:sldChg>
      <pc:sldChg chg="addSp delSp modSp new mod">
        <pc:chgData name="Mohammed Ameer" userId="0ba69699-a8fd-4d8a-81c0-2d02775d6c8c" providerId="ADAL" clId="{0ADA228B-C005-4DA0-A836-7EA1DF79775B}" dt="2021-08-14T06:56:30.063" v="288" actId="14100"/>
        <pc:sldMkLst>
          <pc:docMk/>
          <pc:sldMk cId="3812229521" sldId="644"/>
        </pc:sldMkLst>
        <pc:spChg chg="del">
          <ac:chgData name="Mohammed Ameer" userId="0ba69699-a8fd-4d8a-81c0-2d02775d6c8c" providerId="ADAL" clId="{0ADA228B-C005-4DA0-A836-7EA1DF79775B}" dt="2021-08-14T06:56:25.448" v="285" actId="478"/>
          <ac:spMkLst>
            <pc:docMk/>
            <pc:sldMk cId="3812229521" sldId="644"/>
            <ac:spMk id="2" creationId="{21B599B0-A5B7-41E1-8937-BF2D0B8EE7DD}"/>
          </ac:spMkLst>
        </pc:spChg>
        <pc:picChg chg="add mod">
          <ac:chgData name="Mohammed Ameer" userId="0ba69699-a8fd-4d8a-81c0-2d02775d6c8c" providerId="ADAL" clId="{0ADA228B-C005-4DA0-A836-7EA1DF79775B}" dt="2021-08-14T06:56:30.063" v="288" actId="14100"/>
          <ac:picMkLst>
            <pc:docMk/>
            <pc:sldMk cId="3812229521" sldId="644"/>
            <ac:picMk id="4098" creationId="{C2849D58-1853-41CC-8AC7-7B3C22E6CD0F}"/>
          </ac:picMkLst>
        </pc:picChg>
      </pc:sldChg>
      <pc:sldChg chg="addSp delSp modSp new mod">
        <pc:chgData name="Mohammed Ameer" userId="0ba69699-a8fd-4d8a-81c0-2d02775d6c8c" providerId="ADAL" clId="{0ADA228B-C005-4DA0-A836-7EA1DF79775B}" dt="2021-08-14T06:56:45.608" v="293" actId="14100"/>
        <pc:sldMkLst>
          <pc:docMk/>
          <pc:sldMk cId="3483159234" sldId="645"/>
        </pc:sldMkLst>
        <pc:spChg chg="del">
          <ac:chgData name="Mohammed Ameer" userId="0ba69699-a8fd-4d8a-81c0-2d02775d6c8c" providerId="ADAL" clId="{0ADA228B-C005-4DA0-A836-7EA1DF79775B}" dt="2021-08-14T06:56:41.373" v="290" actId="478"/>
          <ac:spMkLst>
            <pc:docMk/>
            <pc:sldMk cId="3483159234" sldId="645"/>
            <ac:spMk id="2" creationId="{3B711034-DEA4-46E2-8DF9-548AD659443E}"/>
          </ac:spMkLst>
        </pc:spChg>
        <pc:picChg chg="add mod">
          <ac:chgData name="Mohammed Ameer" userId="0ba69699-a8fd-4d8a-81c0-2d02775d6c8c" providerId="ADAL" clId="{0ADA228B-C005-4DA0-A836-7EA1DF79775B}" dt="2021-08-14T06:56:45.608" v="293" actId="14100"/>
          <ac:picMkLst>
            <pc:docMk/>
            <pc:sldMk cId="3483159234" sldId="645"/>
            <ac:picMk id="5122" creationId="{B8E6FEC8-9E7D-400A-A406-E1EC0447FF4C}"/>
          </ac:picMkLst>
        </pc:picChg>
      </pc:sldChg>
      <pc:sldChg chg="addSp delSp modSp new mod">
        <pc:chgData name="Mohammed Ameer" userId="0ba69699-a8fd-4d8a-81c0-2d02775d6c8c" providerId="ADAL" clId="{0ADA228B-C005-4DA0-A836-7EA1DF79775B}" dt="2021-08-14T07:02:17.744" v="313" actId="14100"/>
        <pc:sldMkLst>
          <pc:docMk/>
          <pc:sldMk cId="3675093162" sldId="646"/>
        </pc:sldMkLst>
        <pc:spChg chg="mod">
          <ac:chgData name="Mohammed Ameer" userId="0ba69699-a8fd-4d8a-81c0-2d02775d6c8c" providerId="ADAL" clId="{0ADA228B-C005-4DA0-A836-7EA1DF79775B}" dt="2021-08-14T06:59:35.485" v="296" actId="20577"/>
          <ac:spMkLst>
            <pc:docMk/>
            <pc:sldMk cId="3675093162" sldId="646"/>
            <ac:spMk id="2" creationId="{DC76E530-B2DD-452C-863E-A8C7D4716C0A}"/>
          </ac:spMkLst>
        </pc:spChg>
        <pc:spChg chg="add del">
          <ac:chgData name="Mohammed Ameer" userId="0ba69699-a8fd-4d8a-81c0-2d02775d6c8c" providerId="ADAL" clId="{0ADA228B-C005-4DA0-A836-7EA1DF79775B}" dt="2021-08-14T07:00:26.149" v="298" actId="478"/>
          <ac:spMkLst>
            <pc:docMk/>
            <pc:sldMk cId="3675093162" sldId="646"/>
            <ac:spMk id="5" creationId="{78459579-68DF-47D7-9017-6BA88CA22137}"/>
          </ac:spMkLst>
        </pc:spChg>
        <pc:spChg chg="add del">
          <ac:chgData name="Mohammed Ameer" userId="0ba69699-a8fd-4d8a-81c0-2d02775d6c8c" providerId="ADAL" clId="{0ADA228B-C005-4DA0-A836-7EA1DF79775B}" dt="2021-08-14T07:00:28.522" v="300" actId="478"/>
          <ac:spMkLst>
            <pc:docMk/>
            <pc:sldMk cId="3675093162" sldId="646"/>
            <ac:spMk id="7" creationId="{AD86865A-7511-4AE0-8425-4370F1A5E3F2}"/>
          </ac:spMkLst>
        </pc:spChg>
        <pc:spChg chg="add del">
          <ac:chgData name="Mohammed Ameer" userId="0ba69699-a8fd-4d8a-81c0-2d02775d6c8c" providerId="ADAL" clId="{0ADA228B-C005-4DA0-A836-7EA1DF79775B}" dt="2021-08-14T07:00:55.294" v="302" actId="478"/>
          <ac:spMkLst>
            <pc:docMk/>
            <pc:sldMk cId="3675093162" sldId="646"/>
            <ac:spMk id="9" creationId="{DF2508D8-F58F-45FA-A557-D75BA83FF3FB}"/>
          </ac:spMkLst>
        </pc:spChg>
        <pc:picChg chg="add del mod modCrop">
          <ac:chgData name="Mohammed Ameer" userId="0ba69699-a8fd-4d8a-81c0-2d02775d6c8c" providerId="ADAL" clId="{0ADA228B-C005-4DA0-A836-7EA1DF79775B}" dt="2021-08-14T07:02:12.334" v="311" actId="478"/>
          <ac:picMkLst>
            <pc:docMk/>
            <pc:sldMk cId="3675093162" sldId="646"/>
            <ac:picMk id="11" creationId="{EC966419-F10E-48E2-A203-05DE58E0F4AF}"/>
          </ac:picMkLst>
        </pc:picChg>
        <pc:picChg chg="add mod">
          <ac:chgData name="Mohammed Ameer" userId="0ba69699-a8fd-4d8a-81c0-2d02775d6c8c" providerId="ADAL" clId="{0ADA228B-C005-4DA0-A836-7EA1DF79775B}" dt="2021-08-14T07:02:17.744" v="313" actId="14100"/>
          <ac:picMkLst>
            <pc:docMk/>
            <pc:sldMk cId="3675093162" sldId="646"/>
            <ac:picMk id="13" creationId="{47BA2D90-BFCB-46EF-B971-3EB007459DD2}"/>
          </ac:picMkLst>
        </pc:picChg>
      </pc:sldChg>
      <pc:sldChg chg="addSp modSp new mod">
        <pc:chgData name="Mohammed Ameer" userId="0ba69699-a8fd-4d8a-81c0-2d02775d6c8c" providerId="ADAL" clId="{0ADA228B-C005-4DA0-A836-7EA1DF79775B}" dt="2021-08-14T10:20:29.762" v="366" actId="1076"/>
        <pc:sldMkLst>
          <pc:docMk/>
          <pc:sldMk cId="1956710663" sldId="647"/>
        </pc:sldMkLst>
        <pc:spChg chg="mod">
          <ac:chgData name="Mohammed Ameer" userId="0ba69699-a8fd-4d8a-81c0-2d02775d6c8c" providerId="ADAL" clId="{0ADA228B-C005-4DA0-A836-7EA1DF79775B}" dt="2021-08-14T10:20:29.762" v="366" actId="1076"/>
          <ac:spMkLst>
            <pc:docMk/>
            <pc:sldMk cId="1956710663" sldId="647"/>
            <ac:spMk id="2" creationId="{8BD87E00-C7BE-4A68-A296-E446410CEDC0}"/>
          </ac:spMkLst>
        </pc:spChg>
        <pc:picChg chg="add mod modCrop">
          <ac:chgData name="Mohammed Ameer" userId="0ba69699-a8fd-4d8a-81c0-2d02775d6c8c" providerId="ADAL" clId="{0ADA228B-C005-4DA0-A836-7EA1DF79775B}" dt="2021-08-14T10:20:27.761" v="365" actId="1076"/>
          <ac:picMkLst>
            <pc:docMk/>
            <pc:sldMk cId="1956710663" sldId="647"/>
            <ac:picMk id="5" creationId="{2090B49B-2FDA-424D-AA3A-5262E0BEF12F}"/>
          </ac:picMkLst>
        </pc:picChg>
      </pc:sldChg>
      <pc:sldChg chg="addSp modSp new mod">
        <pc:chgData name="Mohammed Ameer" userId="0ba69699-a8fd-4d8a-81c0-2d02775d6c8c" providerId="ADAL" clId="{0ADA228B-C005-4DA0-A836-7EA1DF79775B}" dt="2021-08-15T08:10:50.584" v="588" actId="1076"/>
        <pc:sldMkLst>
          <pc:docMk/>
          <pc:sldMk cId="294176858" sldId="648"/>
        </pc:sldMkLst>
        <pc:spChg chg="mod">
          <ac:chgData name="Mohammed Ameer" userId="0ba69699-a8fd-4d8a-81c0-2d02775d6c8c" providerId="ADAL" clId="{0ADA228B-C005-4DA0-A836-7EA1DF79775B}" dt="2021-08-15T08:10:16.943" v="580" actId="113"/>
          <ac:spMkLst>
            <pc:docMk/>
            <pc:sldMk cId="294176858" sldId="648"/>
            <ac:spMk id="2" creationId="{41006F50-9667-4DCD-9E3E-F5475A81D379}"/>
          </ac:spMkLst>
        </pc:spChg>
        <pc:spChg chg="add mod">
          <ac:chgData name="Mohammed Ameer" userId="0ba69699-a8fd-4d8a-81c0-2d02775d6c8c" providerId="ADAL" clId="{0ADA228B-C005-4DA0-A836-7EA1DF79775B}" dt="2021-08-15T08:10:05.975" v="577" actId="403"/>
          <ac:spMkLst>
            <pc:docMk/>
            <pc:sldMk cId="294176858" sldId="648"/>
            <ac:spMk id="4" creationId="{3817D8B1-784C-483B-9C22-69F06940EDCF}"/>
          </ac:spMkLst>
        </pc:spChg>
        <pc:spChg chg="add mod">
          <ac:chgData name="Mohammed Ameer" userId="0ba69699-a8fd-4d8a-81c0-2d02775d6c8c" providerId="ADAL" clId="{0ADA228B-C005-4DA0-A836-7EA1DF79775B}" dt="2021-08-15T08:10:50.584" v="588" actId="1076"/>
          <ac:spMkLst>
            <pc:docMk/>
            <pc:sldMk cId="294176858" sldId="648"/>
            <ac:spMk id="5" creationId="{8EE754C1-45A0-4C91-B50C-20C7B5A9801D}"/>
          </ac:spMkLst>
        </pc:spChg>
        <pc:spChg chg="add mod">
          <ac:chgData name="Mohammed Ameer" userId="0ba69699-a8fd-4d8a-81c0-2d02775d6c8c" providerId="ADAL" clId="{0ADA228B-C005-4DA0-A836-7EA1DF79775B}" dt="2021-08-15T08:07:23.189" v="565" actId="1076"/>
          <ac:spMkLst>
            <pc:docMk/>
            <pc:sldMk cId="294176858" sldId="648"/>
            <ac:spMk id="6" creationId="{301BCAED-40AF-4001-9311-8D3B3A3DAC1C}"/>
          </ac:spMkLst>
        </pc:spChg>
        <pc:picChg chg="add mod">
          <ac:chgData name="Mohammed Ameer" userId="0ba69699-a8fd-4d8a-81c0-2d02775d6c8c" providerId="ADAL" clId="{0ADA228B-C005-4DA0-A836-7EA1DF79775B}" dt="2021-08-15T08:10:29.178" v="583" actId="1076"/>
          <ac:picMkLst>
            <pc:docMk/>
            <pc:sldMk cId="294176858" sldId="648"/>
            <ac:picMk id="2050" creationId="{BAF70A3A-5DBC-4D0F-BCF1-10A6C1EC476B}"/>
          </ac:picMkLst>
        </pc:picChg>
      </pc:sldChg>
      <pc:sldChg chg="modSp new del mod">
        <pc:chgData name="Mohammed Ameer" userId="0ba69699-a8fd-4d8a-81c0-2d02775d6c8c" providerId="ADAL" clId="{0ADA228B-C005-4DA0-A836-7EA1DF79775B}" dt="2021-08-18T13:50:33.176" v="636" actId="47"/>
        <pc:sldMkLst>
          <pc:docMk/>
          <pc:sldMk cId="1681112621" sldId="649"/>
        </pc:sldMkLst>
        <pc:spChg chg="mod">
          <ac:chgData name="Mohammed Ameer" userId="0ba69699-a8fd-4d8a-81c0-2d02775d6c8c" providerId="ADAL" clId="{0ADA228B-C005-4DA0-A836-7EA1DF79775B}" dt="2021-08-14T11:02:10.555" v="489" actId="20577"/>
          <ac:spMkLst>
            <pc:docMk/>
            <pc:sldMk cId="1681112621" sldId="649"/>
            <ac:spMk id="2" creationId="{66770050-5502-4C0C-9A64-1C35B96DDBEA}"/>
          </ac:spMkLst>
        </pc:spChg>
      </pc:sldChg>
      <pc:sldChg chg="addSp modSp new mod ord">
        <pc:chgData name="Mohammed Ameer" userId="0ba69699-a8fd-4d8a-81c0-2d02775d6c8c" providerId="ADAL" clId="{0ADA228B-C005-4DA0-A836-7EA1DF79775B}" dt="2021-08-15T08:11:39.158" v="596" actId="1076"/>
        <pc:sldMkLst>
          <pc:docMk/>
          <pc:sldMk cId="3747578114" sldId="650"/>
        </pc:sldMkLst>
        <pc:spChg chg="mod">
          <ac:chgData name="Mohammed Ameer" userId="0ba69699-a8fd-4d8a-81c0-2d02775d6c8c" providerId="ADAL" clId="{0ADA228B-C005-4DA0-A836-7EA1DF79775B}" dt="2021-08-15T08:03:06.328" v="549" actId="207"/>
          <ac:spMkLst>
            <pc:docMk/>
            <pc:sldMk cId="3747578114" sldId="650"/>
            <ac:spMk id="2" creationId="{73EC48E5-01F3-4EA5-8609-E2AFF5BBC865}"/>
          </ac:spMkLst>
        </pc:spChg>
        <pc:spChg chg="add mod">
          <ac:chgData name="Mohammed Ameer" userId="0ba69699-a8fd-4d8a-81c0-2d02775d6c8c" providerId="ADAL" clId="{0ADA228B-C005-4DA0-A836-7EA1DF79775B}" dt="2021-08-15T08:11:39.158" v="596" actId="1076"/>
          <ac:spMkLst>
            <pc:docMk/>
            <pc:sldMk cId="3747578114" sldId="650"/>
            <ac:spMk id="4" creationId="{6C073D37-F4A5-4808-B7C7-CB469389B8B9}"/>
          </ac:spMkLst>
        </pc:spChg>
        <pc:picChg chg="add mod">
          <ac:chgData name="Mohammed Ameer" userId="0ba69699-a8fd-4d8a-81c0-2d02775d6c8c" providerId="ADAL" clId="{0ADA228B-C005-4DA0-A836-7EA1DF79775B}" dt="2021-08-15T08:10:57.084" v="589" actId="1076"/>
          <ac:picMkLst>
            <pc:docMk/>
            <pc:sldMk cId="3747578114" sldId="650"/>
            <ac:picMk id="1026" creationId="{13D33A63-0041-4620-93FE-D9B4B30A9C1E}"/>
          </ac:picMkLst>
        </pc:picChg>
        <pc:picChg chg="add mod">
          <ac:chgData name="Mohammed Ameer" userId="0ba69699-a8fd-4d8a-81c0-2d02775d6c8c" providerId="ADAL" clId="{0ADA228B-C005-4DA0-A836-7EA1DF79775B}" dt="2021-08-15T08:04:00.177" v="557" actId="1076"/>
          <ac:picMkLst>
            <pc:docMk/>
            <pc:sldMk cId="3747578114" sldId="650"/>
            <ac:picMk id="1028" creationId="{CC20E26E-A6C1-43A2-B1CE-0F1172211A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965B0-2D97-44D4-804F-1824F8B860B2}" type="datetimeFigureOut">
              <a:rPr lang="en-IN" smtClean="0"/>
              <a:t>18-08-2021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C0CCC-D84D-446A-B435-C04EABB94988}" type="slidenum">
              <a:rPr lang="en-IN" smtClean="0"/>
              <a:t>‹#›</a:t>
            </a:fld>
            <a:endParaRPr lang="en-IN"/>
          </a:p>
        </p:txBody>
      </p:sp>
    </p:spTree>
    <p:extLst>
      <p:ext uri="{BB962C8B-B14F-4D97-AF65-F5344CB8AC3E}">
        <p14:creationId xmlns:p14="http://schemas.microsoft.com/office/powerpoint/2010/main" val="2326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555555"/>
                </a:solidFill>
                <a:effectLst/>
                <a:latin typeface="Lato"/>
              </a:rPr>
              <a:t>OpenVINO</a:t>
            </a:r>
            <a:r>
              <a:rPr lang="en-US" b="0" i="0" dirty="0">
                <a:solidFill>
                  <a:srgbClr val="555555"/>
                </a:solidFill>
                <a:effectLst/>
                <a:latin typeface="Lato"/>
              </a:rPr>
              <a:t>™ toolkit is a comprehensive toolkit for quickly developing applications and solutions that solve a variety of tasks including emulation of human vision, automatic speech recognition, natural language processing, recommendation systems, and many others. Based on latest generations of artificial neural networks, including Convolutional Neural Networks (CNNs), recurrent and attention-based networks, the toolkit extends computer vision and non-vision workloads across Intel® hardware, maximizing performance. It accelerates applications with high-performance, AI and deep learning inference deployed from edge to cloud.</a:t>
            </a:r>
            <a:endParaRPr lang="en-US" dirty="0"/>
          </a:p>
        </p:txBody>
      </p:sp>
      <p:sp>
        <p:nvSpPr>
          <p:cNvPr id="4" name="Slide Number Placeholder 3"/>
          <p:cNvSpPr>
            <a:spLocks noGrp="1"/>
          </p:cNvSpPr>
          <p:nvPr>
            <p:ph type="sldNum" sz="quarter" idx="5"/>
          </p:nvPr>
        </p:nvSpPr>
        <p:spPr/>
        <p:txBody>
          <a:bodyPr/>
          <a:lstStyle/>
          <a:p>
            <a:fld id="{034C0CCC-D84D-446A-B435-C04EABB94988}" type="slidenum">
              <a:rPr lang="en-IN" smtClean="0"/>
              <a:t>1</a:t>
            </a:fld>
            <a:endParaRPr lang="en-IN"/>
          </a:p>
        </p:txBody>
      </p:sp>
    </p:spTree>
    <p:extLst>
      <p:ext uri="{BB962C8B-B14F-4D97-AF65-F5344CB8AC3E}">
        <p14:creationId xmlns:p14="http://schemas.microsoft.com/office/powerpoint/2010/main" val="2192020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the lessons we are going to learn today.</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67492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26000">
              <a:schemeClr val="accent1">
                <a:lumMod val="71000"/>
                <a:alpha val="48000"/>
              </a:schemeClr>
            </a:gs>
            <a:gs pos="90000">
              <a:schemeClr val="accent1">
                <a:lumMod val="98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6914-5DFF-48DF-BF7C-7223D7DD30FA}"/>
              </a:ext>
            </a:extLst>
          </p:cNvPr>
          <p:cNvSpPr>
            <a:spLocks noGrp="1"/>
          </p:cNvSpPr>
          <p:nvPr>
            <p:ph type="ctrTitle" hasCustomPrompt="1"/>
          </p:nvPr>
        </p:nvSpPr>
        <p:spPr>
          <a:xfrm>
            <a:off x="1524000" y="1122363"/>
            <a:ext cx="9144000" cy="2387600"/>
          </a:xfrm>
        </p:spPr>
        <p:txBody>
          <a:bodyPr anchor="b"/>
          <a:lstStyle>
            <a:lvl1pPr algn="ctr">
              <a:defRPr sz="6000" b="1"/>
            </a:lvl1pPr>
          </a:lstStyle>
          <a:p>
            <a:r>
              <a:rPr lang="en-US" dirty="0"/>
              <a:t>[Workshop Title]</a:t>
            </a:r>
            <a:endParaRPr lang="en-IN" dirty="0"/>
          </a:p>
        </p:txBody>
      </p:sp>
      <p:sp>
        <p:nvSpPr>
          <p:cNvPr id="3" name="Subtitle 2">
            <a:extLst>
              <a:ext uri="{FF2B5EF4-FFF2-40B4-BE49-F238E27FC236}">
                <a16:creationId xmlns:a16="http://schemas.microsoft.com/office/drawing/2014/main" id="{74068ABA-479A-48C5-B6B3-955CA014DA5D}"/>
              </a:ext>
            </a:extLst>
          </p:cNvPr>
          <p:cNvSpPr>
            <a:spLocks noGrp="1"/>
          </p:cNvSpPr>
          <p:nvPr>
            <p:ph type="subTitle" idx="1" hasCustomPrompt="1"/>
          </p:nvPr>
        </p:nvSpPr>
        <p:spPr>
          <a:xfrm>
            <a:off x="1524000" y="3602038"/>
            <a:ext cx="9144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[Description]</a:t>
            </a:r>
            <a:endParaRPr lang="en-IN" dirty="0"/>
          </a:p>
        </p:txBody>
      </p:sp>
      <p:sp>
        <p:nvSpPr>
          <p:cNvPr id="4" name="Date Placeholder 3">
            <a:extLst>
              <a:ext uri="{FF2B5EF4-FFF2-40B4-BE49-F238E27FC236}">
                <a16:creationId xmlns:a16="http://schemas.microsoft.com/office/drawing/2014/main" id="{20570408-F7B9-42F6-B480-90C24FC5E1DD}"/>
              </a:ext>
            </a:extLst>
          </p:cNvPr>
          <p:cNvSpPr>
            <a:spLocks noGrp="1"/>
          </p:cNvSpPr>
          <p:nvPr>
            <p:ph type="dt" sz="half" idx="10"/>
          </p:nvPr>
        </p:nvSpPr>
        <p:spPr>
          <a:xfrm>
            <a:off x="838200" y="6356350"/>
            <a:ext cx="2743200" cy="365125"/>
          </a:xfrm>
          <a:prstGeom prst="rect">
            <a:avLst/>
          </a:prstGeom>
        </p:spPr>
        <p:txBody>
          <a:bodyPr/>
          <a:lstStyle/>
          <a:p>
            <a:fld id="{82832AB3-7F43-4751-9772-195CB2D51EA6}" type="datetime1">
              <a:rPr lang="en-IN" smtClean="0"/>
              <a:t>18-08-2021</a:t>
            </a:fld>
            <a:endParaRPr lang="en-IN"/>
          </a:p>
        </p:txBody>
      </p:sp>
      <p:sp>
        <p:nvSpPr>
          <p:cNvPr id="5" name="Footer Placeholder 4">
            <a:extLst>
              <a:ext uri="{FF2B5EF4-FFF2-40B4-BE49-F238E27FC236}">
                <a16:creationId xmlns:a16="http://schemas.microsoft.com/office/drawing/2014/main" id="{0A767993-6789-44FE-A2E6-2D0F49C6048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2AF5809-FF03-43F0-A6F3-68B10D8272DB}"/>
              </a:ext>
            </a:extLst>
          </p:cNvPr>
          <p:cNvSpPr>
            <a:spLocks noGrp="1"/>
          </p:cNvSpPr>
          <p:nvPr>
            <p:ph type="sldNum" sz="quarter" idx="12"/>
          </p:nvPr>
        </p:nvSpPr>
        <p:spPr>
          <a:xfrm>
            <a:off x="8610600" y="6356349"/>
            <a:ext cx="2743200" cy="365125"/>
          </a:xfrm>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148658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EE6-1145-4DA0-817D-DC8287E45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5A6B02-2A87-4D7C-8C18-311EDABC4C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46897-87D5-4777-BEFA-9FFF7E49854C}"/>
              </a:ext>
            </a:extLst>
          </p:cNvPr>
          <p:cNvSpPr>
            <a:spLocks noGrp="1"/>
          </p:cNvSpPr>
          <p:nvPr>
            <p:ph type="dt" sz="half" idx="10"/>
          </p:nvPr>
        </p:nvSpPr>
        <p:spPr>
          <a:xfrm>
            <a:off x="838200" y="6356350"/>
            <a:ext cx="2743200" cy="365125"/>
          </a:xfrm>
          <a:prstGeom prst="rect">
            <a:avLst/>
          </a:prstGeom>
        </p:spPr>
        <p:txBody>
          <a:bodyPr/>
          <a:lstStyle/>
          <a:p>
            <a:fld id="{4A7D318A-28A5-42C6-B8DB-17C0D0535564}" type="datetime1">
              <a:rPr lang="en-IN" smtClean="0"/>
              <a:t>18-08-2021</a:t>
            </a:fld>
            <a:endParaRPr lang="en-IN"/>
          </a:p>
        </p:txBody>
      </p:sp>
      <p:sp>
        <p:nvSpPr>
          <p:cNvPr id="5" name="Footer Placeholder 4">
            <a:extLst>
              <a:ext uri="{FF2B5EF4-FFF2-40B4-BE49-F238E27FC236}">
                <a16:creationId xmlns:a16="http://schemas.microsoft.com/office/drawing/2014/main" id="{DD94B198-BBE4-4F1B-B660-4DF276EED2E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200018-78CA-46C2-81B8-C36726893A16}"/>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08219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3C1C3-EF6D-4552-BFA2-BDEBCDEE1354}"/>
              </a:ext>
            </a:extLst>
          </p:cNvPr>
          <p:cNvSpPr>
            <a:spLocks noGrp="1"/>
          </p:cNvSpPr>
          <p:nvPr>
            <p:ph type="title" orient="vert"/>
          </p:nvPr>
        </p:nvSpPr>
        <p:spPr>
          <a:xfrm>
            <a:off x="8724900" y="365125"/>
            <a:ext cx="2628900" cy="581183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7D5052EE-9EC6-4F14-AA1C-B58E7808DD7C}"/>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2DAE698-B835-4454-BEF8-F55426ACC3A3}"/>
              </a:ext>
            </a:extLst>
          </p:cNvPr>
          <p:cNvSpPr>
            <a:spLocks noGrp="1"/>
          </p:cNvSpPr>
          <p:nvPr>
            <p:ph type="dt" sz="half" idx="10"/>
          </p:nvPr>
        </p:nvSpPr>
        <p:spPr>
          <a:xfrm>
            <a:off x="838200" y="6356350"/>
            <a:ext cx="2743200" cy="365125"/>
          </a:xfrm>
          <a:prstGeom prst="rect">
            <a:avLst/>
          </a:prstGeom>
        </p:spPr>
        <p:txBody>
          <a:bodyPr/>
          <a:lstStyle/>
          <a:p>
            <a:fld id="{3D4E9311-69CA-4C96-B416-15D1D2D57D7D}" type="datetime1">
              <a:rPr lang="en-IN" smtClean="0"/>
              <a:t>18-08-2021</a:t>
            </a:fld>
            <a:endParaRPr lang="en-IN"/>
          </a:p>
        </p:txBody>
      </p:sp>
      <p:sp>
        <p:nvSpPr>
          <p:cNvPr id="5" name="Footer Placeholder 4">
            <a:extLst>
              <a:ext uri="{FF2B5EF4-FFF2-40B4-BE49-F238E27FC236}">
                <a16:creationId xmlns:a16="http://schemas.microsoft.com/office/drawing/2014/main" id="{36C27076-F1C0-4349-8FC7-5BDED085FD6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C32BA5F-8BCB-4A1B-A825-9D3BAE30082D}"/>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69302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375C-0EA6-4A5A-8A9D-63B656733322}"/>
              </a:ext>
            </a:extLst>
          </p:cNvPr>
          <p:cNvSpPr>
            <a:spLocks noGrp="1"/>
          </p:cNvSpPr>
          <p:nvPr>
            <p:ph type="title"/>
          </p:nvPr>
        </p:nvSpPr>
        <p:spPr/>
        <p:txBody>
          <a:bodyPr>
            <a:normAutofit/>
          </a:bodyPr>
          <a:lstStyle>
            <a:lvl1pPr>
              <a:defRPr sz="3600" b="1">
                <a:solidFill>
                  <a:srgbClr val="002060"/>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F4B8CBA5-CF7F-4B83-BDF7-23718BCE01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B1E1C-947D-49FD-94BD-8DC77D903FC4}"/>
              </a:ext>
            </a:extLst>
          </p:cNvPr>
          <p:cNvSpPr>
            <a:spLocks noGrp="1"/>
          </p:cNvSpPr>
          <p:nvPr>
            <p:ph type="dt" sz="half" idx="10"/>
          </p:nvPr>
        </p:nvSpPr>
        <p:spPr>
          <a:xfrm>
            <a:off x="838200" y="6356350"/>
            <a:ext cx="2743200" cy="365125"/>
          </a:xfrm>
          <a:prstGeom prst="rect">
            <a:avLst/>
          </a:prstGeom>
        </p:spPr>
        <p:txBody>
          <a:bodyPr/>
          <a:lstStyle/>
          <a:p>
            <a:fld id="{C9F39F84-126B-401F-A3A4-598491D3325A}" type="datetime1">
              <a:rPr lang="en-IN" smtClean="0"/>
              <a:t>18-08-2021</a:t>
            </a:fld>
            <a:endParaRPr lang="en-IN"/>
          </a:p>
        </p:txBody>
      </p:sp>
      <p:sp>
        <p:nvSpPr>
          <p:cNvPr id="5" name="Footer Placeholder 4">
            <a:extLst>
              <a:ext uri="{FF2B5EF4-FFF2-40B4-BE49-F238E27FC236}">
                <a16:creationId xmlns:a16="http://schemas.microsoft.com/office/drawing/2014/main" id="{EE4EEE20-D3AB-41A8-9100-F5F1665E0C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AEEB162-A6D0-421D-8A29-BED81A5FD71A}"/>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365472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5262-2255-4CC8-9212-FF68C0A23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6C6711-DC13-47DF-A887-E02FFD944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68A28-4B63-495E-BE6F-353C321C78A0}"/>
              </a:ext>
            </a:extLst>
          </p:cNvPr>
          <p:cNvSpPr>
            <a:spLocks noGrp="1"/>
          </p:cNvSpPr>
          <p:nvPr>
            <p:ph type="dt" sz="half" idx="10"/>
          </p:nvPr>
        </p:nvSpPr>
        <p:spPr>
          <a:xfrm>
            <a:off x="838200" y="6356350"/>
            <a:ext cx="2743200" cy="365125"/>
          </a:xfrm>
          <a:prstGeom prst="rect">
            <a:avLst/>
          </a:prstGeom>
        </p:spPr>
        <p:txBody>
          <a:bodyPr/>
          <a:lstStyle/>
          <a:p>
            <a:fld id="{D91B0B9F-7322-4E48-A3AA-8C2E9D6438C7}" type="datetime1">
              <a:rPr lang="en-IN" smtClean="0"/>
              <a:t>18-08-2021</a:t>
            </a:fld>
            <a:endParaRPr lang="en-IN"/>
          </a:p>
        </p:txBody>
      </p:sp>
      <p:sp>
        <p:nvSpPr>
          <p:cNvPr id="5" name="Footer Placeholder 4">
            <a:extLst>
              <a:ext uri="{FF2B5EF4-FFF2-40B4-BE49-F238E27FC236}">
                <a16:creationId xmlns:a16="http://schemas.microsoft.com/office/drawing/2014/main" id="{C37F9030-E13E-40F0-BA9D-BFD2E40FF31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F811E653-ACA9-4372-8C96-201463ED1253}"/>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92117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82A4-29FD-45DE-BF18-98703FC50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0C5AF-8DA6-4758-A226-DEB90EE5A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A544C8-0989-4197-BFAB-DB2CEFB7E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60E187-FF16-4F07-9C30-33BA80114485}"/>
              </a:ext>
            </a:extLst>
          </p:cNvPr>
          <p:cNvSpPr>
            <a:spLocks noGrp="1"/>
          </p:cNvSpPr>
          <p:nvPr>
            <p:ph type="dt" sz="half" idx="10"/>
          </p:nvPr>
        </p:nvSpPr>
        <p:spPr>
          <a:xfrm>
            <a:off x="838200" y="6356350"/>
            <a:ext cx="2743200" cy="365125"/>
          </a:xfrm>
          <a:prstGeom prst="rect">
            <a:avLst/>
          </a:prstGeom>
        </p:spPr>
        <p:txBody>
          <a:bodyPr/>
          <a:lstStyle/>
          <a:p>
            <a:fld id="{0CE392C8-12CD-4482-BA87-631FA8FF1E06}" type="datetime1">
              <a:rPr lang="en-IN" smtClean="0"/>
              <a:t>18-08-2021</a:t>
            </a:fld>
            <a:endParaRPr lang="en-IN"/>
          </a:p>
        </p:txBody>
      </p:sp>
      <p:sp>
        <p:nvSpPr>
          <p:cNvPr id="6" name="Footer Placeholder 5">
            <a:extLst>
              <a:ext uri="{FF2B5EF4-FFF2-40B4-BE49-F238E27FC236}">
                <a16:creationId xmlns:a16="http://schemas.microsoft.com/office/drawing/2014/main" id="{CA5F27A1-8D1D-44AA-B725-2F206A793FD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30F852-95BB-4FF6-908C-59BCEF2DD92B}"/>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264304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BDCC-912F-4DD5-BCEB-06B4B1D0F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493603-C443-4C32-BEF9-F116B56D3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08E6D-6E83-4741-A62A-3839BAD6EA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15B182-A6FF-4C4A-A4B2-287DDF8A3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ABD36-665E-497B-9D63-2B9A28FA9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450EED-2EAA-4ADD-8B2E-E46C40EE2672}"/>
              </a:ext>
            </a:extLst>
          </p:cNvPr>
          <p:cNvSpPr>
            <a:spLocks noGrp="1"/>
          </p:cNvSpPr>
          <p:nvPr>
            <p:ph type="dt" sz="half" idx="10"/>
          </p:nvPr>
        </p:nvSpPr>
        <p:spPr>
          <a:xfrm>
            <a:off x="838200" y="6356350"/>
            <a:ext cx="2743200" cy="365125"/>
          </a:xfrm>
          <a:prstGeom prst="rect">
            <a:avLst/>
          </a:prstGeom>
        </p:spPr>
        <p:txBody>
          <a:bodyPr/>
          <a:lstStyle/>
          <a:p>
            <a:fld id="{BB90874C-D2D4-4B89-AA9F-12B184189908}" type="datetime1">
              <a:rPr lang="en-IN" smtClean="0"/>
              <a:t>18-08-2021</a:t>
            </a:fld>
            <a:endParaRPr lang="en-IN"/>
          </a:p>
        </p:txBody>
      </p:sp>
      <p:sp>
        <p:nvSpPr>
          <p:cNvPr id="8" name="Footer Placeholder 7">
            <a:extLst>
              <a:ext uri="{FF2B5EF4-FFF2-40B4-BE49-F238E27FC236}">
                <a16:creationId xmlns:a16="http://schemas.microsoft.com/office/drawing/2014/main" id="{4F91B44B-8C83-42A9-BADB-9CB1C744CD1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78284688-DD55-45E5-813E-C5B2F0A71C8F}"/>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49610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8032-25D0-478A-B4B9-ED8ED3E923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A45ABA-5410-46F7-9AB8-A836A3D67129}"/>
              </a:ext>
            </a:extLst>
          </p:cNvPr>
          <p:cNvSpPr>
            <a:spLocks noGrp="1"/>
          </p:cNvSpPr>
          <p:nvPr>
            <p:ph type="dt" sz="half" idx="10"/>
          </p:nvPr>
        </p:nvSpPr>
        <p:spPr>
          <a:xfrm>
            <a:off x="838200" y="6356350"/>
            <a:ext cx="2743200" cy="365125"/>
          </a:xfrm>
          <a:prstGeom prst="rect">
            <a:avLst/>
          </a:prstGeom>
        </p:spPr>
        <p:txBody>
          <a:bodyPr/>
          <a:lstStyle/>
          <a:p>
            <a:fld id="{319EE350-8144-432C-BE96-0DD4612B090A}" type="datetime1">
              <a:rPr lang="en-IN" smtClean="0"/>
              <a:t>18-08-2021</a:t>
            </a:fld>
            <a:endParaRPr lang="en-IN"/>
          </a:p>
        </p:txBody>
      </p:sp>
      <p:sp>
        <p:nvSpPr>
          <p:cNvPr id="4" name="Footer Placeholder 3">
            <a:extLst>
              <a:ext uri="{FF2B5EF4-FFF2-40B4-BE49-F238E27FC236}">
                <a16:creationId xmlns:a16="http://schemas.microsoft.com/office/drawing/2014/main" id="{D239F99D-98AE-4C65-9CDD-9D06D1ABF3B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BF9D85E5-85E1-4BBF-B398-5BAF912BD3EC}"/>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175880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E63C5-81A3-44AF-8429-6FFDE5B6F071}"/>
              </a:ext>
            </a:extLst>
          </p:cNvPr>
          <p:cNvSpPr>
            <a:spLocks noGrp="1"/>
          </p:cNvSpPr>
          <p:nvPr>
            <p:ph type="dt" sz="half" idx="10"/>
          </p:nvPr>
        </p:nvSpPr>
        <p:spPr>
          <a:xfrm>
            <a:off x="838200" y="6356350"/>
            <a:ext cx="2743200" cy="365125"/>
          </a:xfrm>
          <a:prstGeom prst="rect">
            <a:avLst/>
          </a:prstGeom>
        </p:spPr>
        <p:txBody>
          <a:bodyPr/>
          <a:lstStyle/>
          <a:p>
            <a:fld id="{23A775B0-269E-4197-98A8-CA2075805B82}" type="datetime1">
              <a:rPr lang="en-IN" smtClean="0"/>
              <a:t>18-08-2021</a:t>
            </a:fld>
            <a:endParaRPr lang="en-IN"/>
          </a:p>
        </p:txBody>
      </p:sp>
      <p:sp>
        <p:nvSpPr>
          <p:cNvPr id="3" name="Footer Placeholder 2">
            <a:extLst>
              <a:ext uri="{FF2B5EF4-FFF2-40B4-BE49-F238E27FC236}">
                <a16:creationId xmlns:a16="http://schemas.microsoft.com/office/drawing/2014/main" id="{1355596C-3243-49C9-BA17-6209CEDB319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0FA82B2-B1FE-46C3-B3D9-FC24ED3C20B2}"/>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62436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36E5-FE8B-46FE-87A1-FFDA9AACB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D6C6D4-3643-44FF-9CFD-25A6A92C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8D293A-D3DB-4AD3-A9EC-C613586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8686A-DF38-46EF-B84B-230458C6C2CE}"/>
              </a:ext>
            </a:extLst>
          </p:cNvPr>
          <p:cNvSpPr>
            <a:spLocks noGrp="1"/>
          </p:cNvSpPr>
          <p:nvPr>
            <p:ph type="dt" sz="half" idx="10"/>
          </p:nvPr>
        </p:nvSpPr>
        <p:spPr>
          <a:xfrm>
            <a:off x="838200" y="6356350"/>
            <a:ext cx="2743200" cy="365125"/>
          </a:xfrm>
          <a:prstGeom prst="rect">
            <a:avLst/>
          </a:prstGeom>
        </p:spPr>
        <p:txBody>
          <a:bodyPr/>
          <a:lstStyle/>
          <a:p>
            <a:fld id="{1946645B-2613-41AE-8447-29434AF2CEC2}" type="datetime1">
              <a:rPr lang="en-IN" smtClean="0"/>
              <a:t>18-08-2021</a:t>
            </a:fld>
            <a:endParaRPr lang="en-IN"/>
          </a:p>
        </p:txBody>
      </p:sp>
      <p:sp>
        <p:nvSpPr>
          <p:cNvPr id="6" name="Footer Placeholder 5">
            <a:extLst>
              <a:ext uri="{FF2B5EF4-FFF2-40B4-BE49-F238E27FC236}">
                <a16:creationId xmlns:a16="http://schemas.microsoft.com/office/drawing/2014/main" id="{33428A43-A05E-46B4-8E71-574DE638C99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30474B95-D386-4941-A47A-E9F6ED655187}"/>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71693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D705-451C-4761-823D-42276B1C4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02AC3B-7062-4ECC-8ED6-0640C66DB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D50E7F-12B4-46C6-AB3F-72F65FFA2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93272-3D66-4A00-8A03-D005EA33E838}"/>
              </a:ext>
            </a:extLst>
          </p:cNvPr>
          <p:cNvSpPr>
            <a:spLocks noGrp="1"/>
          </p:cNvSpPr>
          <p:nvPr>
            <p:ph type="dt" sz="half" idx="10"/>
          </p:nvPr>
        </p:nvSpPr>
        <p:spPr>
          <a:xfrm>
            <a:off x="838200" y="6356350"/>
            <a:ext cx="2743200" cy="365125"/>
          </a:xfrm>
          <a:prstGeom prst="rect">
            <a:avLst/>
          </a:prstGeom>
        </p:spPr>
        <p:txBody>
          <a:bodyPr/>
          <a:lstStyle/>
          <a:p>
            <a:fld id="{7950F617-CBD3-4ECF-AF47-96C84DF2A20B}" type="datetime1">
              <a:rPr lang="en-IN" smtClean="0"/>
              <a:t>18-08-2021</a:t>
            </a:fld>
            <a:endParaRPr lang="en-IN"/>
          </a:p>
        </p:txBody>
      </p:sp>
      <p:sp>
        <p:nvSpPr>
          <p:cNvPr id="6" name="Footer Placeholder 5">
            <a:extLst>
              <a:ext uri="{FF2B5EF4-FFF2-40B4-BE49-F238E27FC236}">
                <a16:creationId xmlns:a16="http://schemas.microsoft.com/office/drawing/2014/main" id="{D00F0F99-656D-4C52-9CE1-4E53854555C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FA72445C-3486-421E-8E84-AC9F9737E2B0}"/>
              </a:ext>
            </a:extLst>
          </p:cNvPr>
          <p:cNvSpPr>
            <a:spLocks noGrp="1"/>
          </p:cNvSpPr>
          <p:nvPr>
            <p:ph type="sldNum" sz="quarter" idx="12"/>
          </p:nvPr>
        </p:nvSpPr>
        <p:spPr/>
        <p:txBody>
          <a:bodyPr/>
          <a:lstStyle/>
          <a:p>
            <a:fld id="{8A24982E-5F02-408B-BDDE-58840AB23428}" type="slidenum">
              <a:rPr lang="en-IN" smtClean="0"/>
              <a:t>‹#›</a:t>
            </a:fld>
            <a:endParaRPr lang="en-IN"/>
          </a:p>
        </p:txBody>
      </p:sp>
    </p:spTree>
    <p:extLst>
      <p:ext uri="{BB962C8B-B14F-4D97-AF65-F5344CB8AC3E}">
        <p14:creationId xmlns:p14="http://schemas.microsoft.com/office/powerpoint/2010/main" val="77164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object&#10;&#10;Description automatically generated">
            <a:extLst>
              <a:ext uri="{FF2B5EF4-FFF2-40B4-BE49-F238E27FC236}">
                <a16:creationId xmlns:a16="http://schemas.microsoft.com/office/drawing/2014/main" id="{9EDFE2C0-4977-418D-B3A7-DADAFF357B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33800" y="95093"/>
            <a:ext cx="1440000" cy="424178"/>
          </a:xfrm>
          <a:prstGeom prst="rect">
            <a:avLst/>
          </a:prstGeom>
        </p:spPr>
      </p:pic>
      <p:sp>
        <p:nvSpPr>
          <p:cNvPr id="7" name="Rectangle 6">
            <a:extLst>
              <a:ext uri="{FF2B5EF4-FFF2-40B4-BE49-F238E27FC236}">
                <a16:creationId xmlns:a16="http://schemas.microsoft.com/office/drawing/2014/main" id="{75364438-6992-4BBF-86CD-95AD57F68B82}"/>
              </a:ext>
            </a:extLst>
          </p:cNvPr>
          <p:cNvSpPr/>
          <p:nvPr userDrawn="1"/>
        </p:nvSpPr>
        <p:spPr>
          <a:xfrm>
            <a:off x="0" y="6356350"/>
            <a:ext cx="12192000" cy="501650"/>
          </a:xfrm>
          <a:prstGeom prst="rect">
            <a:avLst/>
          </a:prstGeom>
          <a:gradFill flip="none" rotWithShape="1">
            <a:gsLst>
              <a:gs pos="100000">
                <a:srgbClr val="003C71">
                  <a:lumMod val="96000"/>
                  <a:lumOff val="4000"/>
                </a:srgbClr>
              </a:gs>
              <a:gs pos="13000">
                <a:schemeClr val="accent1">
                  <a:lumMod val="75000"/>
                </a:schemeClr>
              </a:gs>
            </a:gsLst>
            <a:lin ang="0" scaled="1"/>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Intel Clear"/>
              <a:ea typeface="+mn-ea"/>
              <a:cs typeface="+mn-cs"/>
            </a:endParaRPr>
          </a:p>
        </p:txBody>
      </p:sp>
      <p:sp>
        <p:nvSpPr>
          <p:cNvPr id="2" name="Title Placeholder 1">
            <a:extLst>
              <a:ext uri="{FF2B5EF4-FFF2-40B4-BE49-F238E27FC236}">
                <a16:creationId xmlns:a16="http://schemas.microsoft.com/office/drawing/2014/main" id="{A54C2442-1540-4E5C-A36E-D7261EF50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8D05CF79-FCDE-4104-9882-015616042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A663B15E-7156-49B0-B656-60556DF69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4982E-5F02-408B-BDDE-58840AB23428}" type="slidenum">
              <a:rPr lang="en-IN" smtClean="0"/>
              <a:t>‹#›</a:t>
            </a:fld>
            <a:endParaRPr lang="en-IN" dirty="0"/>
          </a:p>
        </p:txBody>
      </p:sp>
    </p:spTree>
    <p:extLst>
      <p:ext uri="{BB962C8B-B14F-4D97-AF65-F5344CB8AC3E}">
        <p14:creationId xmlns:p14="http://schemas.microsoft.com/office/powerpoint/2010/main" val="302017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vinotoolkit/open_model_zoo"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hyperlink" Target="https://notebooks.edge.devcloud.intel.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oftware.intel.com/content/www/us/en/develop/tools/openvino-toolkit/download.html" TargetMode="Externa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n.wikipedia.org/wiki/SqueezeNet"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mailto:mentor@fice.i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openvinotoolkit.org/latest/_docs_MO_DG_Deep_Learning_Model_Optimizer_DevGuid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02AD86-126B-4EFA-B3A7-0C5D316795E2}"/>
              </a:ext>
            </a:extLst>
          </p:cNvPr>
          <p:cNvSpPr>
            <a:spLocks noGrp="1"/>
          </p:cNvSpPr>
          <p:nvPr>
            <p:ph type="subTitle" idx="1"/>
          </p:nvPr>
        </p:nvSpPr>
        <p:spPr/>
        <p:txBody>
          <a:bodyPr>
            <a:normAutofit/>
          </a:bodyPr>
          <a:lstStyle/>
          <a:p>
            <a:r>
              <a:rPr lang="en-US" sz="3200" i="0" dirty="0">
                <a:solidFill>
                  <a:srgbClr val="3C3C3C"/>
                </a:solidFill>
                <a:effectLst/>
              </a:rPr>
              <a:t>Open Visual Inference and Neural Network Optimization</a:t>
            </a:r>
            <a:endParaRPr lang="en-IN" sz="3200" dirty="0"/>
          </a:p>
        </p:txBody>
      </p:sp>
      <p:sp>
        <p:nvSpPr>
          <p:cNvPr id="4" name="Slide Number Placeholder 3">
            <a:extLst>
              <a:ext uri="{FF2B5EF4-FFF2-40B4-BE49-F238E27FC236}">
                <a16:creationId xmlns:a16="http://schemas.microsoft.com/office/drawing/2014/main" id="{8728A691-D580-42EF-8185-A0FE696FB65E}"/>
              </a:ext>
            </a:extLst>
          </p:cNvPr>
          <p:cNvSpPr>
            <a:spLocks noGrp="1"/>
          </p:cNvSpPr>
          <p:nvPr>
            <p:ph type="sldNum" sz="quarter" idx="12"/>
          </p:nvPr>
        </p:nvSpPr>
        <p:spPr/>
        <p:txBody>
          <a:bodyPr/>
          <a:lstStyle/>
          <a:p>
            <a:fld id="{8A24982E-5F02-408B-BDDE-58840AB23428}" type="slidenum">
              <a:rPr lang="en-IN" smtClean="0"/>
              <a:t>1</a:t>
            </a:fld>
            <a:endParaRPr lang="en-IN"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63588"/>
          <a:stretch/>
        </p:blipFill>
        <p:spPr>
          <a:xfrm>
            <a:off x="126647" y="78308"/>
            <a:ext cx="1220890" cy="539778"/>
          </a:xfrm>
          <a:prstGeom prst="rect">
            <a:avLst/>
          </a:prstGeom>
        </p:spPr>
      </p:pic>
      <p:pic>
        <p:nvPicPr>
          <p:cNvPr id="6" name="Picture 5">
            <a:extLst>
              <a:ext uri="{FF2B5EF4-FFF2-40B4-BE49-F238E27FC236}">
                <a16:creationId xmlns:a16="http://schemas.microsoft.com/office/drawing/2014/main" id="{B2319763-D16B-47AF-A0F0-3219835A5219}"/>
              </a:ext>
            </a:extLst>
          </p:cNvPr>
          <p:cNvPicPr>
            <a:picLocks noChangeAspect="1"/>
          </p:cNvPicPr>
          <p:nvPr/>
        </p:nvPicPr>
        <p:blipFill rotWithShape="1">
          <a:blip r:embed="rId4"/>
          <a:srcRect l="2000" t="34000" r="2000" b="38800"/>
          <a:stretch/>
        </p:blipFill>
        <p:spPr>
          <a:xfrm>
            <a:off x="3174067" y="1474076"/>
            <a:ext cx="5843866" cy="1655762"/>
          </a:xfrm>
          <a:prstGeom prst="roundRect">
            <a:avLst>
              <a:gd name="adj" fmla="val 8594"/>
            </a:avLst>
          </a:prstGeom>
          <a:solidFill>
            <a:srgbClr val="FFFFFF">
              <a:shade val="85000"/>
            </a:srgbClr>
          </a:solidFill>
          <a:ln>
            <a:noFill/>
          </a:ln>
          <a:effectLst>
            <a:glow rad="228600">
              <a:schemeClr val="accent1">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392122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40448" y="6510197"/>
            <a:ext cx="184573" cy="181310"/>
          </a:xfrm>
          <a:prstGeom prst="rect">
            <a:avLst/>
          </a:prstGeom>
        </p:spPr>
        <p:txBody>
          <a:bodyPr vert="horz" wrap="square" lIns="0" tIns="16933" rIns="0" bIns="0" rtlCol="0">
            <a:spAutoFit/>
          </a:bodyPr>
          <a:lstStyle/>
          <a:p>
            <a:pPr marL="16933">
              <a:spcBef>
                <a:spcPts val="133"/>
              </a:spcBef>
            </a:pPr>
            <a:r>
              <a:rPr sz="1067" spc="-7" dirty="0">
                <a:solidFill>
                  <a:srgbClr val="FFFFFF"/>
                </a:solidFill>
                <a:latin typeface="Arial"/>
                <a:cs typeface="Arial"/>
              </a:rPr>
              <a:t>24</a:t>
            </a:r>
            <a:endParaRPr sz="1067">
              <a:latin typeface="Arial"/>
              <a:cs typeface="Arial"/>
            </a:endParaRPr>
          </a:p>
        </p:txBody>
      </p:sp>
      <p:sp>
        <p:nvSpPr>
          <p:cNvPr id="3" name="object 3"/>
          <p:cNvSpPr/>
          <p:nvPr/>
        </p:nvSpPr>
        <p:spPr>
          <a:xfrm>
            <a:off x="1267814" y="1756801"/>
            <a:ext cx="9310753" cy="3665444"/>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a:spLocks noGrp="1"/>
          </p:cNvSpPr>
          <p:nvPr>
            <p:ph type="title"/>
          </p:nvPr>
        </p:nvSpPr>
        <p:spPr>
          <a:xfrm>
            <a:off x="994564" y="571751"/>
            <a:ext cx="9364133" cy="427532"/>
          </a:xfrm>
          <a:prstGeom prst="rect">
            <a:avLst/>
          </a:prstGeom>
        </p:spPr>
        <p:txBody>
          <a:bodyPr vert="horz" wrap="square" lIns="0" tIns="16933" rIns="0" bIns="0" rtlCol="0" anchor="ctr">
            <a:spAutoFit/>
          </a:bodyPr>
          <a:lstStyle/>
          <a:p>
            <a:pPr marL="16933">
              <a:lnSpc>
                <a:spcPct val="100000"/>
              </a:lnSpc>
              <a:spcBef>
                <a:spcPts val="133"/>
              </a:spcBef>
            </a:pPr>
            <a:r>
              <a:rPr sz="2667" spc="100" dirty="0"/>
              <a:t>OpenVINO </a:t>
            </a:r>
            <a:r>
              <a:rPr sz="2667" spc="80" dirty="0"/>
              <a:t>Inference </a:t>
            </a:r>
            <a:r>
              <a:rPr sz="2667" spc="73" dirty="0"/>
              <a:t>Engine </a:t>
            </a:r>
            <a:r>
              <a:rPr sz="2667" spc="-60" dirty="0"/>
              <a:t>: </a:t>
            </a:r>
            <a:r>
              <a:rPr sz="2667" spc="93" dirty="0"/>
              <a:t>Hardware</a:t>
            </a:r>
            <a:r>
              <a:rPr sz="2667" spc="-487" dirty="0"/>
              <a:t> </a:t>
            </a:r>
            <a:r>
              <a:rPr sz="2667" spc="33" dirty="0"/>
              <a:t>Speciﬁc </a:t>
            </a:r>
            <a:r>
              <a:rPr sz="2667" spc="113" dirty="0"/>
              <a:t>Optimizations</a:t>
            </a:r>
            <a:endParaRPr sz="266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31DD70-D7F5-4633-9A72-33E3FB521753}"/>
              </a:ext>
            </a:extLst>
          </p:cNvPr>
          <p:cNvSpPr>
            <a:spLocks noGrp="1"/>
          </p:cNvSpPr>
          <p:nvPr>
            <p:ph type="sldNum" sz="quarter" idx="12"/>
          </p:nvPr>
        </p:nvSpPr>
        <p:spPr/>
        <p:txBody>
          <a:bodyPr/>
          <a:lstStyle/>
          <a:p>
            <a:fld id="{8A24982E-5F02-408B-BDDE-58840AB23428}" type="slidenum">
              <a:rPr lang="en-IN" smtClean="0"/>
              <a:t>11</a:t>
            </a:fld>
            <a:endParaRPr lang="en-IN"/>
          </a:p>
        </p:txBody>
      </p:sp>
      <p:pic>
        <p:nvPicPr>
          <p:cNvPr id="1026" name="Picture 2">
            <a:extLst>
              <a:ext uri="{FF2B5EF4-FFF2-40B4-BE49-F238E27FC236}">
                <a16:creationId xmlns:a16="http://schemas.microsoft.com/office/drawing/2014/main" id="{CE10BCDD-2B27-4FC7-A12E-CA0E446023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62" t="16993" r="2199" b="11109"/>
          <a:stretch/>
        </p:blipFill>
        <p:spPr bwMode="auto">
          <a:xfrm>
            <a:off x="289937" y="1019502"/>
            <a:ext cx="11612125" cy="45404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BDEB33D-C742-4959-8046-82EE832B6948}"/>
              </a:ext>
            </a:extLst>
          </p:cNvPr>
          <p:cNvSpPr txBox="1"/>
          <p:nvPr/>
        </p:nvSpPr>
        <p:spPr>
          <a:xfrm>
            <a:off x="3350314" y="5773495"/>
            <a:ext cx="5313186" cy="369332"/>
          </a:xfrm>
          <a:prstGeom prst="rect">
            <a:avLst/>
          </a:prstGeom>
          <a:noFill/>
        </p:spPr>
        <p:txBody>
          <a:bodyPr wrap="none" rtlCol="0">
            <a:spAutoFit/>
          </a:bodyPr>
          <a:lstStyle/>
          <a:p>
            <a:r>
              <a:rPr lang="en-US" dirty="0">
                <a:hlinkClick r:id="rId3"/>
              </a:rPr>
              <a:t>https://github.com/openvinotoolkit/open_model_zoo</a:t>
            </a:r>
            <a:r>
              <a:rPr lang="en-US" dirty="0"/>
              <a:t> </a:t>
            </a:r>
          </a:p>
        </p:txBody>
      </p:sp>
    </p:spTree>
    <p:extLst>
      <p:ext uri="{BB962C8B-B14F-4D97-AF65-F5344CB8AC3E}">
        <p14:creationId xmlns:p14="http://schemas.microsoft.com/office/powerpoint/2010/main" val="297639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776462-74E1-49DA-A6C4-A5A3DDF5DB03}"/>
              </a:ext>
            </a:extLst>
          </p:cNvPr>
          <p:cNvSpPr>
            <a:spLocks noGrp="1"/>
          </p:cNvSpPr>
          <p:nvPr>
            <p:ph type="sldNum" sz="quarter" idx="12"/>
          </p:nvPr>
        </p:nvSpPr>
        <p:spPr/>
        <p:txBody>
          <a:bodyPr/>
          <a:lstStyle/>
          <a:p>
            <a:fld id="{8A24982E-5F02-408B-BDDE-58840AB23428}" type="slidenum">
              <a:rPr lang="en-IN" smtClean="0"/>
              <a:t>12</a:t>
            </a:fld>
            <a:endParaRPr lang="en-IN"/>
          </a:p>
        </p:txBody>
      </p:sp>
      <p:pic>
        <p:nvPicPr>
          <p:cNvPr id="5" name="Picture 4" descr="Graphical user interface, text&#10;&#10;Description automatically generated">
            <a:extLst>
              <a:ext uri="{FF2B5EF4-FFF2-40B4-BE49-F238E27FC236}">
                <a16:creationId xmlns:a16="http://schemas.microsoft.com/office/drawing/2014/main" id="{F757E31A-5A3F-491D-BB5B-A2D6F3DB3BE1}"/>
              </a:ext>
            </a:extLst>
          </p:cNvPr>
          <p:cNvPicPr>
            <a:picLocks noChangeAspect="1"/>
          </p:cNvPicPr>
          <p:nvPr/>
        </p:nvPicPr>
        <p:blipFill>
          <a:blip r:embed="rId2"/>
          <a:stretch>
            <a:fillRect/>
          </a:stretch>
        </p:blipFill>
        <p:spPr>
          <a:xfrm>
            <a:off x="733211" y="1303965"/>
            <a:ext cx="10636799" cy="4213966"/>
          </a:xfrm>
          <a:prstGeom prst="rect">
            <a:avLst/>
          </a:prstGeom>
        </p:spPr>
      </p:pic>
    </p:spTree>
    <p:extLst>
      <p:ext uri="{BB962C8B-B14F-4D97-AF65-F5344CB8AC3E}">
        <p14:creationId xmlns:p14="http://schemas.microsoft.com/office/powerpoint/2010/main" val="32820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D079-CFD2-4512-B1AA-F59065CE14E1}"/>
              </a:ext>
            </a:extLst>
          </p:cNvPr>
          <p:cNvSpPr>
            <a:spLocks noGrp="1"/>
          </p:cNvSpPr>
          <p:nvPr>
            <p:ph type="title"/>
          </p:nvPr>
        </p:nvSpPr>
        <p:spPr/>
        <p:txBody>
          <a:bodyPr/>
          <a:lstStyle/>
          <a:p>
            <a:r>
              <a:rPr lang="en-US" dirty="0" err="1"/>
              <a:t>OpenVino</a:t>
            </a:r>
            <a:endParaRPr lang="en-US" dirty="0"/>
          </a:p>
        </p:txBody>
      </p:sp>
      <p:sp>
        <p:nvSpPr>
          <p:cNvPr id="3" name="Slide Number Placeholder 2">
            <a:extLst>
              <a:ext uri="{FF2B5EF4-FFF2-40B4-BE49-F238E27FC236}">
                <a16:creationId xmlns:a16="http://schemas.microsoft.com/office/drawing/2014/main" id="{987C593D-86F6-406D-958E-F545E30B8881}"/>
              </a:ext>
            </a:extLst>
          </p:cNvPr>
          <p:cNvSpPr>
            <a:spLocks noGrp="1"/>
          </p:cNvSpPr>
          <p:nvPr>
            <p:ph type="sldNum" sz="quarter" idx="12"/>
          </p:nvPr>
        </p:nvSpPr>
        <p:spPr/>
        <p:txBody>
          <a:bodyPr/>
          <a:lstStyle/>
          <a:p>
            <a:fld id="{8A24982E-5F02-408B-BDDE-58840AB23428}" type="slidenum">
              <a:rPr lang="en-IN" smtClean="0"/>
              <a:t>13</a:t>
            </a:fld>
            <a:endParaRPr lang="en-IN"/>
          </a:p>
        </p:txBody>
      </p:sp>
      <p:sp>
        <p:nvSpPr>
          <p:cNvPr id="4" name="TextBox 3">
            <a:extLst>
              <a:ext uri="{FF2B5EF4-FFF2-40B4-BE49-F238E27FC236}">
                <a16:creationId xmlns:a16="http://schemas.microsoft.com/office/drawing/2014/main" id="{5D226FE7-6AC4-4EC7-9F6E-2111A6AD18DF}"/>
              </a:ext>
            </a:extLst>
          </p:cNvPr>
          <p:cNvSpPr txBox="1"/>
          <p:nvPr/>
        </p:nvSpPr>
        <p:spPr>
          <a:xfrm>
            <a:off x="838200" y="1860331"/>
            <a:ext cx="5829481" cy="1754326"/>
          </a:xfrm>
          <a:prstGeom prst="rect">
            <a:avLst/>
          </a:prstGeom>
          <a:noFill/>
        </p:spPr>
        <p:txBody>
          <a:bodyPr wrap="none" rtlCol="0">
            <a:spAutoFit/>
          </a:bodyPr>
          <a:lstStyle/>
          <a:p>
            <a:pPr marL="342900" indent="-342900">
              <a:buAutoNum type="arabicPeriod"/>
            </a:pPr>
            <a:r>
              <a:rPr lang="en-US" sz="3600" dirty="0"/>
              <a:t>On Local System</a:t>
            </a:r>
          </a:p>
          <a:p>
            <a:pPr marL="342900" indent="-342900">
              <a:buAutoNum type="arabicPeriod"/>
            </a:pPr>
            <a:r>
              <a:rPr lang="en-US" sz="3600" dirty="0"/>
              <a:t>Intel Dev Cloud for the Edge</a:t>
            </a:r>
          </a:p>
          <a:p>
            <a:pPr marL="342900" indent="-342900">
              <a:buAutoNum type="arabicPeriod"/>
            </a:pPr>
            <a:r>
              <a:rPr lang="en-US" sz="3600" dirty="0"/>
              <a:t>Edge Device - Raspberry Pi</a:t>
            </a:r>
          </a:p>
        </p:txBody>
      </p:sp>
    </p:spTree>
    <p:extLst>
      <p:ext uri="{BB962C8B-B14F-4D97-AF65-F5344CB8AC3E}">
        <p14:creationId xmlns:p14="http://schemas.microsoft.com/office/powerpoint/2010/main" val="312089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48E5-01F3-4EA5-8609-E2AFF5BBC865}"/>
              </a:ext>
            </a:extLst>
          </p:cNvPr>
          <p:cNvSpPr>
            <a:spLocks noGrp="1"/>
          </p:cNvSpPr>
          <p:nvPr>
            <p:ph type="title"/>
          </p:nvPr>
        </p:nvSpPr>
        <p:spPr/>
        <p:txBody>
          <a:bodyPr/>
          <a:lstStyle/>
          <a:p>
            <a:r>
              <a:rPr lang="en-US" dirty="0">
                <a:solidFill>
                  <a:schemeClr val="accent5">
                    <a:lumMod val="50000"/>
                  </a:schemeClr>
                </a:solidFill>
                <a:latin typeface="+mn-lt"/>
              </a:rPr>
              <a:t>Intel® </a:t>
            </a:r>
            <a:r>
              <a:rPr lang="en-US" dirty="0" err="1">
                <a:solidFill>
                  <a:schemeClr val="accent5">
                    <a:lumMod val="50000"/>
                  </a:schemeClr>
                </a:solidFill>
                <a:latin typeface="+mn-lt"/>
              </a:rPr>
              <a:t>DevCloud</a:t>
            </a:r>
            <a:r>
              <a:rPr lang="en-US" dirty="0">
                <a:solidFill>
                  <a:schemeClr val="accent5">
                    <a:lumMod val="50000"/>
                  </a:schemeClr>
                </a:solidFill>
                <a:latin typeface="+mn-lt"/>
              </a:rPr>
              <a:t> for Edge</a:t>
            </a:r>
          </a:p>
        </p:txBody>
      </p:sp>
      <p:sp>
        <p:nvSpPr>
          <p:cNvPr id="3" name="Slide Number Placeholder 2">
            <a:extLst>
              <a:ext uri="{FF2B5EF4-FFF2-40B4-BE49-F238E27FC236}">
                <a16:creationId xmlns:a16="http://schemas.microsoft.com/office/drawing/2014/main" id="{68767243-3216-444A-8764-A9FE8F59D45E}"/>
              </a:ext>
            </a:extLst>
          </p:cNvPr>
          <p:cNvSpPr>
            <a:spLocks noGrp="1"/>
          </p:cNvSpPr>
          <p:nvPr>
            <p:ph type="sldNum" sz="quarter" idx="12"/>
          </p:nvPr>
        </p:nvSpPr>
        <p:spPr/>
        <p:txBody>
          <a:bodyPr/>
          <a:lstStyle/>
          <a:p>
            <a:fld id="{8A24982E-5F02-408B-BDDE-58840AB23428}" type="slidenum">
              <a:rPr lang="en-IN" smtClean="0"/>
              <a:t>14</a:t>
            </a:fld>
            <a:endParaRPr lang="en-IN"/>
          </a:p>
        </p:txBody>
      </p:sp>
      <p:pic>
        <p:nvPicPr>
          <p:cNvPr id="1026" name="Picture 2">
            <a:extLst>
              <a:ext uri="{FF2B5EF4-FFF2-40B4-BE49-F238E27FC236}">
                <a16:creationId xmlns:a16="http://schemas.microsoft.com/office/drawing/2014/main" id="{13D33A63-0041-4620-93FE-D9B4B30A9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117" y="1564564"/>
            <a:ext cx="5668630" cy="4499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20E26E-A6C1-43A2-B1CE-0F1172211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009" y="1858853"/>
            <a:ext cx="3469891" cy="34698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073D37-F4A5-4808-B7C7-CB469389B8B9}"/>
              </a:ext>
            </a:extLst>
          </p:cNvPr>
          <p:cNvSpPr txBox="1"/>
          <p:nvPr/>
        </p:nvSpPr>
        <p:spPr>
          <a:xfrm>
            <a:off x="7074646" y="4572001"/>
            <a:ext cx="4402615" cy="646331"/>
          </a:xfrm>
          <a:prstGeom prst="rect">
            <a:avLst/>
          </a:prstGeom>
          <a:noFill/>
        </p:spPr>
        <p:txBody>
          <a:bodyPr wrap="none" rtlCol="0">
            <a:spAutoFit/>
          </a:bodyPr>
          <a:lstStyle/>
          <a:p>
            <a:r>
              <a:rPr lang="en-US" sz="1800" dirty="0">
                <a:hlinkClick r:id="rId4"/>
              </a:rPr>
              <a:t>https://notebooks.edge.devcloud.intel.com/</a:t>
            </a:r>
            <a:r>
              <a:rPr lang="en-US" sz="1800" dirty="0"/>
              <a:t> </a:t>
            </a:r>
          </a:p>
          <a:p>
            <a:endParaRPr lang="en-US" dirty="0"/>
          </a:p>
        </p:txBody>
      </p:sp>
    </p:spTree>
    <p:extLst>
      <p:ext uri="{BB962C8B-B14F-4D97-AF65-F5344CB8AC3E}">
        <p14:creationId xmlns:p14="http://schemas.microsoft.com/office/powerpoint/2010/main" val="374757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8FC8-9AC5-485C-AF40-0816EAF768D2}"/>
              </a:ext>
            </a:extLst>
          </p:cNvPr>
          <p:cNvSpPr>
            <a:spLocks noGrp="1"/>
          </p:cNvSpPr>
          <p:nvPr>
            <p:ph type="title"/>
          </p:nvPr>
        </p:nvSpPr>
        <p:spPr/>
        <p:txBody>
          <a:bodyPr/>
          <a:lstStyle/>
          <a:p>
            <a:r>
              <a:rPr lang="en-US" b="1" dirty="0">
                <a:solidFill>
                  <a:schemeClr val="accent5">
                    <a:lumMod val="75000"/>
                  </a:schemeClr>
                </a:solidFill>
                <a:latin typeface="+mn-lt"/>
              </a:rPr>
              <a:t>Installation of </a:t>
            </a:r>
            <a:r>
              <a:rPr lang="en-US" b="1" dirty="0" err="1">
                <a:solidFill>
                  <a:schemeClr val="accent5">
                    <a:lumMod val="75000"/>
                  </a:schemeClr>
                </a:solidFill>
                <a:latin typeface="+mn-lt"/>
              </a:rPr>
              <a:t>OpenVino</a:t>
            </a:r>
            <a:r>
              <a:rPr lang="en-US" b="1" dirty="0">
                <a:solidFill>
                  <a:schemeClr val="accent5">
                    <a:lumMod val="75000"/>
                  </a:schemeClr>
                </a:solidFill>
                <a:latin typeface="+mn-lt"/>
              </a:rPr>
              <a:t> Toolkit on Ubuntu </a:t>
            </a:r>
          </a:p>
        </p:txBody>
      </p:sp>
      <p:sp>
        <p:nvSpPr>
          <p:cNvPr id="3" name="Slide Number Placeholder 2">
            <a:extLst>
              <a:ext uri="{FF2B5EF4-FFF2-40B4-BE49-F238E27FC236}">
                <a16:creationId xmlns:a16="http://schemas.microsoft.com/office/drawing/2014/main" id="{A680666E-7630-4872-95CB-AD0B1C5F394C}"/>
              </a:ext>
            </a:extLst>
          </p:cNvPr>
          <p:cNvSpPr>
            <a:spLocks noGrp="1"/>
          </p:cNvSpPr>
          <p:nvPr>
            <p:ph type="sldNum" sz="quarter" idx="12"/>
          </p:nvPr>
        </p:nvSpPr>
        <p:spPr/>
        <p:txBody>
          <a:bodyPr/>
          <a:lstStyle/>
          <a:p>
            <a:fld id="{8A24982E-5F02-408B-BDDE-58840AB23428}" type="slidenum">
              <a:rPr lang="en-IN" smtClean="0"/>
              <a:t>15</a:t>
            </a:fld>
            <a:endParaRPr lang="en-IN"/>
          </a:p>
        </p:txBody>
      </p:sp>
      <p:sp>
        <p:nvSpPr>
          <p:cNvPr id="4" name="TextBox 3">
            <a:extLst>
              <a:ext uri="{FF2B5EF4-FFF2-40B4-BE49-F238E27FC236}">
                <a16:creationId xmlns:a16="http://schemas.microsoft.com/office/drawing/2014/main" id="{F2F9AD31-82E6-4280-B266-7BC8E93B96A4}"/>
              </a:ext>
            </a:extLst>
          </p:cNvPr>
          <p:cNvSpPr txBox="1"/>
          <p:nvPr/>
        </p:nvSpPr>
        <p:spPr>
          <a:xfrm>
            <a:off x="1481243" y="5987018"/>
            <a:ext cx="9229514" cy="369332"/>
          </a:xfrm>
          <a:prstGeom prst="rect">
            <a:avLst/>
          </a:prstGeom>
          <a:noFill/>
        </p:spPr>
        <p:txBody>
          <a:bodyPr wrap="none" rtlCol="0">
            <a:spAutoFit/>
          </a:bodyPr>
          <a:lstStyle/>
          <a:p>
            <a:r>
              <a:rPr lang="en-US" dirty="0">
                <a:hlinkClick r:id="rId2"/>
              </a:rPr>
              <a:t>https://software.intel.com/content/www/us/en/develop/tools/openvino-toolkit/download.html</a:t>
            </a:r>
            <a:r>
              <a:rPr lang="en-US" dirty="0"/>
              <a:t> </a:t>
            </a:r>
          </a:p>
        </p:txBody>
      </p:sp>
      <p:pic>
        <p:nvPicPr>
          <p:cNvPr id="6" name="Picture 5" descr="Graphical user interface, text, application&#10;&#10;Description automatically generated">
            <a:extLst>
              <a:ext uri="{FF2B5EF4-FFF2-40B4-BE49-F238E27FC236}">
                <a16:creationId xmlns:a16="http://schemas.microsoft.com/office/drawing/2014/main" id="{F6490981-4B59-44EF-B386-1B1CF06541B2}"/>
              </a:ext>
            </a:extLst>
          </p:cNvPr>
          <p:cNvPicPr>
            <a:picLocks noChangeAspect="1"/>
          </p:cNvPicPr>
          <p:nvPr/>
        </p:nvPicPr>
        <p:blipFill>
          <a:blip r:embed="rId3"/>
          <a:stretch>
            <a:fillRect/>
          </a:stretch>
        </p:blipFill>
        <p:spPr>
          <a:xfrm>
            <a:off x="1147914" y="1481480"/>
            <a:ext cx="4788146" cy="4140413"/>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D3CDB545-F2CC-409A-A0AF-B22D64E33115}"/>
              </a:ext>
            </a:extLst>
          </p:cNvPr>
          <p:cNvPicPr>
            <a:picLocks noChangeAspect="1"/>
          </p:cNvPicPr>
          <p:nvPr/>
        </p:nvPicPr>
        <p:blipFill>
          <a:blip r:embed="rId4"/>
          <a:stretch>
            <a:fillRect/>
          </a:stretch>
        </p:blipFill>
        <p:spPr>
          <a:xfrm>
            <a:off x="6096000" y="1480765"/>
            <a:ext cx="5317277" cy="4351052"/>
          </a:xfrm>
          <a:prstGeom prst="rect">
            <a:avLst/>
          </a:prstGeom>
        </p:spPr>
      </p:pic>
    </p:spTree>
    <p:extLst>
      <p:ext uri="{BB962C8B-B14F-4D97-AF65-F5344CB8AC3E}">
        <p14:creationId xmlns:p14="http://schemas.microsoft.com/office/powerpoint/2010/main" val="295436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9273B9-30D9-4D54-ACBF-C0138BC32E86}"/>
              </a:ext>
            </a:extLst>
          </p:cNvPr>
          <p:cNvSpPr>
            <a:spLocks noGrp="1"/>
          </p:cNvSpPr>
          <p:nvPr>
            <p:ph type="sldNum" sz="quarter" idx="12"/>
          </p:nvPr>
        </p:nvSpPr>
        <p:spPr/>
        <p:txBody>
          <a:bodyPr/>
          <a:lstStyle/>
          <a:p>
            <a:fld id="{8A24982E-5F02-408B-BDDE-58840AB23428}" type="slidenum">
              <a:rPr lang="en-IN" smtClean="0"/>
              <a:t>16</a:t>
            </a:fld>
            <a:endParaRPr lang="en-IN"/>
          </a:p>
        </p:txBody>
      </p:sp>
      <p:pic>
        <p:nvPicPr>
          <p:cNvPr id="2050" name="Picture 2">
            <a:extLst>
              <a:ext uri="{FF2B5EF4-FFF2-40B4-BE49-F238E27FC236}">
                <a16:creationId xmlns:a16="http://schemas.microsoft.com/office/drawing/2014/main" id="{5979CEE5-5F10-423D-8769-447BECAC4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536" y="488567"/>
            <a:ext cx="7921187" cy="5567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6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29CB44-FC66-46F3-9F4B-C37F8B1BD123}"/>
              </a:ext>
            </a:extLst>
          </p:cNvPr>
          <p:cNvSpPr>
            <a:spLocks noGrp="1"/>
          </p:cNvSpPr>
          <p:nvPr>
            <p:ph type="sldNum" sz="quarter" idx="12"/>
          </p:nvPr>
        </p:nvSpPr>
        <p:spPr/>
        <p:txBody>
          <a:bodyPr/>
          <a:lstStyle/>
          <a:p>
            <a:fld id="{8A24982E-5F02-408B-BDDE-58840AB23428}" type="slidenum">
              <a:rPr lang="en-IN" smtClean="0"/>
              <a:t>17</a:t>
            </a:fld>
            <a:endParaRPr lang="en-IN"/>
          </a:p>
        </p:txBody>
      </p:sp>
      <p:pic>
        <p:nvPicPr>
          <p:cNvPr id="3074" name="Picture 2">
            <a:extLst>
              <a:ext uri="{FF2B5EF4-FFF2-40B4-BE49-F238E27FC236}">
                <a16:creationId xmlns:a16="http://schemas.microsoft.com/office/drawing/2014/main" id="{04FE030A-5FBD-4F77-8E1E-BC63FF3C9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006" y="467547"/>
            <a:ext cx="7663574" cy="538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80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71C7A6-7B3B-4464-8330-91BF443AF495}"/>
              </a:ext>
            </a:extLst>
          </p:cNvPr>
          <p:cNvSpPr>
            <a:spLocks noGrp="1"/>
          </p:cNvSpPr>
          <p:nvPr>
            <p:ph type="sldNum" sz="quarter" idx="12"/>
          </p:nvPr>
        </p:nvSpPr>
        <p:spPr/>
        <p:txBody>
          <a:bodyPr/>
          <a:lstStyle/>
          <a:p>
            <a:fld id="{8A24982E-5F02-408B-BDDE-58840AB23428}" type="slidenum">
              <a:rPr lang="en-IN" smtClean="0"/>
              <a:t>18</a:t>
            </a:fld>
            <a:endParaRPr lang="en-IN"/>
          </a:p>
        </p:txBody>
      </p:sp>
      <p:pic>
        <p:nvPicPr>
          <p:cNvPr id="4098" name="Picture 2">
            <a:extLst>
              <a:ext uri="{FF2B5EF4-FFF2-40B4-BE49-F238E27FC236}">
                <a16:creationId xmlns:a16="http://schemas.microsoft.com/office/drawing/2014/main" id="{C2849D58-1853-41CC-8AC7-7B3C22E6C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49" y="457036"/>
            <a:ext cx="7932727" cy="557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229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26A97E-9967-4675-B877-0A2202D631C0}"/>
              </a:ext>
            </a:extLst>
          </p:cNvPr>
          <p:cNvSpPr>
            <a:spLocks noGrp="1"/>
          </p:cNvSpPr>
          <p:nvPr>
            <p:ph type="sldNum" sz="quarter" idx="12"/>
          </p:nvPr>
        </p:nvSpPr>
        <p:spPr/>
        <p:txBody>
          <a:bodyPr/>
          <a:lstStyle/>
          <a:p>
            <a:fld id="{8A24982E-5F02-408B-BDDE-58840AB23428}" type="slidenum">
              <a:rPr lang="en-IN" smtClean="0"/>
              <a:t>19</a:t>
            </a:fld>
            <a:endParaRPr lang="en-IN"/>
          </a:p>
        </p:txBody>
      </p:sp>
      <p:pic>
        <p:nvPicPr>
          <p:cNvPr id="5122" name="Picture 2">
            <a:extLst>
              <a:ext uri="{FF2B5EF4-FFF2-40B4-BE49-F238E27FC236}">
                <a16:creationId xmlns:a16="http://schemas.microsoft.com/office/drawing/2014/main" id="{B8E6FEC8-9E7D-400A-A406-E1EC0447F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49" y="372954"/>
            <a:ext cx="7917773" cy="556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15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4C9B-23E5-4670-A8BB-50E02982CA19}"/>
              </a:ext>
            </a:extLst>
          </p:cNvPr>
          <p:cNvSpPr>
            <a:spLocks noGrp="1"/>
          </p:cNvSpPr>
          <p:nvPr>
            <p:ph type="title"/>
          </p:nvPr>
        </p:nvSpPr>
        <p:spPr/>
        <p:txBody>
          <a:bodyPr>
            <a:normAutofit/>
          </a:bodyPr>
          <a:lstStyle/>
          <a:p>
            <a:r>
              <a:rPr lang="en-IN" sz="4400" dirty="0">
                <a:latin typeface="+mn-lt"/>
              </a:rPr>
              <a:t>Training and Inference</a:t>
            </a:r>
          </a:p>
        </p:txBody>
      </p:sp>
      <p:sp>
        <p:nvSpPr>
          <p:cNvPr id="4" name="Slide Number Placeholder 3">
            <a:extLst>
              <a:ext uri="{FF2B5EF4-FFF2-40B4-BE49-F238E27FC236}">
                <a16:creationId xmlns:a16="http://schemas.microsoft.com/office/drawing/2014/main" id="{70B6049D-AAF2-4B53-8B54-73B89FDAF550}"/>
              </a:ext>
            </a:extLst>
          </p:cNvPr>
          <p:cNvSpPr>
            <a:spLocks noGrp="1"/>
          </p:cNvSpPr>
          <p:nvPr>
            <p:ph type="sldNum" sz="quarter" idx="12"/>
          </p:nvPr>
        </p:nvSpPr>
        <p:spPr/>
        <p:txBody>
          <a:bodyPr/>
          <a:lstStyle/>
          <a:p>
            <a:fld id="{8A24982E-5F02-408B-BDDE-58840AB23428}" type="slidenum">
              <a:rPr lang="en-IN" smtClean="0"/>
              <a:t>2</a:t>
            </a:fld>
            <a:endParaRPr lang="en-IN"/>
          </a:p>
        </p:txBody>
      </p:sp>
      <p:sp>
        <p:nvSpPr>
          <p:cNvPr id="5" name="object 7">
            <a:extLst>
              <a:ext uri="{FF2B5EF4-FFF2-40B4-BE49-F238E27FC236}">
                <a16:creationId xmlns:a16="http://schemas.microsoft.com/office/drawing/2014/main" id="{535190B0-A5DB-4455-B9F6-5C36AE1BA4F6}"/>
              </a:ext>
            </a:extLst>
          </p:cNvPr>
          <p:cNvSpPr/>
          <p:nvPr/>
        </p:nvSpPr>
        <p:spPr>
          <a:xfrm>
            <a:off x="995855" y="1376855"/>
            <a:ext cx="9892862" cy="484775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88859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E530-B2DD-452C-863E-A8C7D4716C0A}"/>
              </a:ext>
            </a:extLst>
          </p:cNvPr>
          <p:cNvSpPr>
            <a:spLocks noGrp="1"/>
          </p:cNvSpPr>
          <p:nvPr>
            <p:ph type="title"/>
          </p:nvPr>
        </p:nvSpPr>
        <p:spPr/>
        <p:txBody>
          <a:bodyPr/>
          <a:lstStyle/>
          <a:p>
            <a:r>
              <a:rPr lang="en-US" b="1" dirty="0">
                <a:solidFill>
                  <a:srgbClr val="555555"/>
                </a:solidFill>
                <a:effectLst/>
              </a:rPr>
              <a:t>Install External Software Dependencies</a:t>
            </a:r>
            <a:endParaRPr lang="en-US" dirty="0"/>
          </a:p>
        </p:txBody>
      </p:sp>
      <p:sp>
        <p:nvSpPr>
          <p:cNvPr id="3" name="Slide Number Placeholder 2">
            <a:extLst>
              <a:ext uri="{FF2B5EF4-FFF2-40B4-BE49-F238E27FC236}">
                <a16:creationId xmlns:a16="http://schemas.microsoft.com/office/drawing/2014/main" id="{C8F2CE3B-852A-4B53-B272-AF11F105CE9A}"/>
              </a:ext>
            </a:extLst>
          </p:cNvPr>
          <p:cNvSpPr>
            <a:spLocks noGrp="1"/>
          </p:cNvSpPr>
          <p:nvPr>
            <p:ph type="sldNum" sz="quarter" idx="12"/>
          </p:nvPr>
        </p:nvSpPr>
        <p:spPr/>
        <p:txBody>
          <a:bodyPr/>
          <a:lstStyle/>
          <a:p>
            <a:fld id="{8A24982E-5F02-408B-BDDE-58840AB23428}" type="slidenum">
              <a:rPr lang="en-IN" smtClean="0"/>
              <a:t>20</a:t>
            </a:fld>
            <a:endParaRPr lang="en-IN"/>
          </a:p>
        </p:txBody>
      </p:sp>
      <p:pic>
        <p:nvPicPr>
          <p:cNvPr id="13" name="Picture 12" descr="Graphical user interface, text, application&#10;&#10;Description automatically generated">
            <a:extLst>
              <a:ext uri="{FF2B5EF4-FFF2-40B4-BE49-F238E27FC236}">
                <a16:creationId xmlns:a16="http://schemas.microsoft.com/office/drawing/2014/main" id="{47BA2D90-BFCB-46EF-B971-3EB007459DD2}"/>
              </a:ext>
            </a:extLst>
          </p:cNvPr>
          <p:cNvPicPr>
            <a:picLocks noChangeAspect="1"/>
          </p:cNvPicPr>
          <p:nvPr/>
        </p:nvPicPr>
        <p:blipFill>
          <a:blip r:embed="rId2"/>
          <a:stretch>
            <a:fillRect/>
          </a:stretch>
        </p:blipFill>
        <p:spPr>
          <a:xfrm>
            <a:off x="1191333" y="1690688"/>
            <a:ext cx="9161949" cy="3816733"/>
          </a:xfrm>
          <a:prstGeom prst="rect">
            <a:avLst/>
          </a:prstGeom>
        </p:spPr>
      </p:pic>
    </p:spTree>
    <p:extLst>
      <p:ext uri="{BB962C8B-B14F-4D97-AF65-F5344CB8AC3E}">
        <p14:creationId xmlns:p14="http://schemas.microsoft.com/office/powerpoint/2010/main" val="3675093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7E00-C7BE-4A68-A296-E446410CEDC0}"/>
              </a:ext>
            </a:extLst>
          </p:cNvPr>
          <p:cNvSpPr>
            <a:spLocks noGrp="1"/>
          </p:cNvSpPr>
          <p:nvPr>
            <p:ph type="title"/>
          </p:nvPr>
        </p:nvSpPr>
        <p:spPr>
          <a:xfrm>
            <a:off x="838200" y="2103437"/>
            <a:ext cx="10515600" cy="1325563"/>
          </a:xfrm>
        </p:spPr>
        <p:txBody>
          <a:bodyPr/>
          <a:lstStyle/>
          <a:p>
            <a:r>
              <a:rPr lang="en-US" dirty="0"/>
              <a:t>In bin folder run source setup_vars.sh</a:t>
            </a:r>
          </a:p>
        </p:txBody>
      </p:sp>
      <p:sp>
        <p:nvSpPr>
          <p:cNvPr id="3" name="Slide Number Placeholder 2">
            <a:extLst>
              <a:ext uri="{FF2B5EF4-FFF2-40B4-BE49-F238E27FC236}">
                <a16:creationId xmlns:a16="http://schemas.microsoft.com/office/drawing/2014/main" id="{5B16A952-317F-4EF3-BFA8-EFDF04AACA03}"/>
              </a:ext>
            </a:extLst>
          </p:cNvPr>
          <p:cNvSpPr>
            <a:spLocks noGrp="1"/>
          </p:cNvSpPr>
          <p:nvPr>
            <p:ph type="sldNum" sz="quarter" idx="12"/>
          </p:nvPr>
        </p:nvSpPr>
        <p:spPr/>
        <p:txBody>
          <a:bodyPr/>
          <a:lstStyle/>
          <a:p>
            <a:fld id="{8A24982E-5F02-408B-BDDE-58840AB23428}" type="slidenum">
              <a:rPr lang="en-IN" smtClean="0"/>
              <a:t>21</a:t>
            </a:fld>
            <a:endParaRPr lang="en-IN"/>
          </a:p>
        </p:txBody>
      </p:sp>
      <p:pic>
        <p:nvPicPr>
          <p:cNvPr id="5" name="Picture 4">
            <a:extLst>
              <a:ext uri="{FF2B5EF4-FFF2-40B4-BE49-F238E27FC236}">
                <a16:creationId xmlns:a16="http://schemas.microsoft.com/office/drawing/2014/main" id="{2090B49B-2FDA-424D-AA3A-5262E0BEF12F}"/>
              </a:ext>
            </a:extLst>
          </p:cNvPr>
          <p:cNvPicPr>
            <a:picLocks noChangeAspect="1"/>
          </p:cNvPicPr>
          <p:nvPr/>
        </p:nvPicPr>
        <p:blipFill rotWithShape="1">
          <a:blip r:embed="rId2"/>
          <a:srcRect t="16801"/>
          <a:stretch/>
        </p:blipFill>
        <p:spPr>
          <a:xfrm>
            <a:off x="549568" y="4444616"/>
            <a:ext cx="10945717" cy="693683"/>
          </a:xfrm>
          <a:prstGeom prst="rect">
            <a:avLst/>
          </a:prstGeom>
        </p:spPr>
      </p:pic>
    </p:spTree>
    <p:extLst>
      <p:ext uri="{BB962C8B-B14F-4D97-AF65-F5344CB8AC3E}">
        <p14:creationId xmlns:p14="http://schemas.microsoft.com/office/powerpoint/2010/main" val="195671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6F50-9667-4DCD-9E3E-F5475A81D379}"/>
              </a:ext>
            </a:extLst>
          </p:cNvPr>
          <p:cNvSpPr>
            <a:spLocks noGrp="1"/>
          </p:cNvSpPr>
          <p:nvPr>
            <p:ph type="title"/>
          </p:nvPr>
        </p:nvSpPr>
        <p:spPr/>
        <p:txBody>
          <a:bodyPr/>
          <a:lstStyle/>
          <a:p>
            <a:r>
              <a:rPr lang="en-US" b="1" dirty="0">
                <a:solidFill>
                  <a:schemeClr val="accent5">
                    <a:lumMod val="50000"/>
                  </a:schemeClr>
                </a:solidFill>
                <a:latin typeface="+mn-lt"/>
              </a:rPr>
              <a:t>Demos</a:t>
            </a:r>
          </a:p>
        </p:txBody>
      </p:sp>
      <p:sp>
        <p:nvSpPr>
          <p:cNvPr id="3" name="Slide Number Placeholder 2">
            <a:extLst>
              <a:ext uri="{FF2B5EF4-FFF2-40B4-BE49-F238E27FC236}">
                <a16:creationId xmlns:a16="http://schemas.microsoft.com/office/drawing/2014/main" id="{2AF63496-993E-42E1-BD86-7854BDBE8CD5}"/>
              </a:ext>
            </a:extLst>
          </p:cNvPr>
          <p:cNvSpPr>
            <a:spLocks noGrp="1"/>
          </p:cNvSpPr>
          <p:nvPr>
            <p:ph type="sldNum" sz="quarter" idx="12"/>
          </p:nvPr>
        </p:nvSpPr>
        <p:spPr/>
        <p:txBody>
          <a:bodyPr/>
          <a:lstStyle/>
          <a:p>
            <a:fld id="{8A24982E-5F02-408B-BDDE-58840AB23428}" type="slidenum">
              <a:rPr lang="en-IN" smtClean="0"/>
              <a:t>22</a:t>
            </a:fld>
            <a:endParaRPr lang="en-IN"/>
          </a:p>
        </p:txBody>
      </p:sp>
      <p:sp>
        <p:nvSpPr>
          <p:cNvPr id="4" name="TextBox 3">
            <a:extLst>
              <a:ext uri="{FF2B5EF4-FFF2-40B4-BE49-F238E27FC236}">
                <a16:creationId xmlns:a16="http://schemas.microsoft.com/office/drawing/2014/main" id="{3817D8B1-784C-483B-9C22-69F06940EDCF}"/>
              </a:ext>
            </a:extLst>
          </p:cNvPr>
          <p:cNvSpPr txBox="1"/>
          <p:nvPr/>
        </p:nvSpPr>
        <p:spPr>
          <a:xfrm>
            <a:off x="838200" y="2270234"/>
            <a:ext cx="5278753" cy="954107"/>
          </a:xfrm>
          <a:prstGeom prst="rect">
            <a:avLst/>
          </a:prstGeom>
          <a:noFill/>
        </p:spPr>
        <p:txBody>
          <a:bodyPr wrap="none" rtlCol="0">
            <a:spAutoFit/>
          </a:bodyPr>
          <a:lstStyle/>
          <a:p>
            <a:pPr marL="285750" indent="-285750">
              <a:buFontTx/>
              <a:buChar char="-"/>
            </a:pPr>
            <a:r>
              <a:rPr lang="en-US" sz="2800" dirty="0" err="1"/>
              <a:t>Squeezenet</a:t>
            </a:r>
            <a:r>
              <a:rPr lang="en-US" sz="2800" dirty="0"/>
              <a:t> Demo for finding Car</a:t>
            </a:r>
          </a:p>
          <a:p>
            <a:pPr marL="285750" indent="-285750">
              <a:buFontTx/>
              <a:buChar char="-"/>
            </a:pPr>
            <a:r>
              <a:rPr lang="en-US" sz="2800" dirty="0"/>
              <a:t>Finding Car and Numberplate</a:t>
            </a:r>
          </a:p>
        </p:txBody>
      </p:sp>
      <p:sp>
        <p:nvSpPr>
          <p:cNvPr id="5" name="TextBox 4">
            <a:extLst>
              <a:ext uri="{FF2B5EF4-FFF2-40B4-BE49-F238E27FC236}">
                <a16:creationId xmlns:a16="http://schemas.microsoft.com/office/drawing/2014/main" id="{8EE754C1-45A0-4C91-B50C-20C7B5A9801D}"/>
              </a:ext>
            </a:extLst>
          </p:cNvPr>
          <p:cNvSpPr txBox="1"/>
          <p:nvPr/>
        </p:nvSpPr>
        <p:spPr>
          <a:xfrm>
            <a:off x="1045369" y="3790071"/>
            <a:ext cx="4864413" cy="1631216"/>
          </a:xfrm>
          <a:prstGeom prst="rect">
            <a:avLst/>
          </a:prstGeom>
          <a:noFill/>
        </p:spPr>
        <p:txBody>
          <a:bodyPr wrap="square" rtlCol="0">
            <a:spAutoFit/>
          </a:bodyPr>
          <a:lstStyle/>
          <a:p>
            <a:r>
              <a:rPr lang="en-US" sz="2000" b="0" i="0" dirty="0" err="1">
                <a:solidFill>
                  <a:srgbClr val="4D5156"/>
                </a:solidFill>
                <a:effectLst/>
              </a:rPr>
              <a:t>SqueezeNet</a:t>
            </a:r>
            <a:r>
              <a:rPr lang="en-US" sz="2000" b="0" i="0" dirty="0">
                <a:solidFill>
                  <a:srgbClr val="4D5156"/>
                </a:solidFill>
                <a:effectLst/>
              </a:rPr>
              <a:t> is the name of a deep neural network for computer vision that was released in 2016. </a:t>
            </a:r>
            <a:r>
              <a:rPr lang="en-US" sz="2000" b="0" i="0" dirty="0" err="1">
                <a:solidFill>
                  <a:srgbClr val="4D5156"/>
                </a:solidFill>
                <a:effectLst/>
              </a:rPr>
              <a:t>SqueezeNet</a:t>
            </a:r>
            <a:r>
              <a:rPr lang="en-US" sz="2000" b="0" i="0" dirty="0">
                <a:solidFill>
                  <a:srgbClr val="4D5156"/>
                </a:solidFill>
                <a:effectLst/>
              </a:rPr>
              <a:t> was developed by researchers at </a:t>
            </a:r>
            <a:r>
              <a:rPr lang="en-US" sz="2000" b="0" i="0" dirty="0" err="1">
                <a:solidFill>
                  <a:srgbClr val="4D5156"/>
                </a:solidFill>
                <a:effectLst/>
              </a:rPr>
              <a:t>DeepScale</a:t>
            </a:r>
            <a:r>
              <a:rPr lang="en-US" sz="2000" b="0" i="0" dirty="0">
                <a:solidFill>
                  <a:srgbClr val="4D5156"/>
                </a:solidFill>
                <a:effectLst/>
              </a:rPr>
              <a:t>, University of California, Berkeley, and Stanford University.</a:t>
            </a:r>
            <a:endParaRPr lang="en-US" sz="2000" dirty="0"/>
          </a:p>
        </p:txBody>
      </p:sp>
      <p:sp>
        <p:nvSpPr>
          <p:cNvPr id="6" name="TextBox 5">
            <a:extLst>
              <a:ext uri="{FF2B5EF4-FFF2-40B4-BE49-F238E27FC236}">
                <a16:creationId xmlns:a16="http://schemas.microsoft.com/office/drawing/2014/main" id="{301BCAED-40AF-4001-9311-8D3B3A3DAC1C}"/>
              </a:ext>
            </a:extLst>
          </p:cNvPr>
          <p:cNvSpPr txBox="1"/>
          <p:nvPr/>
        </p:nvSpPr>
        <p:spPr>
          <a:xfrm>
            <a:off x="3804744" y="5987018"/>
            <a:ext cx="4189417" cy="369332"/>
          </a:xfrm>
          <a:prstGeom prst="rect">
            <a:avLst/>
          </a:prstGeom>
          <a:noFill/>
        </p:spPr>
        <p:txBody>
          <a:bodyPr wrap="none" rtlCol="0">
            <a:spAutoFit/>
          </a:bodyPr>
          <a:lstStyle/>
          <a:p>
            <a:r>
              <a:rPr lang="en-US" dirty="0">
                <a:hlinkClick r:id="rId2"/>
              </a:rPr>
              <a:t>https://en.wikipedia.org/wiki/SqueezeNet</a:t>
            </a:r>
            <a:r>
              <a:rPr lang="en-US" dirty="0"/>
              <a:t> </a:t>
            </a:r>
          </a:p>
        </p:txBody>
      </p:sp>
      <p:pic>
        <p:nvPicPr>
          <p:cNvPr id="2050" name="Picture 2">
            <a:extLst>
              <a:ext uri="{FF2B5EF4-FFF2-40B4-BE49-F238E27FC236}">
                <a16:creationId xmlns:a16="http://schemas.microsoft.com/office/drawing/2014/main" id="{BAF70A3A-5DBC-4D0F-BCF1-10A6C1EC4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099" y="1113759"/>
            <a:ext cx="4435701" cy="443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76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1"/>
            <a:ext cx="12192000" cy="6356911"/>
          </a:xfrm>
          <a:prstGeom prst="rect">
            <a:avLst/>
          </a:prstGeom>
          <a:solidFill>
            <a:srgbClr val="003C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endParaRPr>
          </a:p>
        </p:txBody>
      </p:sp>
      <p:sp>
        <p:nvSpPr>
          <p:cNvPr id="50" name="Freeform 5"/>
          <p:cNvSpPr>
            <a:spLocks/>
          </p:cNvSpPr>
          <p:nvPr/>
        </p:nvSpPr>
        <p:spPr bwMode="auto">
          <a:xfrm>
            <a:off x="3709495" y="5131417"/>
            <a:ext cx="86563" cy="104264"/>
          </a:xfrm>
          <a:custGeom>
            <a:avLst/>
            <a:gdLst>
              <a:gd name="T0" fmla="*/ 0 w 988"/>
              <a:gd name="T1" fmla="*/ 0 h 1969"/>
              <a:gd name="T2" fmla="*/ 0 w 988"/>
              <a:gd name="T3" fmla="*/ 1969 h 1969"/>
              <a:gd name="T4" fmla="*/ 988 w 988"/>
              <a:gd name="T5" fmla="*/ 984 h 1969"/>
              <a:gd name="T6" fmla="*/ 0 w 988"/>
              <a:gd name="T7" fmla="*/ 0 h 1969"/>
            </a:gdLst>
            <a:ahLst/>
            <a:cxnLst>
              <a:cxn ang="0">
                <a:pos x="T0" y="T1"/>
              </a:cxn>
              <a:cxn ang="0">
                <a:pos x="T2" y="T3"/>
              </a:cxn>
              <a:cxn ang="0">
                <a:pos x="T4" y="T5"/>
              </a:cxn>
              <a:cxn ang="0">
                <a:pos x="T6" y="T7"/>
              </a:cxn>
            </a:cxnLst>
            <a:rect l="0" t="0" r="r" b="b"/>
            <a:pathLst>
              <a:path w="988" h="1969">
                <a:moveTo>
                  <a:pt x="0" y="0"/>
                </a:moveTo>
                <a:lnTo>
                  <a:pt x="0" y="1969"/>
                </a:lnTo>
                <a:lnTo>
                  <a:pt x="988" y="984"/>
                </a:lnTo>
                <a:lnTo>
                  <a:pt x="0" y="0"/>
                </a:lnTo>
                <a:close/>
              </a:path>
            </a:pathLst>
          </a:custGeom>
          <a:solidFill>
            <a:srgbClr val="00AEEF"/>
          </a:solidFill>
          <a:ln w="14288"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dirty="0">
              <a:solidFill>
                <a:prstClr val="black"/>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23</a:t>
            </a:fld>
            <a:endParaRPr lang="en-US" dirty="0"/>
          </a:p>
        </p:txBody>
      </p:sp>
      <p:sp>
        <p:nvSpPr>
          <p:cNvPr id="29" name="Title 1"/>
          <p:cNvSpPr txBox="1">
            <a:spLocks/>
          </p:cNvSpPr>
          <p:nvPr/>
        </p:nvSpPr>
        <p:spPr>
          <a:xfrm>
            <a:off x="905966" y="209792"/>
            <a:ext cx="9462053" cy="1337617"/>
          </a:xfrm>
          <a:prstGeom prst="rect">
            <a:avLst/>
          </a:prstGeom>
        </p:spPr>
        <p:txBody>
          <a:bodyPr/>
          <a:lst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Light" panose="020B0404020203020204" pitchFamily="34" charset="0"/>
                <a:cs typeface="Intel Clear"/>
              </a:defRPr>
            </a:lvl1pPr>
          </a:lstStyle>
          <a:p>
            <a:pPr algn="ctr">
              <a:defRPr/>
            </a:pPr>
            <a:r>
              <a:rPr lang="en-US" sz="3733" dirty="0">
                <a:solidFill>
                  <a:schemeClr val="accent6">
                    <a:lumMod val="20000"/>
                    <a:lumOff val="80000"/>
                  </a:schemeClr>
                </a:solidFill>
                <a:cs typeface="Arial" panose="020B0604020202020204" pitchFamily="34" charset="0"/>
              </a:rPr>
              <a:t>Please contact</a:t>
            </a:r>
          </a:p>
          <a:p>
            <a:pPr algn="ctr">
              <a:defRPr/>
            </a:pPr>
            <a:r>
              <a:rPr lang="en-US" sz="4267" dirty="0">
                <a:solidFill>
                  <a:schemeClr val="accent6">
                    <a:lumMod val="20000"/>
                    <a:lumOff val="80000"/>
                  </a:schemeClr>
                </a:solidFill>
                <a:cs typeface="Arial" panose="020B0604020202020204" pitchFamily="34" charset="0"/>
              </a:rPr>
              <a:t>Foundation for Innovation and Collaborative </a:t>
            </a:r>
          </a:p>
          <a:p>
            <a:pPr algn="ctr">
              <a:defRPr/>
            </a:pPr>
            <a:r>
              <a:rPr lang="en-US" sz="4267" dirty="0">
                <a:solidFill>
                  <a:schemeClr val="accent6">
                    <a:lumMod val="20000"/>
                    <a:lumOff val="80000"/>
                  </a:schemeClr>
                </a:solidFill>
                <a:cs typeface="Arial" panose="020B0604020202020204" pitchFamily="34" charset="0"/>
              </a:rPr>
              <a:t>Education</a:t>
            </a:r>
          </a:p>
          <a:p>
            <a:pPr algn="ctr">
              <a:defRPr/>
            </a:pPr>
            <a:r>
              <a:rPr lang="en-US" sz="4267" dirty="0">
                <a:solidFill>
                  <a:schemeClr val="accent6">
                    <a:lumMod val="20000"/>
                    <a:lumOff val="80000"/>
                  </a:schemeClr>
                </a:solidFill>
                <a:cs typeface="Arial" panose="020B0604020202020204" pitchFamily="34" charset="0"/>
              </a:rPr>
              <a:t>info@fice.in </a:t>
            </a:r>
          </a:p>
          <a:p>
            <a:pPr algn="ctr">
              <a:defRPr/>
            </a:pPr>
            <a:r>
              <a:rPr lang="en-US" sz="4267" dirty="0">
                <a:solidFill>
                  <a:schemeClr val="accent6">
                    <a:lumMod val="20000"/>
                    <a:lumOff val="80000"/>
                  </a:schemeClr>
                </a:solidFill>
                <a:cs typeface="Arial" panose="020B0604020202020204" pitchFamily="34" charset="0"/>
              </a:rPr>
              <a:t>mentor@fice.in</a:t>
            </a:r>
          </a:p>
          <a:p>
            <a:endParaRPr lang="en-IN" sz="4267" dirty="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2"/>
          <p:cNvSpPr txBox="1">
            <a:spLocks/>
          </p:cNvSpPr>
          <p:nvPr/>
        </p:nvSpPr>
        <p:spPr>
          <a:xfrm>
            <a:off x="0" y="-25400"/>
            <a:ext cx="12192000" cy="6380019"/>
          </a:xfrm>
          <a:prstGeom prst="rect">
            <a:avLst/>
          </a:prstGeom>
          <a:blipFill dpi="0" rotWithShape="1">
            <a:blip r:embed="rId3"/>
            <a:srcRect/>
            <a:stretch>
              <a:fillRect/>
            </a:stretch>
          </a:blipFill>
        </p:spPr>
        <p:txBody>
          <a:bodyPr rtlCol="0">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400" dirty="0"/>
          </a:p>
          <a:p>
            <a:pPr algn="ctr">
              <a:defRPr/>
            </a:pPr>
            <a:r>
              <a:rPr lang="en-US" sz="2400" dirty="0">
                <a:solidFill>
                  <a:schemeClr val="accent6">
                    <a:lumMod val="20000"/>
                    <a:lumOff val="80000"/>
                  </a:schemeClr>
                </a:solidFill>
                <a:cs typeface="Arial" panose="020B0604020202020204" pitchFamily="34" charset="0"/>
              </a:rPr>
              <a:t>Please contact</a:t>
            </a:r>
          </a:p>
          <a:p>
            <a:pPr algn="ctr">
              <a:defRPr/>
            </a:pPr>
            <a:r>
              <a:rPr lang="en-US" sz="2800" dirty="0">
                <a:solidFill>
                  <a:schemeClr val="accent6">
                    <a:lumMod val="20000"/>
                    <a:lumOff val="80000"/>
                  </a:schemeClr>
                </a:solidFill>
                <a:cs typeface="Arial" panose="020B0604020202020204" pitchFamily="34" charset="0"/>
              </a:rPr>
              <a:t>Foundation for Innovation and Collaborative </a:t>
            </a:r>
          </a:p>
          <a:p>
            <a:pPr algn="ctr">
              <a:defRPr/>
            </a:pPr>
            <a:r>
              <a:rPr lang="en-US" sz="2800" dirty="0">
                <a:solidFill>
                  <a:schemeClr val="accent6">
                    <a:lumMod val="20000"/>
                    <a:lumOff val="80000"/>
                  </a:schemeClr>
                </a:solidFill>
                <a:cs typeface="Arial" panose="020B0604020202020204" pitchFamily="34" charset="0"/>
              </a:rPr>
              <a:t>Education</a:t>
            </a:r>
          </a:p>
          <a:p>
            <a:pPr algn="ctr">
              <a:defRPr/>
            </a:pPr>
            <a:r>
              <a:rPr lang="en-US" sz="2800" dirty="0">
                <a:solidFill>
                  <a:schemeClr val="accent6">
                    <a:lumMod val="20000"/>
                    <a:lumOff val="80000"/>
                  </a:schemeClr>
                </a:solidFill>
                <a:cs typeface="Arial" panose="020B0604020202020204" pitchFamily="34" charset="0"/>
              </a:rPr>
              <a:t> </a:t>
            </a:r>
          </a:p>
          <a:p>
            <a:pPr algn="ctr">
              <a:defRPr/>
            </a:pPr>
            <a:r>
              <a:rPr lang="en-US" sz="2800" dirty="0">
                <a:solidFill>
                  <a:schemeClr val="accent6">
                    <a:lumMod val="20000"/>
                    <a:lumOff val="80000"/>
                  </a:schemeClr>
                </a:solidFill>
                <a:cs typeface="Arial" panose="020B0604020202020204" pitchFamily="34" charset="0"/>
                <a:hlinkClick r:id="rId4"/>
              </a:rPr>
              <a:t>mentor@fice.in</a:t>
            </a:r>
            <a:endParaRPr lang="en-US" sz="2800" dirty="0">
              <a:solidFill>
                <a:schemeClr val="accent6">
                  <a:lumMod val="20000"/>
                  <a:lumOff val="80000"/>
                </a:schemeClr>
              </a:solidFill>
              <a:cs typeface="Arial" panose="020B0604020202020204" pitchFamily="34" charset="0"/>
            </a:endParaRPr>
          </a:p>
          <a:p>
            <a:pPr algn="ctr">
              <a:defRPr/>
            </a:pPr>
            <a:endParaRPr lang="en-US" sz="2800" dirty="0">
              <a:solidFill>
                <a:schemeClr val="accent6">
                  <a:lumMod val="20000"/>
                  <a:lumOff val="80000"/>
                </a:schemeClr>
              </a:solidFill>
              <a:cs typeface="Arial" panose="020B0604020202020204" pitchFamily="34" charset="0"/>
            </a:endParaRPr>
          </a:p>
          <a:p>
            <a:pPr algn="ctr">
              <a:defRPr/>
            </a:pPr>
            <a:endParaRPr lang="en-US" sz="2800" b="1" dirty="0">
              <a:solidFill>
                <a:schemeClr val="accent6">
                  <a:lumMod val="20000"/>
                  <a:lumOff val="80000"/>
                </a:schemeClr>
              </a:solidFill>
              <a:cs typeface="Arial" panose="020B0604020202020204" pitchFamily="34" charset="0"/>
            </a:endParaRPr>
          </a:p>
          <a:p>
            <a:pPr algn="ctr">
              <a:defRPr/>
            </a:pPr>
            <a:r>
              <a:rPr lang="en-US" sz="2800" b="1" dirty="0">
                <a:solidFill>
                  <a:schemeClr val="accent6">
                    <a:lumMod val="20000"/>
                    <a:lumOff val="80000"/>
                  </a:schemeClr>
                </a:solidFill>
                <a:cs typeface="Arial" panose="020B0604020202020204" pitchFamily="34" charset="0"/>
              </a:rPr>
              <a:t>www.fice.in</a:t>
            </a:r>
          </a:p>
        </p:txBody>
      </p:sp>
    </p:spTree>
    <p:extLst>
      <p:ext uri="{BB962C8B-B14F-4D97-AF65-F5344CB8AC3E}">
        <p14:creationId xmlns:p14="http://schemas.microsoft.com/office/powerpoint/2010/main" val="420883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4765" y="148008"/>
            <a:ext cx="3714327" cy="694207"/>
          </a:xfrm>
          <a:prstGeom prst="rect">
            <a:avLst/>
          </a:prstGeom>
        </p:spPr>
        <p:txBody>
          <a:bodyPr vert="horz" wrap="square" lIns="0" tIns="16933" rIns="0" bIns="0" rtlCol="0" anchor="ctr">
            <a:spAutoFit/>
          </a:bodyPr>
          <a:lstStyle/>
          <a:p>
            <a:pPr marL="16933">
              <a:lnSpc>
                <a:spcPct val="100000"/>
              </a:lnSpc>
              <a:spcBef>
                <a:spcPts val="133"/>
              </a:spcBef>
            </a:pPr>
            <a:r>
              <a:rPr spc="167" dirty="0"/>
              <a:t>Why</a:t>
            </a:r>
            <a:r>
              <a:rPr spc="-173" dirty="0"/>
              <a:t> </a:t>
            </a:r>
            <a:r>
              <a:rPr spc="167" dirty="0"/>
              <a:t>OpenVino</a:t>
            </a:r>
          </a:p>
        </p:txBody>
      </p:sp>
      <p:sp>
        <p:nvSpPr>
          <p:cNvPr id="3" name="object 3"/>
          <p:cNvSpPr/>
          <p:nvPr/>
        </p:nvSpPr>
        <p:spPr>
          <a:xfrm>
            <a:off x="1204231" y="968431"/>
            <a:ext cx="10188279" cy="5288421"/>
          </a:xfrm>
          <a:prstGeom prst="rect">
            <a:avLst/>
          </a:prstGeom>
          <a:blipFill>
            <a:blip r:embed="rId2" cstate="print"/>
            <a:stretch>
              <a:fillRect/>
            </a:stretch>
          </a:blipFill>
        </p:spPr>
        <p:txBody>
          <a:bodyPr wrap="square" lIns="0" tIns="0" rIns="0" bIns="0" rtlCol="0"/>
          <a:lstStyle/>
          <a:p>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3331" y="421277"/>
            <a:ext cx="8409952" cy="694207"/>
          </a:xfrm>
          <a:prstGeom prst="rect">
            <a:avLst/>
          </a:prstGeom>
        </p:spPr>
        <p:txBody>
          <a:bodyPr vert="horz" wrap="square" lIns="0" tIns="16933" rIns="0" bIns="0" rtlCol="0" anchor="ctr">
            <a:spAutoFit/>
          </a:bodyPr>
          <a:lstStyle/>
          <a:p>
            <a:pPr marL="16933">
              <a:lnSpc>
                <a:spcPct val="100000"/>
              </a:lnSpc>
              <a:spcBef>
                <a:spcPts val="133"/>
              </a:spcBef>
            </a:pPr>
            <a:r>
              <a:rPr spc="160" dirty="0"/>
              <a:t>Deep </a:t>
            </a:r>
            <a:r>
              <a:rPr spc="133" dirty="0"/>
              <a:t>Learning </a:t>
            </a:r>
            <a:r>
              <a:rPr spc="53" dirty="0"/>
              <a:t>Usage </a:t>
            </a:r>
            <a:r>
              <a:rPr spc="20" dirty="0"/>
              <a:t>Is</a:t>
            </a:r>
            <a:r>
              <a:rPr lang="en-US" spc="20" dirty="0"/>
              <a:t> </a:t>
            </a:r>
            <a:r>
              <a:rPr spc="-687" dirty="0"/>
              <a:t> </a:t>
            </a:r>
            <a:r>
              <a:rPr spc="133" dirty="0"/>
              <a:t>Increasing</a:t>
            </a:r>
          </a:p>
        </p:txBody>
      </p:sp>
      <p:sp>
        <p:nvSpPr>
          <p:cNvPr id="3" name="object 3"/>
          <p:cNvSpPr/>
          <p:nvPr/>
        </p:nvSpPr>
        <p:spPr>
          <a:xfrm>
            <a:off x="426516" y="1324303"/>
            <a:ext cx="11050782" cy="4904050"/>
          </a:xfrm>
          <a:prstGeom prst="rect">
            <a:avLst/>
          </a:prstGeom>
          <a:blipFill>
            <a:blip r:embed="rId2" cstate="print"/>
            <a:stretch>
              <a:fillRect/>
            </a:stretch>
          </a:blipFill>
        </p:spPr>
        <p:txBody>
          <a:bodyPr wrap="square" lIns="0" tIns="0" rIns="0" bIns="0" rtlCol="0"/>
          <a:lstStyle/>
          <a:p>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4764" y="249608"/>
            <a:ext cx="8462505" cy="694207"/>
          </a:xfrm>
          <a:prstGeom prst="rect">
            <a:avLst/>
          </a:prstGeom>
        </p:spPr>
        <p:txBody>
          <a:bodyPr vert="horz" wrap="square" lIns="0" tIns="16933" rIns="0" bIns="0" rtlCol="0" anchor="ctr">
            <a:spAutoFit/>
          </a:bodyPr>
          <a:lstStyle/>
          <a:p>
            <a:pPr marL="16933">
              <a:lnSpc>
                <a:spcPct val="100000"/>
              </a:lnSpc>
              <a:spcBef>
                <a:spcPts val="133"/>
              </a:spcBef>
            </a:pPr>
            <a:r>
              <a:rPr spc="127" dirty="0"/>
              <a:t>Choosing </a:t>
            </a:r>
            <a:r>
              <a:rPr spc="260" dirty="0"/>
              <a:t>the </a:t>
            </a:r>
            <a:r>
              <a:rPr spc="-33" dirty="0"/>
              <a:t>“Right”</a:t>
            </a:r>
            <a:r>
              <a:rPr spc="-579" dirty="0"/>
              <a:t> </a:t>
            </a:r>
            <a:r>
              <a:rPr spc="152" dirty="0"/>
              <a:t>Hardware</a:t>
            </a:r>
          </a:p>
        </p:txBody>
      </p:sp>
      <p:sp>
        <p:nvSpPr>
          <p:cNvPr id="3" name="object 3"/>
          <p:cNvSpPr/>
          <p:nvPr/>
        </p:nvSpPr>
        <p:spPr>
          <a:xfrm>
            <a:off x="857398" y="1474572"/>
            <a:ext cx="10500292" cy="4195147"/>
          </a:xfrm>
          <a:prstGeom prst="rect">
            <a:avLst/>
          </a:prstGeom>
          <a:blipFill>
            <a:blip r:embed="rId2" cstate="print"/>
            <a:stretch>
              <a:fillRect/>
            </a:stretch>
          </a:blipFill>
        </p:spPr>
        <p:txBody>
          <a:bodyPr wrap="square" lIns="0" tIns="0" rIns="0" bIns="0" rtlCol="0"/>
          <a:lstStyle/>
          <a:p>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4765" y="256031"/>
            <a:ext cx="10063479" cy="1012242"/>
          </a:xfrm>
          <a:prstGeom prst="rect">
            <a:avLst/>
          </a:prstGeom>
        </p:spPr>
        <p:txBody>
          <a:bodyPr vert="horz" wrap="square" lIns="0" tIns="37252" rIns="0" bIns="0" rtlCol="0" anchor="ctr">
            <a:spAutoFit/>
          </a:bodyPr>
          <a:lstStyle/>
          <a:p>
            <a:pPr marL="16933" marR="6773">
              <a:lnSpc>
                <a:spcPts val="3800"/>
              </a:lnSpc>
              <a:spcBef>
                <a:spcPts val="292"/>
              </a:spcBef>
            </a:pPr>
            <a:r>
              <a:rPr sz="3200" spc="200" dirty="0"/>
              <a:t>Open</a:t>
            </a:r>
            <a:r>
              <a:rPr sz="3200" spc="-127" dirty="0"/>
              <a:t> </a:t>
            </a:r>
            <a:r>
              <a:rPr sz="3200" spc="33" dirty="0"/>
              <a:t>Visual</a:t>
            </a:r>
            <a:r>
              <a:rPr sz="3200" spc="-7" dirty="0"/>
              <a:t> </a:t>
            </a:r>
            <a:r>
              <a:rPr sz="3200" spc="93" dirty="0"/>
              <a:t>Inference</a:t>
            </a:r>
            <a:r>
              <a:rPr sz="3200" spc="-152" dirty="0"/>
              <a:t> </a:t>
            </a:r>
            <a:r>
              <a:rPr sz="3200" spc="193" dirty="0"/>
              <a:t>and</a:t>
            </a:r>
            <a:r>
              <a:rPr sz="3200" spc="-7" dirty="0"/>
              <a:t> </a:t>
            </a:r>
            <a:r>
              <a:rPr sz="3200" spc="93" dirty="0"/>
              <a:t>Neural</a:t>
            </a:r>
            <a:r>
              <a:rPr sz="3200" spc="-7" dirty="0"/>
              <a:t> </a:t>
            </a:r>
            <a:r>
              <a:rPr sz="3200" spc="100" dirty="0"/>
              <a:t>Network</a:t>
            </a:r>
            <a:r>
              <a:rPr sz="3200" spc="-27" dirty="0"/>
              <a:t> </a:t>
            </a:r>
            <a:r>
              <a:rPr sz="3200" spc="147" dirty="0"/>
              <a:t>Optimization  </a:t>
            </a:r>
            <a:r>
              <a:rPr sz="3200" spc="120" dirty="0"/>
              <a:t>(OpenVINO) </a:t>
            </a:r>
            <a:r>
              <a:rPr sz="3200" spc="47" dirty="0"/>
              <a:t>Toolkit </a:t>
            </a:r>
            <a:r>
              <a:rPr sz="3200" spc="193" dirty="0"/>
              <a:t>and</a:t>
            </a:r>
            <a:r>
              <a:rPr sz="3200" spc="-407" dirty="0"/>
              <a:t> </a:t>
            </a:r>
            <a:r>
              <a:rPr sz="3200" spc="147" dirty="0"/>
              <a:t>Components</a:t>
            </a:r>
            <a:endParaRPr sz="3200"/>
          </a:p>
        </p:txBody>
      </p:sp>
      <p:sp>
        <p:nvSpPr>
          <p:cNvPr id="3" name="object 3"/>
          <p:cNvSpPr/>
          <p:nvPr/>
        </p:nvSpPr>
        <p:spPr>
          <a:xfrm>
            <a:off x="857398" y="1403096"/>
            <a:ext cx="10599977" cy="4736723"/>
          </a:xfrm>
          <a:prstGeom prst="rect">
            <a:avLst/>
          </a:prstGeom>
          <a:blipFill>
            <a:blip r:embed="rId2" cstate="print"/>
            <a:stretch>
              <a:fillRect/>
            </a:stretch>
          </a:blipFill>
        </p:spPr>
        <p:txBody>
          <a:bodyPr wrap="square" lIns="0" tIns="0" rIns="0" bIns="0" rtlCol="0"/>
          <a:lstStyle/>
          <a:p>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932" y="193462"/>
            <a:ext cx="4088553" cy="571096"/>
          </a:xfrm>
          <a:prstGeom prst="rect">
            <a:avLst/>
          </a:prstGeom>
        </p:spPr>
        <p:txBody>
          <a:bodyPr vert="horz" wrap="square" lIns="0" tIns="16933" rIns="0" bIns="0" rtlCol="0" anchor="ctr">
            <a:spAutoFit/>
          </a:bodyPr>
          <a:lstStyle/>
          <a:p>
            <a:pPr marL="16933">
              <a:lnSpc>
                <a:spcPct val="100000"/>
              </a:lnSpc>
              <a:spcBef>
                <a:spcPts val="133"/>
              </a:spcBef>
            </a:pPr>
            <a:r>
              <a:rPr spc="113" dirty="0"/>
              <a:t>Model</a:t>
            </a:r>
            <a:r>
              <a:rPr spc="-60" dirty="0"/>
              <a:t> </a:t>
            </a:r>
            <a:r>
              <a:rPr spc="193" dirty="0"/>
              <a:t>Optimizer</a:t>
            </a:r>
          </a:p>
        </p:txBody>
      </p:sp>
      <p:sp>
        <p:nvSpPr>
          <p:cNvPr id="3" name="object 3"/>
          <p:cNvSpPr txBox="1"/>
          <p:nvPr/>
        </p:nvSpPr>
        <p:spPr>
          <a:xfrm>
            <a:off x="1154623" y="1092748"/>
            <a:ext cx="10167620" cy="2569934"/>
          </a:xfrm>
          <a:prstGeom prst="rect">
            <a:avLst/>
          </a:prstGeom>
        </p:spPr>
        <p:txBody>
          <a:bodyPr vert="horz" wrap="square" lIns="0" tIns="30480" rIns="0" bIns="0" rtlCol="0">
            <a:spAutoFit/>
          </a:bodyPr>
          <a:lstStyle/>
          <a:p>
            <a:pPr marL="464808" marR="6773" indent="-448722">
              <a:lnSpc>
                <a:spcPts val="2200"/>
              </a:lnSpc>
              <a:spcBef>
                <a:spcPts val="240"/>
              </a:spcBef>
              <a:buChar char="●"/>
              <a:tabLst>
                <a:tab pos="463962" algn="l"/>
                <a:tab pos="465655" algn="l"/>
              </a:tabLst>
            </a:pPr>
            <a:r>
              <a:rPr sz="1867" spc="-7" dirty="0">
                <a:solidFill>
                  <a:srgbClr val="003B70"/>
                </a:solidFill>
                <a:latin typeface="Arial"/>
                <a:cs typeface="Arial"/>
              </a:rPr>
              <a:t>The </a:t>
            </a:r>
            <a:r>
              <a:rPr sz="1867" dirty="0">
                <a:solidFill>
                  <a:srgbClr val="003B70"/>
                </a:solidFill>
                <a:latin typeface="Arial"/>
                <a:cs typeface="Arial"/>
              </a:rPr>
              <a:t>Model </a:t>
            </a:r>
            <a:r>
              <a:rPr sz="1867" spc="-7" dirty="0">
                <a:solidFill>
                  <a:srgbClr val="003B70"/>
                </a:solidFill>
                <a:latin typeface="Arial"/>
                <a:cs typeface="Arial"/>
              </a:rPr>
              <a:t>Optimizer is </a:t>
            </a:r>
            <a:r>
              <a:rPr sz="1867" dirty="0">
                <a:solidFill>
                  <a:srgbClr val="003B70"/>
                </a:solidFill>
                <a:latin typeface="Arial"/>
                <a:cs typeface="Arial"/>
              </a:rPr>
              <a:t>a </a:t>
            </a:r>
            <a:r>
              <a:rPr sz="1867" spc="-7" dirty="0">
                <a:solidFill>
                  <a:srgbClr val="003B70"/>
                </a:solidFill>
                <a:latin typeface="Arial"/>
                <a:cs typeface="Arial"/>
              </a:rPr>
              <a:t>Python*-based </a:t>
            </a:r>
            <a:r>
              <a:rPr sz="1867" dirty="0">
                <a:solidFill>
                  <a:srgbClr val="003B70"/>
                </a:solidFill>
                <a:latin typeface="Arial"/>
                <a:cs typeface="Arial"/>
              </a:rPr>
              <a:t>cross-platform command </a:t>
            </a:r>
            <a:r>
              <a:rPr sz="1867" spc="-7" dirty="0">
                <a:solidFill>
                  <a:srgbClr val="003B70"/>
                </a:solidFill>
                <a:latin typeface="Arial"/>
                <a:cs typeface="Arial"/>
              </a:rPr>
              <a:t>line tool for importing  trained </a:t>
            </a:r>
            <a:r>
              <a:rPr sz="1867" dirty="0">
                <a:solidFill>
                  <a:srgbClr val="003B70"/>
                </a:solidFill>
                <a:latin typeface="Arial"/>
                <a:cs typeface="Arial"/>
              </a:rPr>
              <a:t>models </a:t>
            </a:r>
            <a:r>
              <a:rPr sz="1867" spc="-7" dirty="0">
                <a:solidFill>
                  <a:srgbClr val="003B70"/>
                </a:solidFill>
                <a:latin typeface="Arial"/>
                <a:cs typeface="Arial"/>
              </a:rPr>
              <a:t>from popular deep learning frameworks </a:t>
            </a:r>
            <a:r>
              <a:rPr sz="1867" dirty="0">
                <a:solidFill>
                  <a:srgbClr val="003B70"/>
                </a:solidFill>
                <a:latin typeface="Arial"/>
                <a:cs typeface="Arial"/>
              </a:rPr>
              <a:t>such </a:t>
            </a:r>
            <a:r>
              <a:rPr sz="1867" spc="-7" dirty="0">
                <a:solidFill>
                  <a:srgbClr val="003B70"/>
                </a:solidFill>
                <a:latin typeface="Arial"/>
                <a:cs typeface="Arial"/>
              </a:rPr>
              <a:t>as </a:t>
            </a:r>
            <a:r>
              <a:rPr sz="1867" spc="-13" dirty="0">
                <a:solidFill>
                  <a:srgbClr val="003B70"/>
                </a:solidFill>
                <a:latin typeface="Arial"/>
                <a:cs typeface="Arial"/>
              </a:rPr>
              <a:t>Caffe*, </a:t>
            </a:r>
            <a:r>
              <a:rPr sz="1867" spc="-27" dirty="0">
                <a:solidFill>
                  <a:srgbClr val="003B70"/>
                </a:solidFill>
                <a:latin typeface="Arial"/>
                <a:cs typeface="Arial"/>
              </a:rPr>
              <a:t>TensorFlow*, </a:t>
            </a:r>
            <a:r>
              <a:rPr sz="1867" spc="-7" dirty="0">
                <a:solidFill>
                  <a:srgbClr val="003B70"/>
                </a:solidFill>
                <a:latin typeface="Arial"/>
                <a:cs typeface="Arial"/>
              </a:rPr>
              <a:t>Apache  </a:t>
            </a:r>
            <a:r>
              <a:rPr sz="1867" dirty="0">
                <a:solidFill>
                  <a:srgbClr val="003B70"/>
                </a:solidFill>
                <a:latin typeface="Arial"/>
                <a:cs typeface="Arial"/>
              </a:rPr>
              <a:t>MXNet*, </a:t>
            </a:r>
            <a:r>
              <a:rPr sz="1867" spc="-7" dirty="0">
                <a:solidFill>
                  <a:srgbClr val="003B70"/>
                </a:solidFill>
                <a:latin typeface="Arial"/>
                <a:cs typeface="Arial"/>
              </a:rPr>
              <a:t>ONNX* and</a:t>
            </a:r>
            <a:r>
              <a:rPr sz="1867" spc="-20" dirty="0">
                <a:solidFill>
                  <a:srgbClr val="003B70"/>
                </a:solidFill>
                <a:latin typeface="Arial"/>
                <a:cs typeface="Arial"/>
              </a:rPr>
              <a:t> </a:t>
            </a:r>
            <a:r>
              <a:rPr sz="1867" spc="-7" dirty="0">
                <a:solidFill>
                  <a:srgbClr val="003B70"/>
                </a:solidFill>
                <a:latin typeface="Arial"/>
                <a:cs typeface="Arial"/>
              </a:rPr>
              <a:t>Kaldi*.</a:t>
            </a:r>
            <a:endParaRPr sz="1867">
              <a:latin typeface="Arial"/>
              <a:cs typeface="Arial"/>
            </a:endParaRPr>
          </a:p>
          <a:p>
            <a:pPr marL="464808" marR="92284" indent="-448722" algn="just">
              <a:lnSpc>
                <a:spcPts val="2200"/>
              </a:lnSpc>
              <a:buChar char="●"/>
              <a:tabLst>
                <a:tab pos="465655" algn="l"/>
              </a:tabLst>
            </a:pPr>
            <a:r>
              <a:rPr sz="1867" spc="-7" dirty="0">
                <a:solidFill>
                  <a:srgbClr val="003B70"/>
                </a:solidFill>
                <a:latin typeface="Arial"/>
                <a:cs typeface="Arial"/>
              </a:rPr>
              <a:t>It facilitates the transition between the training and deployment environment, performs </a:t>
            </a:r>
            <a:r>
              <a:rPr sz="1867" dirty="0">
                <a:solidFill>
                  <a:srgbClr val="003B70"/>
                </a:solidFill>
                <a:latin typeface="Arial"/>
                <a:cs typeface="Arial"/>
              </a:rPr>
              <a:t>static  model </a:t>
            </a:r>
            <a:r>
              <a:rPr sz="1867" spc="-7" dirty="0">
                <a:solidFill>
                  <a:srgbClr val="003B70"/>
                </a:solidFill>
                <a:latin typeface="Arial"/>
                <a:cs typeface="Arial"/>
              </a:rPr>
              <a:t>analysis, and adjusts deep learning </a:t>
            </a:r>
            <a:r>
              <a:rPr sz="1867" dirty="0">
                <a:solidFill>
                  <a:srgbClr val="003B70"/>
                </a:solidFill>
                <a:latin typeface="Arial"/>
                <a:cs typeface="Arial"/>
              </a:rPr>
              <a:t>models </a:t>
            </a:r>
            <a:r>
              <a:rPr sz="1867" spc="-7" dirty="0">
                <a:solidFill>
                  <a:srgbClr val="003B70"/>
                </a:solidFill>
                <a:latin typeface="Arial"/>
                <a:cs typeface="Arial"/>
              </a:rPr>
              <a:t>for optimal execution on end-point target  devices.</a:t>
            </a:r>
            <a:endParaRPr sz="1867">
              <a:latin typeface="Arial"/>
              <a:cs typeface="Arial"/>
            </a:endParaRPr>
          </a:p>
          <a:p>
            <a:pPr marL="464808" marR="421629" indent="-448722">
              <a:lnSpc>
                <a:spcPts val="2200"/>
              </a:lnSpc>
              <a:buChar char="●"/>
              <a:tabLst>
                <a:tab pos="463962" algn="l"/>
                <a:tab pos="465655" algn="l"/>
              </a:tabLst>
            </a:pPr>
            <a:r>
              <a:rPr sz="1867" spc="-7" dirty="0">
                <a:solidFill>
                  <a:srgbClr val="003B70"/>
                </a:solidFill>
                <a:latin typeface="Arial"/>
                <a:cs typeface="Arial"/>
              </a:rPr>
              <a:t>The Inference Engine API </a:t>
            </a:r>
            <a:r>
              <a:rPr sz="1867" spc="-13" dirty="0">
                <a:solidFill>
                  <a:srgbClr val="003B70"/>
                </a:solidFill>
                <a:latin typeface="Arial"/>
                <a:cs typeface="Arial"/>
              </a:rPr>
              <a:t>offers </a:t>
            </a:r>
            <a:r>
              <a:rPr sz="1867" dirty="0">
                <a:solidFill>
                  <a:srgbClr val="003B70"/>
                </a:solidFill>
                <a:latin typeface="Arial"/>
                <a:cs typeface="Arial"/>
              </a:rPr>
              <a:t>a </a:t>
            </a:r>
            <a:r>
              <a:rPr sz="1867" spc="-7" dirty="0">
                <a:solidFill>
                  <a:srgbClr val="003B70"/>
                </a:solidFill>
                <a:latin typeface="Arial"/>
                <a:cs typeface="Arial"/>
              </a:rPr>
              <a:t>unified API across </a:t>
            </a:r>
            <a:r>
              <a:rPr sz="1867" dirty="0">
                <a:solidFill>
                  <a:srgbClr val="003B70"/>
                </a:solidFill>
                <a:latin typeface="Arial"/>
                <a:cs typeface="Arial"/>
              </a:rPr>
              <a:t>a </a:t>
            </a:r>
            <a:r>
              <a:rPr sz="1867" spc="-7" dirty="0">
                <a:solidFill>
                  <a:srgbClr val="003B70"/>
                </a:solidFill>
                <a:latin typeface="Arial"/>
                <a:cs typeface="Arial"/>
              </a:rPr>
              <a:t>number of </a:t>
            </a:r>
            <a:r>
              <a:rPr sz="1867" dirty="0">
                <a:solidFill>
                  <a:srgbClr val="003B70"/>
                </a:solidFill>
                <a:latin typeface="Arial"/>
                <a:cs typeface="Arial"/>
              </a:rPr>
              <a:t>supported </a:t>
            </a:r>
            <a:r>
              <a:rPr sz="1867" spc="-7" dirty="0">
                <a:solidFill>
                  <a:srgbClr val="003B70"/>
                </a:solidFill>
                <a:latin typeface="Arial"/>
                <a:cs typeface="Arial"/>
              </a:rPr>
              <a:t>Intel®  platforms. The </a:t>
            </a:r>
            <a:r>
              <a:rPr sz="1867" dirty="0">
                <a:solidFill>
                  <a:srgbClr val="003B70"/>
                </a:solidFill>
                <a:latin typeface="Arial"/>
                <a:cs typeface="Arial"/>
              </a:rPr>
              <a:t>scheme </a:t>
            </a:r>
            <a:r>
              <a:rPr sz="1867" spc="-7" dirty="0">
                <a:solidFill>
                  <a:srgbClr val="003B70"/>
                </a:solidFill>
                <a:latin typeface="Arial"/>
                <a:cs typeface="Arial"/>
              </a:rPr>
              <a:t>below illustrates the typical workflow for deploying </a:t>
            </a:r>
            <a:r>
              <a:rPr sz="1867" dirty="0">
                <a:solidFill>
                  <a:srgbClr val="003B70"/>
                </a:solidFill>
                <a:latin typeface="Arial"/>
                <a:cs typeface="Arial"/>
              </a:rPr>
              <a:t>a </a:t>
            </a:r>
            <a:r>
              <a:rPr sz="1867" spc="-7" dirty="0">
                <a:solidFill>
                  <a:srgbClr val="003B70"/>
                </a:solidFill>
                <a:latin typeface="Arial"/>
                <a:cs typeface="Arial"/>
              </a:rPr>
              <a:t>trained deep  learning</a:t>
            </a:r>
            <a:r>
              <a:rPr sz="1867" spc="-13" dirty="0">
                <a:solidFill>
                  <a:srgbClr val="003B70"/>
                </a:solidFill>
                <a:latin typeface="Arial"/>
                <a:cs typeface="Arial"/>
              </a:rPr>
              <a:t> </a:t>
            </a:r>
            <a:r>
              <a:rPr sz="1867" dirty="0">
                <a:solidFill>
                  <a:srgbClr val="003B70"/>
                </a:solidFill>
                <a:latin typeface="Arial"/>
                <a:cs typeface="Arial"/>
              </a:rPr>
              <a:t>model:</a:t>
            </a:r>
            <a:endParaRPr sz="1867">
              <a:latin typeface="Arial"/>
              <a:cs typeface="Arial"/>
            </a:endParaRPr>
          </a:p>
        </p:txBody>
      </p:sp>
      <p:sp>
        <p:nvSpPr>
          <p:cNvPr id="4" name="object 4"/>
          <p:cNvSpPr/>
          <p:nvPr/>
        </p:nvSpPr>
        <p:spPr>
          <a:xfrm>
            <a:off x="1934109" y="3429860"/>
            <a:ext cx="8446536" cy="2725393"/>
          </a:xfrm>
          <a:prstGeom prst="rect">
            <a:avLst/>
          </a:prstGeom>
          <a:blipFill>
            <a:blip r:embed="rId2" cstate="print"/>
            <a:stretch>
              <a:fillRect/>
            </a:stretch>
          </a:blipFill>
        </p:spPr>
        <p:txBody>
          <a:bodyPr wrap="square" lIns="0" tIns="0" rIns="0" bIns="0" rtlCol="0"/>
          <a:lstStyle/>
          <a:p>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932" y="526628"/>
            <a:ext cx="4088553" cy="571096"/>
          </a:xfrm>
          <a:prstGeom prst="rect">
            <a:avLst/>
          </a:prstGeom>
        </p:spPr>
        <p:txBody>
          <a:bodyPr vert="horz" wrap="square" lIns="0" tIns="16933" rIns="0" bIns="0" rtlCol="0" anchor="ctr">
            <a:spAutoFit/>
          </a:bodyPr>
          <a:lstStyle/>
          <a:p>
            <a:pPr marL="16933">
              <a:lnSpc>
                <a:spcPct val="100000"/>
              </a:lnSpc>
              <a:spcBef>
                <a:spcPts val="133"/>
              </a:spcBef>
            </a:pPr>
            <a:r>
              <a:rPr spc="113" dirty="0"/>
              <a:t>Model</a:t>
            </a:r>
            <a:r>
              <a:rPr spc="-60" dirty="0"/>
              <a:t> </a:t>
            </a:r>
            <a:r>
              <a:rPr spc="193" dirty="0"/>
              <a:t>Optimizer</a:t>
            </a:r>
          </a:p>
        </p:txBody>
      </p:sp>
      <p:sp>
        <p:nvSpPr>
          <p:cNvPr id="3" name="object 3"/>
          <p:cNvSpPr txBox="1"/>
          <p:nvPr/>
        </p:nvSpPr>
        <p:spPr>
          <a:xfrm>
            <a:off x="992932" y="1526447"/>
            <a:ext cx="10122745" cy="3008709"/>
          </a:xfrm>
          <a:prstGeom prst="rect">
            <a:avLst/>
          </a:prstGeom>
        </p:spPr>
        <p:txBody>
          <a:bodyPr vert="horz" wrap="square" lIns="0" tIns="30480" rIns="0" bIns="0" rtlCol="0">
            <a:spAutoFit/>
          </a:bodyPr>
          <a:lstStyle/>
          <a:p>
            <a:pPr marL="625671" marR="285320" indent="-448722">
              <a:lnSpc>
                <a:spcPts val="2200"/>
              </a:lnSpc>
              <a:spcBef>
                <a:spcPts val="240"/>
              </a:spcBef>
              <a:buChar char="●"/>
              <a:tabLst>
                <a:tab pos="625671" algn="l"/>
                <a:tab pos="626518" algn="l"/>
              </a:tabLst>
            </a:pPr>
            <a:r>
              <a:rPr sz="1867" dirty="0">
                <a:latin typeface="Arial"/>
                <a:cs typeface="Arial"/>
              </a:rPr>
              <a:t>Model </a:t>
            </a:r>
            <a:r>
              <a:rPr sz="1867" spc="-7" dirty="0">
                <a:latin typeface="Arial"/>
                <a:cs typeface="Arial"/>
              </a:rPr>
              <a:t>Optimizer process assumes </a:t>
            </a:r>
            <a:r>
              <a:rPr sz="1867" dirty="0">
                <a:latin typeface="Arial"/>
                <a:cs typeface="Arial"/>
              </a:rPr>
              <a:t>you </a:t>
            </a:r>
            <a:r>
              <a:rPr sz="1867" spc="-7" dirty="0">
                <a:latin typeface="Arial"/>
                <a:cs typeface="Arial"/>
              </a:rPr>
              <a:t>have </a:t>
            </a:r>
            <a:r>
              <a:rPr sz="1867" dirty="0">
                <a:latin typeface="Arial"/>
                <a:cs typeface="Arial"/>
              </a:rPr>
              <a:t>a </a:t>
            </a:r>
            <a:r>
              <a:rPr sz="1867" spc="-7" dirty="0">
                <a:latin typeface="Arial"/>
                <a:cs typeface="Arial"/>
              </a:rPr>
              <a:t>network </a:t>
            </a:r>
            <a:r>
              <a:rPr sz="1867" dirty="0">
                <a:latin typeface="Arial"/>
                <a:cs typeface="Arial"/>
              </a:rPr>
              <a:t>model </a:t>
            </a:r>
            <a:r>
              <a:rPr sz="1867" spc="-7" dirty="0">
                <a:latin typeface="Arial"/>
                <a:cs typeface="Arial"/>
              </a:rPr>
              <a:t>trained using </a:t>
            </a:r>
            <a:r>
              <a:rPr sz="1867" dirty="0">
                <a:latin typeface="Arial"/>
                <a:cs typeface="Arial"/>
              </a:rPr>
              <a:t>a supported  </a:t>
            </a:r>
            <a:r>
              <a:rPr sz="1867" spc="-7" dirty="0">
                <a:latin typeface="Arial"/>
                <a:cs typeface="Arial"/>
              </a:rPr>
              <a:t>deep learning</a:t>
            </a:r>
            <a:r>
              <a:rPr sz="1867" spc="-13" dirty="0">
                <a:latin typeface="Arial"/>
                <a:cs typeface="Arial"/>
              </a:rPr>
              <a:t> </a:t>
            </a:r>
            <a:r>
              <a:rPr sz="1867" spc="-7" dirty="0">
                <a:latin typeface="Arial"/>
                <a:cs typeface="Arial"/>
              </a:rPr>
              <a:t>framework.</a:t>
            </a:r>
            <a:endParaRPr sz="1867">
              <a:latin typeface="Arial"/>
              <a:cs typeface="Arial"/>
            </a:endParaRPr>
          </a:p>
          <a:p>
            <a:pPr marL="625671" marR="6773" indent="-448722">
              <a:lnSpc>
                <a:spcPts val="2200"/>
              </a:lnSpc>
              <a:spcBef>
                <a:spcPts val="1400"/>
              </a:spcBef>
              <a:buChar char="●"/>
              <a:tabLst>
                <a:tab pos="625671" algn="l"/>
                <a:tab pos="626518" algn="l"/>
              </a:tabLst>
            </a:pPr>
            <a:r>
              <a:rPr sz="1867" spc="-7" dirty="0">
                <a:latin typeface="Arial"/>
                <a:cs typeface="Arial"/>
              </a:rPr>
              <a:t>When </a:t>
            </a:r>
            <a:r>
              <a:rPr sz="1867" dirty="0">
                <a:latin typeface="Arial"/>
                <a:cs typeface="Arial"/>
              </a:rPr>
              <a:t>you run a </a:t>
            </a:r>
            <a:r>
              <a:rPr sz="1867" spc="-7" dirty="0">
                <a:latin typeface="Arial"/>
                <a:cs typeface="Arial"/>
              </a:rPr>
              <a:t>pre-trained </a:t>
            </a:r>
            <a:r>
              <a:rPr sz="1867" dirty="0">
                <a:latin typeface="Arial"/>
                <a:cs typeface="Arial"/>
              </a:rPr>
              <a:t>model </a:t>
            </a:r>
            <a:r>
              <a:rPr sz="1867" spc="-7" dirty="0">
                <a:latin typeface="Arial"/>
                <a:cs typeface="Arial"/>
              </a:rPr>
              <a:t>through the </a:t>
            </a:r>
            <a:r>
              <a:rPr sz="1867" dirty="0">
                <a:latin typeface="Arial"/>
                <a:cs typeface="Arial"/>
              </a:rPr>
              <a:t>Model </a:t>
            </a:r>
            <a:r>
              <a:rPr sz="1867" spc="-20" dirty="0">
                <a:latin typeface="Arial"/>
                <a:cs typeface="Arial"/>
              </a:rPr>
              <a:t>Optimizer, </a:t>
            </a:r>
            <a:r>
              <a:rPr sz="1867" dirty="0">
                <a:latin typeface="Arial"/>
                <a:cs typeface="Arial"/>
              </a:rPr>
              <a:t>your </a:t>
            </a:r>
            <a:r>
              <a:rPr sz="1867" spc="-7" dirty="0">
                <a:latin typeface="Arial"/>
                <a:cs typeface="Arial"/>
              </a:rPr>
              <a:t>output is an  Intermediate Representation </a:t>
            </a:r>
            <a:r>
              <a:rPr sz="1867" dirty="0">
                <a:latin typeface="Arial"/>
                <a:cs typeface="Arial"/>
              </a:rPr>
              <a:t>(IR) </a:t>
            </a:r>
            <a:r>
              <a:rPr sz="1867" spc="-7" dirty="0">
                <a:latin typeface="Arial"/>
                <a:cs typeface="Arial"/>
              </a:rPr>
              <a:t>of the network. The Intermediate Representation is </a:t>
            </a:r>
            <a:r>
              <a:rPr sz="1867" dirty="0">
                <a:latin typeface="Arial"/>
                <a:cs typeface="Arial"/>
              </a:rPr>
              <a:t>a </a:t>
            </a:r>
            <a:r>
              <a:rPr sz="1867" spc="-7" dirty="0">
                <a:latin typeface="Arial"/>
                <a:cs typeface="Arial"/>
              </a:rPr>
              <a:t>pair  of files that describe the whole</a:t>
            </a:r>
            <a:r>
              <a:rPr sz="1867" spc="-13" dirty="0">
                <a:latin typeface="Arial"/>
                <a:cs typeface="Arial"/>
              </a:rPr>
              <a:t> </a:t>
            </a:r>
            <a:r>
              <a:rPr sz="1867" dirty="0">
                <a:latin typeface="Arial"/>
                <a:cs typeface="Arial"/>
              </a:rPr>
              <a:t>model:</a:t>
            </a:r>
            <a:endParaRPr sz="1867">
              <a:latin typeface="Arial"/>
              <a:cs typeface="Arial"/>
            </a:endParaRPr>
          </a:p>
          <a:p>
            <a:pPr marL="1236102" lvl="1" indent="-448722">
              <a:spcBef>
                <a:spcPts val="1293"/>
              </a:spcBef>
              <a:buChar char="○"/>
              <a:tabLst>
                <a:tab pos="1235256" algn="l"/>
                <a:tab pos="1236102" algn="l"/>
              </a:tabLst>
            </a:pPr>
            <a:r>
              <a:rPr sz="1867" spc="-7" dirty="0">
                <a:latin typeface="Arial"/>
                <a:cs typeface="Arial"/>
              </a:rPr>
              <a:t>.xml: Describes the network</a:t>
            </a:r>
            <a:r>
              <a:rPr sz="1867" spc="-13" dirty="0">
                <a:latin typeface="Arial"/>
                <a:cs typeface="Arial"/>
              </a:rPr>
              <a:t> </a:t>
            </a:r>
            <a:r>
              <a:rPr sz="1867" spc="-7" dirty="0">
                <a:latin typeface="Arial"/>
                <a:cs typeface="Arial"/>
              </a:rPr>
              <a:t>topology</a:t>
            </a:r>
            <a:endParaRPr sz="1867">
              <a:latin typeface="Arial"/>
              <a:cs typeface="Arial"/>
            </a:endParaRPr>
          </a:p>
          <a:p>
            <a:pPr marL="1236102" lvl="1" indent="-448722">
              <a:spcBef>
                <a:spcPts val="1360"/>
              </a:spcBef>
              <a:buChar char="○"/>
              <a:tabLst>
                <a:tab pos="1235256" algn="l"/>
                <a:tab pos="1236102" algn="l"/>
              </a:tabLst>
            </a:pPr>
            <a:r>
              <a:rPr sz="1867" spc="-7" dirty="0">
                <a:latin typeface="Arial"/>
                <a:cs typeface="Arial"/>
              </a:rPr>
              <a:t>.bin: Contains the weights and biases binary</a:t>
            </a:r>
            <a:r>
              <a:rPr sz="1867" spc="-20" dirty="0">
                <a:latin typeface="Arial"/>
                <a:cs typeface="Arial"/>
              </a:rPr>
              <a:t> </a:t>
            </a:r>
            <a:r>
              <a:rPr sz="1867" spc="-7" dirty="0">
                <a:latin typeface="Arial"/>
                <a:cs typeface="Arial"/>
              </a:rPr>
              <a:t>data</a:t>
            </a:r>
            <a:endParaRPr sz="1867">
              <a:latin typeface="Arial"/>
              <a:cs typeface="Arial"/>
            </a:endParaRPr>
          </a:p>
          <a:p>
            <a:pPr marL="16933">
              <a:spcBef>
                <a:spcPts val="1360"/>
              </a:spcBef>
            </a:pPr>
            <a:r>
              <a:rPr sz="1867" spc="-7" dirty="0">
                <a:latin typeface="Arial"/>
                <a:cs typeface="Arial"/>
              </a:rPr>
              <a:t>For </a:t>
            </a:r>
            <a:r>
              <a:rPr sz="1867" dirty="0">
                <a:latin typeface="Arial"/>
                <a:cs typeface="Arial"/>
              </a:rPr>
              <a:t>more </a:t>
            </a:r>
            <a:r>
              <a:rPr sz="1867" spc="-7" dirty="0">
                <a:latin typeface="Arial"/>
                <a:cs typeface="Arial"/>
              </a:rPr>
              <a:t>information about the </a:t>
            </a:r>
            <a:r>
              <a:rPr sz="1867" dirty="0">
                <a:latin typeface="Arial"/>
                <a:cs typeface="Arial"/>
              </a:rPr>
              <a:t>Model </a:t>
            </a:r>
            <a:r>
              <a:rPr sz="1867" spc="-20" dirty="0">
                <a:latin typeface="Arial"/>
                <a:cs typeface="Arial"/>
              </a:rPr>
              <a:t>Optimizer, </a:t>
            </a:r>
            <a:r>
              <a:rPr sz="1867" dirty="0">
                <a:latin typeface="Arial"/>
                <a:cs typeface="Arial"/>
              </a:rPr>
              <a:t>refer </a:t>
            </a:r>
            <a:r>
              <a:rPr sz="1867" spc="-7" dirty="0">
                <a:latin typeface="Arial"/>
                <a:cs typeface="Arial"/>
              </a:rPr>
              <a:t>to the </a:t>
            </a:r>
            <a:r>
              <a:rPr sz="1867" u="heavy" dirty="0">
                <a:solidFill>
                  <a:srgbClr val="0000FF"/>
                </a:solidFill>
                <a:uFill>
                  <a:solidFill>
                    <a:srgbClr val="0000FF"/>
                  </a:solidFill>
                </a:uFill>
                <a:latin typeface="Arial"/>
                <a:cs typeface="Arial"/>
                <a:hlinkClick r:id="rId2"/>
              </a:rPr>
              <a:t>Model </a:t>
            </a:r>
            <a:r>
              <a:rPr sz="1867" u="heavy" spc="-7" dirty="0">
                <a:solidFill>
                  <a:srgbClr val="0000FF"/>
                </a:solidFill>
                <a:uFill>
                  <a:solidFill>
                    <a:srgbClr val="0000FF"/>
                  </a:solidFill>
                </a:uFill>
                <a:latin typeface="Arial"/>
                <a:cs typeface="Arial"/>
                <a:hlinkClick r:id="rId2"/>
              </a:rPr>
              <a:t>Optimizer Developer</a:t>
            </a:r>
            <a:r>
              <a:rPr sz="1867" u="heavy" spc="-13" dirty="0">
                <a:solidFill>
                  <a:srgbClr val="0000FF"/>
                </a:solidFill>
                <a:uFill>
                  <a:solidFill>
                    <a:srgbClr val="0000FF"/>
                  </a:solidFill>
                </a:uFill>
                <a:latin typeface="Arial"/>
                <a:cs typeface="Arial"/>
                <a:hlinkClick r:id="rId2"/>
              </a:rPr>
              <a:t> </a:t>
            </a:r>
            <a:r>
              <a:rPr sz="1867" u="heavy" spc="-7" dirty="0">
                <a:solidFill>
                  <a:srgbClr val="0000FF"/>
                </a:solidFill>
                <a:uFill>
                  <a:solidFill>
                    <a:srgbClr val="0000FF"/>
                  </a:solidFill>
                </a:uFill>
                <a:latin typeface="Arial"/>
                <a:cs typeface="Arial"/>
                <a:hlinkClick r:id="rId2"/>
              </a:rPr>
              <a:t>Guide.</a:t>
            </a:r>
            <a:endParaRPr sz="1867">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2932" y="261874"/>
            <a:ext cx="4088553" cy="694207"/>
          </a:xfrm>
          <a:prstGeom prst="rect">
            <a:avLst/>
          </a:prstGeom>
        </p:spPr>
        <p:txBody>
          <a:bodyPr vert="horz" wrap="square" lIns="0" tIns="16933" rIns="0" bIns="0" rtlCol="0" anchor="ctr">
            <a:spAutoFit/>
          </a:bodyPr>
          <a:lstStyle/>
          <a:p>
            <a:pPr marL="16933">
              <a:lnSpc>
                <a:spcPct val="100000"/>
              </a:lnSpc>
              <a:spcBef>
                <a:spcPts val="133"/>
              </a:spcBef>
            </a:pPr>
            <a:r>
              <a:rPr spc="113" dirty="0"/>
              <a:t>Model</a:t>
            </a:r>
            <a:r>
              <a:rPr spc="-60" dirty="0"/>
              <a:t> </a:t>
            </a:r>
            <a:r>
              <a:rPr spc="193" dirty="0"/>
              <a:t>Optimizer</a:t>
            </a:r>
          </a:p>
        </p:txBody>
      </p:sp>
      <p:sp>
        <p:nvSpPr>
          <p:cNvPr id="3" name="object 3"/>
          <p:cNvSpPr/>
          <p:nvPr/>
        </p:nvSpPr>
        <p:spPr>
          <a:xfrm>
            <a:off x="1000595" y="1238495"/>
            <a:ext cx="10194483" cy="4417833"/>
          </a:xfrm>
          <a:prstGeom prst="rect">
            <a:avLst/>
          </a:prstGeom>
          <a:blipFill>
            <a:blip r:embed="rId2" cstate="print"/>
            <a:stretch>
              <a:fillRect/>
            </a:stretch>
          </a:blipFill>
        </p:spPr>
        <p:txBody>
          <a:bodyPr wrap="square" lIns="0" tIns="0" rIns="0" bIns="0" rtlCol="0"/>
          <a:lstStyle/>
          <a:p>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540</Words>
  <Application>Microsoft Office PowerPoint</Application>
  <PresentationFormat>Widescreen</PresentationFormat>
  <Paragraphs>68</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Intel Clear</vt:lpstr>
      <vt:lpstr>Intel Clear Pro</vt:lpstr>
      <vt:lpstr>Lato</vt:lpstr>
      <vt:lpstr>Wingdings</vt:lpstr>
      <vt:lpstr>Office Theme</vt:lpstr>
      <vt:lpstr>PowerPoint Presentation</vt:lpstr>
      <vt:lpstr>Training and Inference</vt:lpstr>
      <vt:lpstr>Why OpenVino</vt:lpstr>
      <vt:lpstr>Deep Learning Usage Is  Increasing</vt:lpstr>
      <vt:lpstr>Choosing the “Right” Hardware</vt:lpstr>
      <vt:lpstr>Open Visual Inference and Neural Network Optimization  (OpenVINO) Toolkit and Components</vt:lpstr>
      <vt:lpstr>Model Optimizer</vt:lpstr>
      <vt:lpstr>Model Optimizer</vt:lpstr>
      <vt:lpstr>Model Optimizer</vt:lpstr>
      <vt:lpstr>OpenVINO Inference Engine : Hardware Speciﬁc Optimizations</vt:lpstr>
      <vt:lpstr>PowerPoint Presentation</vt:lpstr>
      <vt:lpstr>PowerPoint Presentation</vt:lpstr>
      <vt:lpstr>OpenVino</vt:lpstr>
      <vt:lpstr>Intel® DevCloud for Edge</vt:lpstr>
      <vt:lpstr>Installation of OpenVino Toolkit on Ubuntu </vt:lpstr>
      <vt:lpstr>PowerPoint Presentation</vt:lpstr>
      <vt:lpstr>PowerPoint Presentation</vt:lpstr>
      <vt:lpstr>PowerPoint Presentation</vt:lpstr>
      <vt:lpstr>PowerPoint Presentation</vt:lpstr>
      <vt:lpstr>Install External Software Dependencies</vt:lpstr>
      <vt:lpstr>In bin folder run source setup_vars.sh</vt:lpstr>
      <vt:lpstr>Demos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Foundation for Innovation and Collaborative Education</dc:creator>
  <cp:lastModifiedBy>Mohammed Ameer</cp:lastModifiedBy>
  <cp:revision>12</cp:revision>
  <dcterms:created xsi:type="dcterms:W3CDTF">2019-04-15T00:21:10Z</dcterms:created>
  <dcterms:modified xsi:type="dcterms:W3CDTF">2021-08-18T13:50:42Z</dcterms:modified>
</cp:coreProperties>
</file>