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301" r:id="rId5"/>
    <p:sldId id="259" r:id="rId6"/>
    <p:sldId id="275" r:id="rId7"/>
    <p:sldId id="271" r:id="rId8"/>
    <p:sldId id="274" r:id="rId9"/>
    <p:sldId id="286" r:id="rId10"/>
    <p:sldId id="63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undation for Innovation and Collaborative Education" initials="FfIaCE" lastIdx="1" clrIdx="0">
    <p:extLst>
      <p:ext uri="{19B8F6BF-5375-455C-9EA6-DF929625EA0E}">
        <p15:presenceInfo xmlns:p15="http://schemas.microsoft.com/office/powerpoint/2012/main" userId="cb46ab2c325188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3DE"/>
    <a:srgbClr val="797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4ED42-BA93-4A86-9836-F123BA1A872C}" v="23" dt="2021-08-10T19:59:00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Ameer" userId="0ba69699-a8fd-4d8a-81c0-2d02775d6c8c" providerId="ADAL" clId="{0A34ED42-BA93-4A86-9836-F123BA1A872C}"/>
    <pc:docChg chg="undo custSel addSld delSld modSld">
      <pc:chgData name="Mohammed Ameer" userId="0ba69699-a8fd-4d8a-81c0-2d02775d6c8c" providerId="ADAL" clId="{0A34ED42-BA93-4A86-9836-F123BA1A872C}" dt="2021-08-10T19:59:04.616" v="94" actId="1076"/>
      <pc:docMkLst>
        <pc:docMk/>
      </pc:docMkLst>
      <pc:sldChg chg="delSp modSp mod">
        <pc:chgData name="Mohammed Ameer" userId="0ba69699-a8fd-4d8a-81c0-2d02775d6c8c" providerId="ADAL" clId="{0A34ED42-BA93-4A86-9836-F123BA1A872C}" dt="2021-08-10T19:54:41.173" v="43" actId="1076"/>
        <pc:sldMkLst>
          <pc:docMk/>
          <pc:sldMk cId="3921224418" sldId="256"/>
        </pc:sldMkLst>
        <pc:spChg chg="mod">
          <ac:chgData name="Mohammed Ameer" userId="0ba69699-a8fd-4d8a-81c0-2d02775d6c8c" providerId="ADAL" clId="{0A34ED42-BA93-4A86-9836-F123BA1A872C}" dt="2021-08-10T19:54:41.173" v="43" actId="1076"/>
          <ac:spMkLst>
            <pc:docMk/>
            <pc:sldMk cId="3921224418" sldId="256"/>
            <ac:spMk id="2" creationId="{EE9B6989-1023-469B-9867-94C3260ED0C8}"/>
          </ac:spMkLst>
        </pc:spChg>
        <pc:spChg chg="del">
          <ac:chgData name="Mohammed Ameer" userId="0ba69699-a8fd-4d8a-81c0-2d02775d6c8c" providerId="ADAL" clId="{0A34ED42-BA93-4A86-9836-F123BA1A872C}" dt="2021-08-10T19:54:37.419" v="42" actId="478"/>
          <ac:spMkLst>
            <pc:docMk/>
            <pc:sldMk cId="3921224418" sldId="256"/>
            <ac:spMk id="3" creationId="{9102AD86-126B-4EFA-B3A7-0C5D316795E2}"/>
          </ac:spMkLst>
        </pc:spChg>
      </pc:sldChg>
      <pc:sldChg chg="addSp delSp modSp mod">
        <pc:chgData name="Mohammed Ameer" userId="0ba69699-a8fd-4d8a-81c0-2d02775d6c8c" providerId="ADAL" clId="{0A34ED42-BA93-4A86-9836-F123BA1A872C}" dt="2021-08-10T19:55:51.029" v="66" actId="1076"/>
        <pc:sldMkLst>
          <pc:docMk/>
          <pc:sldMk cId="3488859773" sldId="257"/>
        </pc:sldMkLst>
        <pc:spChg chg="mod">
          <ac:chgData name="Mohammed Ameer" userId="0ba69699-a8fd-4d8a-81c0-2d02775d6c8c" providerId="ADAL" clId="{0A34ED42-BA93-4A86-9836-F123BA1A872C}" dt="2021-08-10T19:55:29.075" v="57" actId="20577"/>
          <ac:spMkLst>
            <pc:docMk/>
            <pc:sldMk cId="3488859773" sldId="257"/>
            <ac:spMk id="2" creationId="{637C4C9B-23E5-4670-A8BB-50E02982CA19}"/>
          </ac:spMkLst>
        </pc:spChg>
        <pc:spChg chg="del">
          <ac:chgData name="Mohammed Ameer" userId="0ba69699-a8fd-4d8a-81c0-2d02775d6c8c" providerId="ADAL" clId="{0A34ED42-BA93-4A86-9836-F123BA1A872C}" dt="2021-08-10T19:55:32.675" v="58" actId="478"/>
          <ac:spMkLst>
            <pc:docMk/>
            <pc:sldMk cId="3488859773" sldId="257"/>
            <ac:spMk id="3" creationId="{CE0497B2-8DD6-4C7B-8B82-9535BF27E36A}"/>
          </ac:spMkLst>
        </pc:spChg>
        <pc:picChg chg="add mod">
          <ac:chgData name="Mohammed Ameer" userId="0ba69699-a8fd-4d8a-81c0-2d02775d6c8c" providerId="ADAL" clId="{0A34ED42-BA93-4A86-9836-F123BA1A872C}" dt="2021-08-10T19:55:51.029" v="66" actId="1076"/>
          <ac:picMkLst>
            <pc:docMk/>
            <pc:sldMk cId="3488859773" sldId="257"/>
            <ac:picMk id="5" creationId="{E6222381-0A09-4F91-A3E7-4072EA4154EF}"/>
          </ac:picMkLst>
        </pc:picChg>
      </pc:sldChg>
      <pc:sldChg chg="add">
        <pc:chgData name="Mohammed Ameer" userId="0ba69699-a8fd-4d8a-81c0-2d02775d6c8c" providerId="ADAL" clId="{0A34ED42-BA93-4A86-9836-F123BA1A872C}" dt="2021-08-10T19:57:42.405" v="75"/>
        <pc:sldMkLst>
          <pc:docMk/>
          <pc:sldMk cId="2869695180" sldId="259"/>
        </pc:sldMkLst>
      </pc:sldChg>
      <pc:sldChg chg="addSp delSp modSp add mod setBg setClrOvrMap delDesignElem">
        <pc:chgData name="Mohammed Ameer" userId="0ba69699-a8fd-4d8a-81c0-2d02775d6c8c" providerId="ADAL" clId="{0A34ED42-BA93-4A86-9836-F123BA1A872C}" dt="2021-08-10T19:56:58.645" v="73" actId="1076"/>
        <pc:sldMkLst>
          <pc:docMk/>
          <pc:sldMk cId="2614124286" sldId="262"/>
        </pc:sldMkLst>
        <pc:spChg chg="mo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2" creationId="{00000000-0000-0000-0000-000000000000}"/>
          </ac:spMkLst>
        </pc:spChg>
        <pc:spChg chg="ad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79" creationId="{2E2D6188-24E5-426A-BB2A-3FA2D6B9C3EF}"/>
          </ac:spMkLst>
        </pc:spChg>
        <pc:spChg chg="del">
          <ac:chgData name="Mohammed Ameer" userId="0ba69699-a8fd-4d8a-81c0-2d02775d6c8c" providerId="ADAL" clId="{0A34ED42-BA93-4A86-9836-F123BA1A872C}" dt="2021-08-10T19:56:33.709" v="69"/>
          <ac:spMkLst>
            <pc:docMk/>
            <pc:sldMk cId="2614124286" sldId="262"/>
            <ac:spMk id="81" creationId="{F6E384F5-137A-40B1-97F0-694CC6ECD59C}"/>
          </ac:spMkLst>
        </pc:spChg>
        <pc:spChg chg="del">
          <ac:chgData name="Mohammed Ameer" userId="0ba69699-a8fd-4d8a-81c0-2d02775d6c8c" providerId="ADAL" clId="{0A34ED42-BA93-4A86-9836-F123BA1A872C}" dt="2021-08-10T19:56:33.709" v="69"/>
          <ac:spMkLst>
            <pc:docMk/>
            <pc:sldMk cId="2614124286" sldId="262"/>
            <ac:spMk id="83" creationId="{9DBC4630-03DA-474F-BBCB-BA3AE6B317A4}"/>
          </ac:spMkLst>
        </pc:spChg>
        <pc:spChg chg="del">
          <ac:chgData name="Mohammed Ameer" userId="0ba69699-a8fd-4d8a-81c0-2d02775d6c8c" providerId="ADAL" clId="{0A34ED42-BA93-4A86-9836-F123BA1A872C}" dt="2021-08-10T19:56:33.709" v="69"/>
          <ac:spMkLst>
            <pc:docMk/>
            <pc:sldMk cId="2614124286" sldId="262"/>
            <ac:spMk id="85" creationId="{1208BC59-C84F-483F-80CD-FAEC74229B97}"/>
          </ac:spMkLst>
        </pc:spChg>
        <pc:spChg chg="del">
          <ac:chgData name="Mohammed Ameer" userId="0ba69699-a8fd-4d8a-81c0-2d02775d6c8c" providerId="ADAL" clId="{0A34ED42-BA93-4A86-9836-F123BA1A872C}" dt="2021-08-10T19:56:33.709" v="69"/>
          <ac:spMkLst>
            <pc:docMk/>
            <pc:sldMk cId="2614124286" sldId="262"/>
            <ac:spMk id="87" creationId="{A1DABD52-05DF-4F31-AFB9-B330D8BE46FD}"/>
          </ac:spMkLst>
        </pc:spChg>
        <pc:spChg chg="del">
          <ac:chgData name="Mohammed Ameer" userId="0ba69699-a8fd-4d8a-81c0-2d02775d6c8c" providerId="ADAL" clId="{0A34ED42-BA93-4A86-9836-F123BA1A872C}" dt="2021-08-10T19:56:33.709" v="69"/>
          <ac:spMkLst>
            <pc:docMk/>
            <pc:sldMk cId="2614124286" sldId="262"/>
            <ac:spMk id="89" creationId="{78418A25-6EAC-4140-BFE6-284E1925B5EE}"/>
          </ac:spMkLst>
        </pc:spChg>
        <pc:spChg chg="del">
          <ac:chgData name="Mohammed Ameer" userId="0ba69699-a8fd-4d8a-81c0-2d02775d6c8c" providerId="ADAL" clId="{0A34ED42-BA93-4A86-9836-F123BA1A872C}" dt="2021-08-10T19:56:33.709" v="69"/>
          <ac:spMkLst>
            <pc:docMk/>
            <pc:sldMk cId="2614124286" sldId="262"/>
            <ac:spMk id="91" creationId="{6B9D64DB-4D5C-4A91-B45F-F301E3174F9F}"/>
          </ac:spMkLst>
        </pc:spChg>
        <pc:spChg chg="del">
          <ac:chgData name="Mohammed Ameer" userId="0ba69699-a8fd-4d8a-81c0-2d02775d6c8c" providerId="ADAL" clId="{0A34ED42-BA93-4A86-9836-F123BA1A872C}" dt="2021-08-10T19:56:33.709" v="69"/>
          <ac:spMkLst>
            <pc:docMk/>
            <pc:sldMk cId="2614124286" sldId="262"/>
            <ac:spMk id="93" creationId="{8E4F04B5-4D4A-4F70-8549-384AF535134B}"/>
          </ac:spMkLst>
        </pc:spChg>
        <pc:spChg chg="del">
          <ac:chgData name="Mohammed Ameer" userId="0ba69699-a8fd-4d8a-81c0-2d02775d6c8c" providerId="ADAL" clId="{0A34ED42-BA93-4A86-9836-F123BA1A872C}" dt="2021-08-10T19:56:33.709" v="69"/>
          <ac:spMkLst>
            <pc:docMk/>
            <pc:sldMk cId="2614124286" sldId="262"/>
            <ac:spMk id="95" creationId="{0D14DB62-3EB3-452E-89EE-30B0CDB0C8F4}"/>
          </ac:spMkLst>
        </pc:spChg>
        <pc:spChg chg="del">
          <ac:chgData name="Mohammed Ameer" userId="0ba69699-a8fd-4d8a-81c0-2d02775d6c8c" providerId="ADAL" clId="{0A34ED42-BA93-4A86-9836-F123BA1A872C}" dt="2021-08-10T19:56:33.709" v="69"/>
          <ac:spMkLst>
            <pc:docMk/>
            <pc:sldMk cId="2614124286" sldId="262"/>
            <ac:spMk id="97" creationId="{CB14CE1B-4BC5-4EF2-BE3D-05E4F580B3DB}"/>
          </ac:spMkLst>
        </pc:spChg>
        <pc:spChg chg="del">
          <ac:chgData name="Mohammed Ameer" userId="0ba69699-a8fd-4d8a-81c0-2d02775d6c8c" providerId="ADAL" clId="{0A34ED42-BA93-4A86-9836-F123BA1A872C}" dt="2021-08-10T19:56:33.709" v="69"/>
          <ac:spMkLst>
            <pc:docMk/>
            <pc:sldMk cId="2614124286" sldId="262"/>
            <ac:spMk id="6156" creationId="{2E2D6188-24E5-426A-BB2A-3FA2D6B9C3EF}"/>
          </ac:spMkLst>
        </pc:spChg>
        <pc:spChg chg="ad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6157" creationId="{F6E384F5-137A-40B1-97F0-694CC6ECD59C}"/>
          </ac:spMkLst>
        </pc:spChg>
        <pc:spChg chg="ad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6158" creationId="{9DBC4630-03DA-474F-BBCB-BA3AE6B317A4}"/>
          </ac:spMkLst>
        </pc:spChg>
        <pc:spChg chg="ad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6159" creationId="{1208BC59-C84F-483F-80CD-FAEC74229B97}"/>
          </ac:spMkLst>
        </pc:spChg>
        <pc:spChg chg="ad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6160" creationId="{A1DABD52-05DF-4F31-AFB9-B330D8BE46FD}"/>
          </ac:spMkLst>
        </pc:spChg>
        <pc:spChg chg="ad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6161" creationId="{78418A25-6EAC-4140-BFE6-284E1925B5EE}"/>
          </ac:spMkLst>
        </pc:spChg>
        <pc:spChg chg="ad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6162" creationId="{6B9D64DB-4D5C-4A91-B45F-F301E3174F9F}"/>
          </ac:spMkLst>
        </pc:spChg>
        <pc:spChg chg="ad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6163" creationId="{8E4F04B5-4D4A-4F70-8549-384AF535134B}"/>
          </ac:spMkLst>
        </pc:spChg>
        <pc:spChg chg="ad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6164" creationId="{0D14DB62-3EB3-452E-89EE-30B0CDB0C8F4}"/>
          </ac:spMkLst>
        </pc:spChg>
        <pc:spChg chg="add">
          <ac:chgData name="Mohammed Ameer" userId="0ba69699-a8fd-4d8a-81c0-2d02775d6c8c" providerId="ADAL" clId="{0A34ED42-BA93-4A86-9836-F123BA1A872C}" dt="2021-08-10T19:56:49.491" v="71" actId="26606"/>
          <ac:spMkLst>
            <pc:docMk/>
            <pc:sldMk cId="2614124286" sldId="262"/>
            <ac:spMk id="6165" creationId="{CB14CE1B-4BC5-4EF2-BE3D-05E4F580B3DB}"/>
          </ac:spMkLst>
        </pc:spChg>
        <pc:picChg chg="mod">
          <ac:chgData name="Mohammed Ameer" userId="0ba69699-a8fd-4d8a-81c0-2d02775d6c8c" providerId="ADAL" clId="{0A34ED42-BA93-4A86-9836-F123BA1A872C}" dt="2021-08-10T19:56:58.645" v="73" actId="1076"/>
          <ac:picMkLst>
            <pc:docMk/>
            <pc:sldMk cId="2614124286" sldId="262"/>
            <ac:picMk id="6146" creationId="{00000000-0000-0000-0000-000000000000}"/>
          </ac:picMkLst>
        </pc:picChg>
        <pc:picChg chg="mod">
          <ac:chgData name="Mohammed Ameer" userId="0ba69699-a8fd-4d8a-81c0-2d02775d6c8c" providerId="ADAL" clId="{0A34ED42-BA93-4A86-9836-F123BA1A872C}" dt="2021-08-10T19:56:49.491" v="71" actId="26606"/>
          <ac:picMkLst>
            <pc:docMk/>
            <pc:sldMk cId="2614124286" sldId="262"/>
            <ac:picMk id="6152" creationId="{00000000-0000-0000-0000-000000000000}"/>
          </ac:picMkLst>
        </pc:picChg>
        <pc:picChg chg="mod">
          <ac:chgData name="Mohammed Ameer" userId="0ba69699-a8fd-4d8a-81c0-2d02775d6c8c" providerId="ADAL" clId="{0A34ED42-BA93-4A86-9836-F123BA1A872C}" dt="2021-08-10T19:56:49.491" v="71" actId="26606"/>
          <ac:picMkLst>
            <pc:docMk/>
            <pc:sldMk cId="2614124286" sldId="262"/>
            <ac:picMk id="6154" creationId="{00000000-0000-0000-0000-000000000000}"/>
          </ac:picMkLst>
        </pc:picChg>
      </pc:sldChg>
      <pc:sldChg chg="modSp add mod">
        <pc:chgData name="Mohammed Ameer" userId="0ba69699-a8fd-4d8a-81c0-2d02775d6c8c" providerId="ADAL" clId="{0A34ED42-BA93-4A86-9836-F123BA1A872C}" dt="2021-08-10T19:58:36.546" v="89" actId="1076"/>
        <pc:sldMkLst>
          <pc:docMk/>
          <pc:sldMk cId="3796250683" sldId="271"/>
        </pc:sldMkLst>
        <pc:spChg chg="mod">
          <ac:chgData name="Mohammed Ameer" userId="0ba69699-a8fd-4d8a-81c0-2d02775d6c8c" providerId="ADAL" clId="{0A34ED42-BA93-4A86-9836-F123BA1A872C}" dt="2021-08-10T19:58:24.908" v="85" actId="1076"/>
          <ac:spMkLst>
            <pc:docMk/>
            <pc:sldMk cId="3796250683" sldId="271"/>
            <ac:spMk id="2" creationId="{00000000-0000-0000-0000-000000000000}"/>
          </ac:spMkLst>
        </pc:spChg>
        <pc:picChg chg="mod">
          <ac:chgData name="Mohammed Ameer" userId="0ba69699-a8fd-4d8a-81c0-2d02775d6c8c" providerId="ADAL" clId="{0A34ED42-BA93-4A86-9836-F123BA1A872C}" dt="2021-08-10T19:58:36.546" v="89" actId="1076"/>
          <ac:picMkLst>
            <pc:docMk/>
            <pc:sldMk cId="3796250683" sldId="271"/>
            <ac:picMk id="4" creationId="{00000000-0000-0000-0000-000000000000}"/>
          </ac:picMkLst>
        </pc:picChg>
        <pc:picChg chg="mod">
          <ac:chgData name="Mohammed Ameer" userId="0ba69699-a8fd-4d8a-81c0-2d02775d6c8c" providerId="ADAL" clId="{0A34ED42-BA93-4A86-9836-F123BA1A872C}" dt="2021-08-10T19:58:31.788" v="87" actId="14100"/>
          <ac:picMkLst>
            <pc:docMk/>
            <pc:sldMk cId="3796250683" sldId="271"/>
            <ac:picMk id="2050" creationId="{00000000-0000-0000-0000-000000000000}"/>
          </ac:picMkLst>
        </pc:picChg>
      </pc:sldChg>
      <pc:sldChg chg="add">
        <pc:chgData name="Mohammed Ameer" userId="0ba69699-a8fd-4d8a-81c0-2d02775d6c8c" providerId="ADAL" clId="{0A34ED42-BA93-4A86-9836-F123BA1A872C}" dt="2021-08-10T19:57:42.405" v="75"/>
        <pc:sldMkLst>
          <pc:docMk/>
          <pc:sldMk cId="670027694" sldId="274"/>
        </pc:sldMkLst>
      </pc:sldChg>
      <pc:sldChg chg="addSp delSp modSp add mod">
        <pc:chgData name="Mohammed Ameer" userId="0ba69699-a8fd-4d8a-81c0-2d02775d6c8c" providerId="ADAL" clId="{0A34ED42-BA93-4A86-9836-F123BA1A872C}" dt="2021-08-10T19:58:09.365" v="83" actId="1076"/>
        <pc:sldMkLst>
          <pc:docMk/>
          <pc:sldMk cId="250844401" sldId="275"/>
        </pc:sldMkLst>
        <pc:spChg chg="mod">
          <ac:chgData name="Mohammed Ameer" userId="0ba69699-a8fd-4d8a-81c0-2d02775d6c8c" providerId="ADAL" clId="{0A34ED42-BA93-4A86-9836-F123BA1A872C}" dt="2021-08-10T19:58:03.523" v="79" actId="14100"/>
          <ac:spMkLst>
            <pc:docMk/>
            <pc:sldMk cId="250844401" sldId="275"/>
            <ac:spMk id="3" creationId="{00000000-0000-0000-0000-000000000000}"/>
          </ac:spMkLst>
        </pc:spChg>
        <pc:spChg chg="add del mod">
          <ac:chgData name="Mohammed Ameer" userId="0ba69699-a8fd-4d8a-81c0-2d02775d6c8c" providerId="ADAL" clId="{0A34ED42-BA93-4A86-9836-F123BA1A872C}" dt="2021-08-10T19:58:09.365" v="83" actId="1076"/>
          <ac:spMkLst>
            <pc:docMk/>
            <pc:sldMk cId="250844401" sldId="275"/>
            <ac:spMk id="4" creationId="{00000000-0000-0000-0000-000000000000}"/>
          </ac:spMkLst>
        </pc:spChg>
        <pc:picChg chg="add del mod">
          <ac:chgData name="Mohammed Ameer" userId="0ba69699-a8fd-4d8a-81c0-2d02775d6c8c" providerId="ADAL" clId="{0A34ED42-BA93-4A86-9836-F123BA1A872C}" dt="2021-08-10T19:58:05.863" v="82" actId="1076"/>
          <ac:picMkLst>
            <pc:docMk/>
            <pc:sldMk cId="250844401" sldId="275"/>
            <ac:picMk id="2050" creationId="{00000000-0000-0000-0000-000000000000}"/>
          </ac:picMkLst>
        </pc:picChg>
      </pc:sldChg>
      <pc:sldChg chg="modSp add mod">
        <pc:chgData name="Mohammed Ameer" userId="0ba69699-a8fd-4d8a-81c0-2d02775d6c8c" providerId="ADAL" clId="{0A34ED42-BA93-4A86-9836-F123BA1A872C}" dt="2021-08-10T19:59:04.616" v="94" actId="1076"/>
        <pc:sldMkLst>
          <pc:docMk/>
          <pc:sldMk cId="2085540136" sldId="286"/>
        </pc:sldMkLst>
        <pc:spChg chg="mod">
          <ac:chgData name="Mohammed Ameer" userId="0ba69699-a8fd-4d8a-81c0-2d02775d6c8c" providerId="ADAL" clId="{0A34ED42-BA93-4A86-9836-F123BA1A872C}" dt="2021-08-10T19:58:58.246" v="92" actId="1076"/>
          <ac:spMkLst>
            <pc:docMk/>
            <pc:sldMk cId="2085540136" sldId="286"/>
            <ac:spMk id="4" creationId="{00000000-0000-0000-0000-000000000000}"/>
          </ac:spMkLst>
        </pc:spChg>
        <pc:spChg chg="mod">
          <ac:chgData name="Mohammed Ameer" userId="0ba69699-a8fd-4d8a-81c0-2d02775d6c8c" providerId="ADAL" clId="{0A34ED42-BA93-4A86-9836-F123BA1A872C}" dt="2021-08-10T19:59:04.616" v="94" actId="1076"/>
          <ac:spMkLst>
            <pc:docMk/>
            <pc:sldMk cId="2085540136" sldId="286"/>
            <ac:spMk id="5" creationId="{00000000-0000-0000-0000-000000000000}"/>
          </ac:spMkLst>
        </pc:spChg>
        <pc:picChg chg="mod">
          <ac:chgData name="Mohammed Ameer" userId="0ba69699-a8fd-4d8a-81c0-2d02775d6c8c" providerId="ADAL" clId="{0A34ED42-BA93-4A86-9836-F123BA1A872C}" dt="2021-08-10T19:59:00.177" v="93" actId="1076"/>
          <ac:picMkLst>
            <pc:docMk/>
            <pc:sldMk cId="2085540136" sldId="286"/>
            <ac:picMk id="1026" creationId="{00000000-0000-0000-0000-000000000000}"/>
          </ac:picMkLst>
        </pc:picChg>
      </pc:sldChg>
      <pc:sldChg chg="add">
        <pc:chgData name="Mohammed Ameer" userId="0ba69699-a8fd-4d8a-81c0-2d02775d6c8c" providerId="ADAL" clId="{0A34ED42-BA93-4A86-9836-F123BA1A872C}" dt="2021-08-10T19:57:42.405" v="75"/>
        <pc:sldMkLst>
          <pc:docMk/>
          <pc:sldMk cId="1725720899" sldId="301"/>
        </pc:sldMkLst>
      </pc:sldChg>
      <pc:sldChg chg="new del">
        <pc:chgData name="Mohammed Ameer" userId="0ba69699-a8fd-4d8a-81c0-2d02775d6c8c" providerId="ADAL" clId="{0A34ED42-BA93-4A86-9836-F123BA1A872C}" dt="2021-08-10T19:57:05.521" v="74" actId="47"/>
        <pc:sldMkLst>
          <pc:docMk/>
          <pc:sldMk cId="950454934" sldId="63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965B0-2D97-44D4-804F-1824F8B860B2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C0CCC-D84D-446A-B435-C04EABB94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3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are the lessons we are going to learn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2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26000">
              <a:schemeClr val="accent1">
                <a:lumMod val="71000"/>
                <a:alpha val="48000"/>
              </a:schemeClr>
            </a:gs>
            <a:gs pos="90000">
              <a:schemeClr val="accent1">
                <a:lumMod val="9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6914-5DFF-48DF-BF7C-7223D7DD30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[Workshop Title]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68ABA-479A-48C5-B6B3-955CA014DA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[Description]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70408-F7B9-42F6-B480-90C24FC5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832AB3-7F43-4751-9772-195CB2D51EA6}" type="datetime1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67993-6789-44FE-A2E6-2D0F49C6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5809-FF03-43F0-A6F3-68B10D82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8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7EE6-1145-4DA0-817D-DC8287E4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A6B02-2A87-4D7C-8C18-311EDABC4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46897-87D5-4777-BEFA-9FFF7E49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D318A-28A5-42C6-B8DB-17C0D0535564}" type="datetime1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B198-BBE4-4F1B-B660-4DF276EE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0018-78CA-46C2-81B8-C3672689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19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3C1C3-EF6D-4552-BFA2-BDEBCDEE1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052EE-9EC6-4F14-AA1C-B58E7808D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AE698-B835-4454-BEF8-F55426AC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4E9311-69CA-4C96-B416-15D1D2D57D7D}" type="datetime1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27076-F1C0-4349-8FC7-5BDED085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BA5F-8BCB-4A1B-A825-9D3BAE30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02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375C-0EA6-4A5A-8A9D-63B65673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CBA5-CF7F-4B83-BDF7-23718BCE0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1E1C-947D-49FD-94BD-8DC77D90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F39F84-126B-401F-A3A4-598491D3325A}" type="datetime1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EEE20-D3AB-41A8-9100-F5F1665E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B162-A6D0-421D-8A29-BED81A5F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2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5262-2255-4CC8-9212-FF68C0A2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C6711-DC13-47DF-A887-E02FFD944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8A28-4B63-495E-BE6F-353C321C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1B0B9F-7322-4E48-A3AA-8C2E9D6438C7}" type="datetime1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9030-E13E-40F0-BA9D-BFD2E40F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E653-ACA9-4372-8C96-201463ED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17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82A4-29FD-45DE-BF18-98703FC5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0C5AF-8DA6-4758-A226-DEB90EE5A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544C8-0989-4197-BFAB-DB2CEFB7E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0E187-FF16-4F07-9C30-33BA8011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E392C8-12CD-4482-BA87-631FA8FF1E06}" type="datetime1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F27A1-8D1D-44AA-B725-2F206A79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0F852-95BB-4FF6-908C-59BCEF2D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04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BDCC-912F-4DD5-BCEB-06B4B1D0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93603-C443-4C32-BEF9-F116B56D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08E6D-6E83-4741-A62A-3839BAD6E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5B182-A6FF-4C4A-A4B2-287DDF8A3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ABD36-665E-497B-9D63-2B9A28FA9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50EED-2EAA-4ADD-8B2E-E46C40EE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90874C-D2D4-4B89-AA9F-12B184189908}" type="datetime1">
              <a:rPr lang="en-IN" smtClean="0"/>
              <a:t>11-08-2021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1B44B-8C83-42A9-BADB-9CB1C744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84688-DD55-45E5-813E-C5B2F0A7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0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8032-25D0-478A-B4B9-ED8ED3E9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45ABA-5410-46F7-9AB8-A836A3D6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9EE350-8144-432C-BE96-0DD4612B090A}" type="datetime1">
              <a:rPr lang="en-IN" smtClean="0"/>
              <a:t>11-08-2021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9F99D-98AE-4C65-9CDD-9D06D1A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D85E5-85E1-4BBF-B398-5BAF912B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80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E63C5-81A3-44AF-8429-6FFDE5B6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775B0-269E-4197-98A8-CA2075805B82}" type="datetime1">
              <a:rPr lang="en-IN" smtClean="0"/>
              <a:t>11-08-2021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5596C-3243-49C9-BA17-6209CEDB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82B2-B1FE-46C3-B3D9-FC24ED3C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3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36E5-FE8B-46FE-87A1-FFDA9AAC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C6D4-3643-44FF-9CFD-25A6A92C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293A-D3DB-4AD3-A9EC-C61358643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8686A-DF38-46EF-B84B-230458C6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46645B-2613-41AE-8447-29434AF2CEC2}" type="datetime1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28A43-A05E-46B4-8E71-574DE638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74B95-D386-4941-A47A-E9F6ED65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3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D705-451C-4761-823D-42276B1C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2AC3B-7062-4ECC-8ED6-0640C66DB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50E7F-12B4-46C6-AB3F-72F65FFA2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93272-3D66-4A00-8A03-D005EA33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50F617-CBD3-4ECF-AF47-96C84DF2A20B}" type="datetime1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F0F99-656D-4C52-9CE1-4E538545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2445C-3486-421E-8E84-AC9F9737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6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9EDFE2C0-4977-418D-B3A7-DADAFF357BE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00" y="95093"/>
            <a:ext cx="1440000" cy="4241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364438-6992-4BBF-86CD-95AD57F68B82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gradFill flip="none" rotWithShape="1">
            <a:gsLst>
              <a:gs pos="100000">
                <a:srgbClr val="003C71">
                  <a:lumMod val="96000"/>
                  <a:lumOff val="4000"/>
                </a:srgbClr>
              </a:gs>
              <a:gs pos="13000">
                <a:schemeClr val="accent1">
                  <a:lumMod val="7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C2442-1540-4E5C-A36E-D7261EF5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5CF79-FCDE-4104-9882-015616042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3B15E-7156-49B0-B656-60556DF69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982E-5F02-408B-BDDE-58840AB234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17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mentor@fice.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ee87.github.io/deep%20learning/visualising-activation-functions-in-neural-networks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6989-1023-469B-9867-94C3260ED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6860"/>
            <a:ext cx="9144000" cy="2387600"/>
          </a:xfrm>
        </p:spPr>
        <p:txBody>
          <a:bodyPr/>
          <a:lstStyle/>
          <a:p>
            <a:r>
              <a:rPr lang="en-IN" dirty="0"/>
              <a:t>Artificial Intelligence and Neural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8A691-D580-42EF-8185-A0FE696F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1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88"/>
          <a:stretch/>
        </p:blipFill>
        <p:spPr>
          <a:xfrm>
            <a:off x="126647" y="78308"/>
            <a:ext cx="1220890" cy="5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2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"/>
            <a:ext cx="12192000" cy="6356911"/>
          </a:xfrm>
          <a:prstGeom prst="rect">
            <a:avLst/>
          </a:prstGeom>
          <a:solidFill>
            <a:srgbClr val="003C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3709495" y="5131417"/>
            <a:ext cx="86563" cy="104264"/>
          </a:xfrm>
          <a:custGeom>
            <a:avLst/>
            <a:gdLst>
              <a:gd name="T0" fmla="*/ 0 w 988"/>
              <a:gd name="T1" fmla="*/ 0 h 1969"/>
              <a:gd name="T2" fmla="*/ 0 w 988"/>
              <a:gd name="T3" fmla="*/ 1969 h 1969"/>
              <a:gd name="T4" fmla="*/ 988 w 988"/>
              <a:gd name="T5" fmla="*/ 984 h 1969"/>
              <a:gd name="T6" fmla="*/ 0 w 988"/>
              <a:gd name="T7" fmla="*/ 0 h 1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8" h="1969">
                <a:moveTo>
                  <a:pt x="0" y="0"/>
                </a:moveTo>
                <a:lnTo>
                  <a:pt x="0" y="1969"/>
                </a:lnTo>
                <a:lnTo>
                  <a:pt x="988" y="984"/>
                </a:lnTo>
                <a:lnTo>
                  <a:pt x="0" y="0"/>
                </a:lnTo>
                <a:close/>
              </a:path>
            </a:pathLst>
          </a:custGeom>
          <a:solidFill>
            <a:srgbClr val="00AEEF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905966" y="209792"/>
            <a:ext cx="9462053" cy="133761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rgbClr val="003C71"/>
                </a:solidFill>
                <a:latin typeface="Intel Clear"/>
                <a:ea typeface="Intel Clear Light" panose="020B0404020203020204" pitchFamily="34" charset="0"/>
                <a:cs typeface="Intel Clear"/>
              </a:defRPr>
            </a:lvl1pPr>
          </a:lstStyle>
          <a:p>
            <a:pPr algn="ctr">
              <a:defRPr/>
            </a:pPr>
            <a:r>
              <a:rPr lang="en-US" sz="3733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Please contact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Foundation for Innovation and Collaborative 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Education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info@fice.in 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mentor@fice.in</a:t>
            </a:r>
          </a:p>
          <a:p>
            <a:endParaRPr lang="en-IN" sz="4267" dirty="0">
              <a:solidFill>
                <a:schemeClr val="bg1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-25400"/>
            <a:ext cx="12192000" cy="6380019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 dirty="0"/>
          </a:p>
          <a:p>
            <a:pPr algn="ctr"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Please contact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Foundation for Innovation and Collaborative 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Education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  <a:hlinkClick r:id="rId4"/>
              </a:rPr>
              <a:t>mentor@fice.in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www.fice.in</a:t>
            </a:r>
          </a:p>
        </p:txBody>
      </p:sp>
    </p:spTree>
    <p:extLst>
      <p:ext uri="{BB962C8B-B14F-4D97-AF65-F5344CB8AC3E}">
        <p14:creationId xmlns:p14="http://schemas.microsoft.com/office/powerpoint/2010/main" val="420883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4C9B-23E5-4670-A8BB-50E02982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 vs ML vs DL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6049D-AAF2-4B53-8B54-73B89FDA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2</a:t>
            </a:fld>
            <a:endParaRPr lang="en-IN"/>
          </a:p>
        </p:txBody>
      </p:sp>
      <p:pic>
        <p:nvPicPr>
          <p:cNvPr id="5" name="Picture 2" descr="AI vs Machine Learning vs Deep Learning | Edureka">
            <a:extLst>
              <a:ext uri="{FF2B5EF4-FFF2-40B4-BE49-F238E27FC236}">
                <a16:creationId xmlns:a16="http://schemas.microsoft.com/office/drawing/2014/main" id="{E6222381-0A09-4F91-A3E7-4072EA41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03" y="1533031"/>
            <a:ext cx="11078609" cy="465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85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8368" y="4522157"/>
            <a:ext cx="4937936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Deep Learning Frameworks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2E2D6188-24E5-426A-BB2A-3FA2D6B9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57" name="Freeform: Shape 80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58" name="Freeform: Shape 8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59" name="Freeform: Shape 84">
            <a:extLst>
              <a:ext uri="{FF2B5EF4-FFF2-40B4-BE49-F238E27FC236}">
                <a16:creationId xmlns:a16="http://schemas.microsoft.com/office/drawing/2014/main" id="{1208BC59-C84F-483F-80CD-FAEC74229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3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52" name="Picture 8" descr="Keras: the Python deep learning A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2086" y="614568"/>
            <a:ext cx="2410097" cy="69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0" name="Freeform: Shape 86">
            <a:extLst>
              <a:ext uri="{FF2B5EF4-FFF2-40B4-BE49-F238E27FC236}">
                <a16:creationId xmlns:a16="http://schemas.microsoft.com/office/drawing/2014/main" id="{A1DABD52-05DF-4F31-AFB9-B330D8BE4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61" name="Oval 88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 descr="TensorFlo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3" t="14131" r="17621" b="6668"/>
          <a:stretch/>
        </p:blipFill>
        <p:spPr bwMode="auto">
          <a:xfrm>
            <a:off x="6096737" y="1385545"/>
            <a:ext cx="1939835" cy="140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heano - Reviews, Pros &amp; Cons | Companies using Thean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643" y="3726459"/>
            <a:ext cx="2329136" cy="232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2" name="Freeform: Shape 90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63" name="Freeform: Shape 92">
            <a:extLst>
              <a:ext uri="{FF2B5EF4-FFF2-40B4-BE49-F238E27FC236}">
                <a16:creationId xmlns:a16="http://schemas.microsoft.com/office/drawing/2014/main" id="{8E4F04B5-4D4A-4F70-8549-384AF5351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0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8" name="Picture 4" descr="What is PyTorch?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9800" y="710055"/>
            <a:ext cx="1952160" cy="126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4" name="Freeform: Shape 94">
            <a:extLst>
              <a:ext uri="{FF2B5EF4-FFF2-40B4-BE49-F238E27FC236}">
                <a16:creationId xmlns:a16="http://schemas.microsoft.com/office/drawing/2014/main" id="{0D14DB62-3EB3-452E-89EE-30B0CDB0C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65" name="Freeform: Shape 96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54" name="Picture 10" descr="Caffe2 | A New Lightweight, Modular, and Scalable Deep Learning Framewor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88582" y="5160076"/>
            <a:ext cx="2135777" cy="111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124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Neuron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2006599"/>
            <a:ext cx="5359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789196"/>
            <a:ext cx="6400800" cy="3101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72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eep Learning in Digital Path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1905001"/>
            <a:ext cx="87630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69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03400"/>
            <a:ext cx="10972800" cy="4525963"/>
          </a:xfrm>
        </p:spPr>
        <p:txBody>
          <a:bodyPr/>
          <a:lstStyle/>
          <a:p>
            <a:pPr marL="685783" indent="-685783">
              <a:buAutoNum type="arabicPeriod"/>
            </a:pPr>
            <a:r>
              <a:rPr lang="en-US" dirty="0" err="1"/>
              <a:t>Feedforward</a:t>
            </a:r>
            <a:r>
              <a:rPr lang="en-US" dirty="0"/>
              <a:t> Network</a:t>
            </a:r>
          </a:p>
          <a:p>
            <a:pPr marL="685783" indent="-685783">
              <a:buAutoNum type="arabicPeriod"/>
            </a:pPr>
            <a:r>
              <a:rPr lang="en-US" dirty="0" err="1"/>
              <a:t>Backpropogation</a:t>
            </a:r>
            <a:endParaRPr lang="en-US" dirty="0"/>
          </a:p>
        </p:txBody>
      </p:sp>
      <p:pic>
        <p:nvPicPr>
          <p:cNvPr id="2050" name="Picture 2" descr="Geoffrey Hinton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36" y="1524000"/>
            <a:ext cx="2962281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56636" y="5677049"/>
            <a:ext cx="2837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Head of Google Brain</a:t>
            </a:r>
          </a:p>
        </p:txBody>
      </p:sp>
    </p:spTree>
    <p:extLst>
      <p:ext uri="{BB962C8B-B14F-4D97-AF65-F5344CB8AC3E}">
        <p14:creationId xmlns:p14="http://schemas.microsoft.com/office/powerpoint/2010/main" val="25084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579439"/>
            <a:ext cx="5080000" cy="614361"/>
          </a:xfrm>
        </p:spPr>
        <p:txBody>
          <a:bodyPr>
            <a:noAutofit/>
          </a:bodyPr>
          <a:lstStyle/>
          <a:p>
            <a:r>
              <a:rPr lang="en-US" sz="2667" dirty="0"/>
              <a:t>Artificial Neuron - Perceptron</a:t>
            </a:r>
          </a:p>
        </p:txBody>
      </p:sp>
      <p:pic>
        <p:nvPicPr>
          <p:cNvPr id="2050" name="Picture 2" descr="The Artificial Neural Networks Handbook: Part 4 - Jayesh Bapu Ahire -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9" y="1193800"/>
            <a:ext cx="5603508" cy="265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he Mathematics of Neural Networks | by Temi Babs | Coinmonks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550" y="3192109"/>
            <a:ext cx="5251053" cy="295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82516" y="1193800"/>
            <a:ext cx="30643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189" indent="-457189">
              <a:buFont typeface="+mj-lt"/>
              <a:buAutoNum type="arabicPeriod"/>
            </a:pPr>
            <a:r>
              <a:rPr lang="en-US" sz="2400" dirty="0"/>
              <a:t>Inputs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2400" dirty="0"/>
              <a:t>Weights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2400" dirty="0"/>
              <a:t>Bias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2400" dirty="0"/>
              <a:t>Activation Function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2400" dirty="0"/>
              <a:t>Output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12801" y="4445001"/>
            <a:ext cx="4056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Matrix Multiplication between </a:t>
            </a:r>
          </a:p>
          <a:p>
            <a:r>
              <a:rPr lang="en-US" sz="2400" dirty="0"/>
              <a:t>Input values and Weights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1" y="5867400"/>
            <a:ext cx="525105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b="1" dirty="0"/>
              <a:t>Weights and Biases are trainable parameters</a:t>
            </a:r>
          </a:p>
        </p:txBody>
      </p:sp>
    </p:spTree>
    <p:extLst>
      <p:ext uri="{BB962C8B-B14F-4D97-AF65-F5344CB8AC3E}">
        <p14:creationId xmlns:p14="http://schemas.microsoft.com/office/powerpoint/2010/main" val="379625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2400" y="1092200"/>
            <a:ext cx="78706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bias unit guarantees that even when all the</a:t>
            </a:r>
          </a:p>
          <a:p>
            <a:r>
              <a:rPr lang="en-US" sz="2400" dirty="0"/>
              <a:t> inputs are zeros there will still be an activation in the neuron.</a:t>
            </a:r>
          </a:p>
          <a:p>
            <a:br>
              <a:rPr lang="en-US" sz="2400" dirty="0"/>
            </a:b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723927" y="381001"/>
            <a:ext cx="6555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Why we need bias in Neural Network?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732" y="2327727"/>
            <a:ext cx="80518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32" y="3733800"/>
            <a:ext cx="8483600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02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143"/>
            <a:ext cx="10972800" cy="1143000"/>
          </a:xfrm>
        </p:spPr>
        <p:txBody>
          <a:bodyPr/>
          <a:lstStyle/>
          <a:p>
            <a:r>
              <a:rPr lang="en-US" dirty="0"/>
              <a:t>Activation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100680"/>
            <a:ext cx="10972800" cy="4525963"/>
          </a:xfrm>
        </p:spPr>
        <p:txBody>
          <a:bodyPr/>
          <a:lstStyle/>
          <a:p>
            <a:r>
              <a:rPr lang="en-US" dirty="0"/>
              <a:t>In neural networks, activation functions determine the output of a node from a given set of inputs</a:t>
            </a:r>
          </a:p>
        </p:txBody>
      </p:sp>
      <p:pic>
        <p:nvPicPr>
          <p:cNvPr id="1026" name="Picture 2" descr="7 Types of Activation Functions in Neural Networks: How to Choose?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4"/>
          <a:stretch/>
        </p:blipFill>
        <p:spPr bwMode="auto">
          <a:xfrm>
            <a:off x="4565694" y="2334876"/>
            <a:ext cx="7437120" cy="315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8277" y="5626643"/>
            <a:ext cx="1107130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hlinkClick r:id="rId3"/>
              </a:rPr>
              <a:t>https://dashee87.github.io/deep%20learning/visualising-activation-functions-in-neural-networks/</a:t>
            </a:r>
            <a:endParaRPr lang="en-US" sz="2133" dirty="0"/>
          </a:p>
        </p:txBody>
      </p:sp>
      <p:sp>
        <p:nvSpPr>
          <p:cNvPr id="5" name="TextBox 4"/>
          <p:cNvSpPr txBox="1"/>
          <p:nvPr/>
        </p:nvSpPr>
        <p:spPr>
          <a:xfrm>
            <a:off x="552816" y="2395339"/>
            <a:ext cx="55431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Some commonly used Activation Functions</a:t>
            </a:r>
          </a:p>
          <a:p>
            <a:pPr marL="380990" indent="-380990">
              <a:buFont typeface="Arial" pitchFamily="34" charset="0"/>
              <a:buChar char="•"/>
            </a:pPr>
            <a:r>
              <a:rPr lang="en-US" sz="2400" dirty="0"/>
              <a:t>Sigmoid – Output Layer (Binary)</a:t>
            </a:r>
          </a:p>
          <a:p>
            <a:pPr marL="380990" indent="-380990">
              <a:buFont typeface="Arial" pitchFamily="34" charset="0"/>
              <a:buChar char="•"/>
            </a:pPr>
            <a:r>
              <a:rPr lang="en-US" sz="2400" dirty="0" err="1"/>
              <a:t>Softmax</a:t>
            </a:r>
            <a:r>
              <a:rPr lang="en-US" sz="2400" dirty="0"/>
              <a:t>(Multi Class)</a:t>
            </a:r>
          </a:p>
          <a:p>
            <a:pPr marL="380990" indent="-380990">
              <a:buFont typeface="Arial" pitchFamily="34" charset="0"/>
              <a:buChar char="•"/>
            </a:pPr>
            <a:r>
              <a:rPr lang="en-US" sz="2400" dirty="0" err="1"/>
              <a:t>Relu</a:t>
            </a:r>
            <a:r>
              <a:rPr lang="en-US" sz="2400" dirty="0"/>
              <a:t> – Hidden Layer</a:t>
            </a:r>
          </a:p>
          <a:p>
            <a:pPr marL="380990" indent="-380990">
              <a:buFont typeface="Arial" pitchFamily="34" charset="0"/>
              <a:buChar char="•"/>
            </a:pPr>
            <a:r>
              <a:rPr lang="en-US" sz="2400" dirty="0"/>
              <a:t>Leaky </a:t>
            </a:r>
            <a:r>
              <a:rPr lang="en-US" sz="2400" dirty="0" err="1"/>
              <a:t>ReLu</a:t>
            </a:r>
            <a:endParaRPr lang="en-US" sz="2400" dirty="0"/>
          </a:p>
          <a:p>
            <a:pPr marL="380990" indent="-380990">
              <a:buFont typeface="Arial" pitchFamily="34" charset="0"/>
              <a:buChar char="•"/>
            </a:pPr>
            <a:r>
              <a:rPr lang="en-US" sz="2400" dirty="0" err="1"/>
              <a:t>Tanh</a:t>
            </a:r>
            <a:endParaRPr lang="en-US" sz="2400" dirty="0"/>
          </a:p>
          <a:p>
            <a:pPr marL="380990" indent="-380990">
              <a:buFont typeface="Arial" pitchFamily="34" charset="0"/>
              <a:buChar char="•"/>
            </a:pPr>
            <a:r>
              <a:rPr lang="en-US" sz="2400" dirty="0"/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208554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191</Words>
  <Application>Microsoft Office PowerPoint</Application>
  <PresentationFormat>Widescreen</PresentationFormat>
  <Paragraphs>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Intel Clear</vt:lpstr>
      <vt:lpstr>Intel Clear Pro</vt:lpstr>
      <vt:lpstr>Wingdings</vt:lpstr>
      <vt:lpstr>Office Theme</vt:lpstr>
      <vt:lpstr>Artificial Intelligence and Neural Network</vt:lpstr>
      <vt:lpstr>AI vs ML vs DL</vt:lpstr>
      <vt:lpstr>Deep Learning Frameworks</vt:lpstr>
      <vt:lpstr>Biological Neuron</vt:lpstr>
      <vt:lpstr>PowerPoint Presentation</vt:lpstr>
      <vt:lpstr>Artificial Neural Network</vt:lpstr>
      <vt:lpstr>Artificial Neuron - Perceptron</vt:lpstr>
      <vt:lpstr>PowerPoint Presentation</vt:lpstr>
      <vt:lpstr>Activation Function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Foundation for Innovation and Collaborative Education</dc:creator>
  <cp:lastModifiedBy>Mohammed Ameer</cp:lastModifiedBy>
  <cp:revision>12</cp:revision>
  <dcterms:created xsi:type="dcterms:W3CDTF">2019-04-15T00:21:10Z</dcterms:created>
  <dcterms:modified xsi:type="dcterms:W3CDTF">2021-08-10T19:59:07Z</dcterms:modified>
</cp:coreProperties>
</file>