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301" r:id="rId5"/>
    <p:sldId id="259" r:id="rId6"/>
    <p:sldId id="275" r:id="rId7"/>
    <p:sldId id="271" r:id="rId8"/>
    <p:sldId id="274" r:id="rId9"/>
    <p:sldId id="286" r:id="rId10"/>
    <p:sldId id="6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4ED42-BA93-4A86-9836-F123BA1A872C}" v="23" dt="2021-08-10T19:59:00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eer" userId="0ba69699-a8fd-4d8a-81c0-2d02775d6c8c" providerId="ADAL" clId="{0A34ED42-BA93-4A86-9836-F123BA1A872C}"/>
    <pc:docChg chg="undo custSel addSld delSld modSld">
      <pc:chgData name="Mohammed Ameer" userId="0ba69699-a8fd-4d8a-81c0-2d02775d6c8c" providerId="ADAL" clId="{0A34ED42-BA93-4A86-9836-F123BA1A872C}" dt="2021-08-10T19:59:04.616" v="94" actId="1076"/>
      <pc:docMkLst>
        <pc:docMk/>
      </pc:docMkLst>
      <pc:sldChg chg="delSp modSp mod">
        <pc:chgData name="Mohammed Ameer" userId="0ba69699-a8fd-4d8a-81c0-2d02775d6c8c" providerId="ADAL" clId="{0A34ED42-BA93-4A86-9836-F123BA1A872C}" dt="2021-08-10T19:54:41.173" v="43" actId="1076"/>
        <pc:sldMkLst>
          <pc:docMk/>
          <pc:sldMk cId="3921224418" sldId="256"/>
        </pc:sldMkLst>
        <pc:spChg chg="mod">
          <ac:chgData name="Mohammed Ameer" userId="0ba69699-a8fd-4d8a-81c0-2d02775d6c8c" providerId="ADAL" clId="{0A34ED42-BA93-4A86-9836-F123BA1A872C}" dt="2021-08-10T19:54:41.173" v="43" actId="1076"/>
          <ac:spMkLst>
            <pc:docMk/>
            <pc:sldMk cId="3921224418" sldId="256"/>
            <ac:spMk id="2" creationId="{EE9B6989-1023-469B-9867-94C3260ED0C8}"/>
          </ac:spMkLst>
        </pc:spChg>
        <pc:spChg chg="del">
          <ac:chgData name="Mohammed Ameer" userId="0ba69699-a8fd-4d8a-81c0-2d02775d6c8c" providerId="ADAL" clId="{0A34ED42-BA93-4A86-9836-F123BA1A872C}" dt="2021-08-10T19:54:37.419" v="42" actId="478"/>
          <ac:spMkLst>
            <pc:docMk/>
            <pc:sldMk cId="3921224418" sldId="256"/>
            <ac:spMk id="3" creationId="{9102AD86-126B-4EFA-B3A7-0C5D316795E2}"/>
          </ac:spMkLst>
        </pc:spChg>
      </pc:sldChg>
      <pc:sldChg chg="addSp delSp modSp mod">
        <pc:chgData name="Mohammed Ameer" userId="0ba69699-a8fd-4d8a-81c0-2d02775d6c8c" providerId="ADAL" clId="{0A34ED42-BA93-4A86-9836-F123BA1A872C}" dt="2021-08-10T19:55:51.029" v="66" actId="1076"/>
        <pc:sldMkLst>
          <pc:docMk/>
          <pc:sldMk cId="3488859773" sldId="257"/>
        </pc:sldMkLst>
        <pc:spChg chg="mod">
          <ac:chgData name="Mohammed Ameer" userId="0ba69699-a8fd-4d8a-81c0-2d02775d6c8c" providerId="ADAL" clId="{0A34ED42-BA93-4A86-9836-F123BA1A872C}" dt="2021-08-10T19:55:29.075" v="57" actId="20577"/>
          <ac:spMkLst>
            <pc:docMk/>
            <pc:sldMk cId="3488859773" sldId="257"/>
            <ac:spMk id="2" creationId="{637C4C9B-23E5-4670-A8BB-50E02982CA19}"/>
          </ac:spMkLst>
        </pc:spChg>
        <pc:spChg chg="del">
          <ac:chgData name="Mohammed Ameer" userId="0ba69699-a8fd-4d8a-81c0-2d02775d6c8c" providerId="ADAL" clId="{0A34ED42-BA93-4A86-9836-F123BA1A872C}" dt="2021-08-10T19:55:32.675" v="58" actId="478"/>
          <ac:spMkLst>
            <pc:docMk/>
            <pc:sldMk cId="3488859773" sldId="257"/>
            <ac:spMk id="3" creationId="{CE0497B2-8DD6-4C7B-8B82-9535BF27E36A}"/>
          </ac:spMkLst>
        </pc:spChg>
        <pc:picChg chg="add mod">
          <ac:chgData name="Mohammed Ameer" userId="0ba69699-a8fd-4d8a-81c0-2d02775d6c8c" providerId="ADAL" clId="{0A34ED42-BA93-4A86-9836-F123BA1A872C}" dt="2021-08-10T19:55:51.029" v="66" actId="1076"/>
          <ac:picMkLst>
            <pc:docMk/>
            <pc:sldMk cId="3488859773" sldId="257"/>
            <ac:picMk id="5" creationId="{E6222381-0A09-4F91-A3E7-4072EA4154EF}"/>
          </ac:picMkLst>
        </pc:picChg>
      </pc:sldChg>
      <pc:sldChg chg="add">
        <pc:chgData name="Mohammed Ameer" userId="0ba69699-a8fd-4d8a-81c0-2d02775d6c8c" providerId="ADAL" clId="{0A34ED42-BA93-4A86-9836-F123BA1A872C}" dt="2021-08-10T19:57:42.405" v="75"/>
        <pc:sldMkLst>
          <pc:docMk/>
          <pc:sldMk cId="2869695180" sldId="259"/>
        </pc:sldMkLst>
      </pc:sldChg>
      <pc:sldChg chg="addSp delSp modSp add mod setBg setClrOvrMap delDesignElem">
        <pc:chgData name="Mohammed Ameer" userId="0ba69699-a8fd-4d8a-81c0-2d02775d6c8c" providerId="ADAL" clId="{0A34ED42-BA93-4A86-9836-F123BA1A872C}" dt="2021-08-10T19:56:58.645" v="73" actId="1076"/>
        <pc:sldMkLst>
          <pc:docMk/>
          <pc:sldMk cId="2614124286" sldId="262"/>
        </pc:sldMkLst>
        <pc:spChg chg="mo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2" creationId="{00000000-0000-0000-0000-000000000000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79" creationId="{2E2D6188-24E5-426A-BB2A-3FA2D6B9C3EF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1" creationId="{F6E384F5-137A-40B1-97F0-694CC6ECD59C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3" creationId="{9DBC4630-03DA-474F-BBCB-BA3AE6B317A4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5" creationId="{1208BC59-C84F-483F-80CD-FAEC74229B97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7" creationId="{A1DABD52-05DF-4F31-AFB9-B330D8BE46FD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9" creationId="{78418A25-6EAC-4140-BFE6-284E1925B5EE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1" creationId="{6B9D64DB-4D5C-4A91-B45F-F301E3174F9F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3" creationId="{8E4F04B5-4D4A-4F70-8549-384AF535134B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5" creationId="{0D14DB62-3EB3-452E-89EE-30B0CDB0C8F4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7" creationId="{CB14CE1B-4BC5-4EF2-BE3D-05E4F580B3DB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6156" creationId="{2E2D6188-24E5-426A-BB2A-3FA2D6B9C3EF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57" creationId="{F6E384F5-137A-40B1-97F0-694CC6ECD59C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58" creationId="{9DBC4630-03DA-474F-BBCB-BA3AE6B317A4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59" creationId="{1208BC59-C84F-483F-80CD-FAEC74229B97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0" creationId="{A1DABD52-05DF-4F31-AFB9-B330D8BE46FD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1" creationId="{78418A25-6EAC-4140-BFE6-284E1925B5EE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2" creationId="{6B9D64DB-4D5C-4A91-B45F-F301E3174F9F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3" creationId="{8E4F04B5-4D4A-4F70-8549-384AF535134B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4" creationId="{0D14DB62-3EB3-452E-89EE-30B0CDB0C8F4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5" creationId="{CB14CE1B-4BC5-4EF2-BE3D-05E4F580B3DB}"/>
          </ac:spMkLst>
        </pc:spChg>
        <pc:picChg chg="mod">
          <ac:chgData name="Mohammed Ameer" userId="0ba69699-a8fd-4d8a-81c0-2d02775d6c8c" providerId="ADAL" clId="{0A34ED42-BA93-4A86-9836-F123BA1A872C}" dt="2021-08-10T19:56:58.645" v="73" actId="1076"/>
          <ac:picMkLst>
            <pc:docMk/>
            <pc:sldMk cId="2614124286" sldId="262"/>
            <ac:picMk id="6146" creationId="{00000000-0000-0000-0000-000000000000}"/>
          </ac:picMkLst>
        </pc:picChg>
        <pc:picChg chg="mod">
          <ac:chgData name="Mohammed Ameer" userId="0ba69699-a8fd-4d8a-81c0-2d02775d6c8c" providerId="ADAL" clId="{0A34ED42-BA93-4A86-9836-F123BA1A872C}" dt="2021-08-10T19:56:49.491" v="71" actId="26606"/>
          <ac:picMkLst>
            <pc:docMk/>
            <pc:sldMk cId="2614124286" sldId="262"/>
            <ac:picMk id="6152" creationId="{00000000-0000-0000-0000-000000000000}"/>
          </ac:picMkLst>
        </pc:picChg>
        <pc:picChg chg="mod">
          <ac:chgData name="Mohammed Ameer" userId="0ba69699-a8fd-4d8a-81c0-2d02775d6c8c" providerId="ADAL" clId="{0A34ED42-BA93-4A86-9836-F123BA1A872C}" dt="2021-08-10T19:56:49.491" v="71" actId="26606"/>
          <ac:picMkLst>
            <pc:docMk/>
            <pc:sldMk cId="2614124286" sldId="262"/>
            <ac:picMk id="6154" creationId="{00000000-0000-0000-0000-000000000000}"/>
          </ac:picMkLst>
        </pc:picChg>
      </pc:sldChg>
      <pc:sldChg chg="modSp add mod">
        <pc:chgData name="Mohammed Ameer" userId="0ba69699-a8fd-4d8a-81c0-2d02775d6c8c" providerId="ADAL" clId="{0A34ED42-BA93-4A86-9836-F123BA1A872C}" dt="2021-08-10T19:58:36.546" v="89" actId="1076"/>
        <pc:sldMkLst>
          <pc:docMk/>
          <pc:sldMk cId="3796250683" sldId="271"/>
        </pc:sldMkLst>
        <pc:spChg chg="mod">
          <ac:chgData name="Mohammed Ameer" userId="0ba69699-a8fd-4d8a-81c0-2d02775d6c8c" providerId="ADAL" clId="{0A34ED42-BA93-4A86-9836-F123BA1A872C}" dt="2021-08-10T19:58:24.908" v="85" actId="1076"/>
          <ac:spMkLst>
            <pc:docMk/>
            <pc:sldMk cId="3796250683" sldId="271"/>
            <ac:spMk id="2" creationId="{00000000-0000-0000-0000-000000000000}"/>
          </ac:spMkLst>
        </pc:spChg>
        <pc:picChg chg="mod">
          <ac:chgData name="Mohammed Ameer" userId="0ba69699-a8fd-4d8a-81c0-2d02775d6c8c" providerId="ADAL" clId="{0A34ED42-BA93-4A86-9836-F123BA1A872C}" dt="2021-08-10T19:58:36.546" v="89" actId="1076"/>
          <ac:picMkLst>
            <pc:docMk/>
            <pc:sldMk cId="3796250683" sldId="271"/>
            <ac:picMk id="4" creationId="{00000000-0000-0000-0000-000000000000}"/>
          </ac:picMkLst>
        </pc:picChg>
        <pc:picChg chg="mod">
          <ac:chgData name="Mohammed Ameer" userId="0ba69699-a8fd-4d8a-81c0-2d02775d6c8c" providerId="ADAL" clId="{0A34ED42-BA93-4A86-9836-F123BA1A872C}" dt="2021-08-10T19:58:31.788" v="87" actId="14100"/>
          <ac:picMkLst>
            <pc:docMk/>
            <pc:sldMk cId="3796250683" sldId="271"/>
            <ac:picMk id="2050" creationId="{00000000-0000-0000-0000-000000000000}"/>
          </ac:picMkLst>
        </pc:picChg>
      </pc:sldChg>
      <pc:sldChg chg="add">
        <pc:chgData name="Mohammed Ameer" userId="0ba69699-a8fd-4d8a-81c0-2d02775d6c8c" providerId="ADAL" clId="{0A34ED42-BA93-4A86-9836-F123BA1A872C}" dt="2021-08-10T19:57:42.405" v="75"/>
        <pc:sldMkLst>
          <pc:docMk/>
          <pc:sldMk cId="670027694" sldId="274"/>
        </pc:sldMkLst>
      </pc:sldChg>
      <pc:sldChg chg="addSp delSp modSp add mod">
        <pc:chgData name="Mohammed Ameer" userId="0ba69699-a8fd-4d8a-81c0-2d02775d6c8c" providerId="ADAL" clId="{0A34ED42-BA93-4A86-9836-F123BA1A872C}" dt="2021-08-10T19:58:09.365" v="83" actId="1076"/>
        <pc:sldMkLst>
          <pc:docMk/>
          <pc:sldMk cId="250844401" sldId="275"/>
        </pc:sldMkLst>
        <pc:spChg chg="mod">
          <ac:chgData name="Mohammed Ameer" userId="0ba69699-a8fd-4d8a-81c0-2d02775d6c8c" providerId="ADAL" clId="{0A34ED42-BA93-4A86-9836-F123BA1A872C}" dt="2021-08-10T19:58:03.523" v="79" actId="14100"/>
          <ac:spMkLst>
            <pc:docMk/>
            <pc:sldMk cId="250844401" sldId="275"/>
            <ac:spMk id="3" creationId="{00000000-0000-0000-0000-000000000000}"/>
          </ac:spMkLst>
        </pc:spChg>
        <pc:spChg chg="add del mod">
          <ac:chgData name="Mohammed Ameer" userId="0ba69699-a8fd-4d8a-81c0-2d02775d6c8c" providerId="ADAL" clId="{0A34ED42-BA93-4A86-9836-F123BA1A872C}" dt="2021-08-10T19:58:09.365" v="83" actId="1076"/>
          <ac:spMkLst>
            <pc:docMk/>
            <pc:sldMk cId="250844401" sldId="275"/>
            <ac:spMk id="4" creationId="{00000000-0000-0000-0000-000000000000}"/>
          </ac:spMkLst>
        </pc:spChg>
        <pc:picChg chg="add del mod">
          <ac:chgData name="Mohammed Ameer" userId="0ba69699-a8fd-4d8a-81c0-2d02775d6c8c" providerId="ADAL" clId="{0A34ED42-BA93-4A86-9836-F123BA1A872C}" dt="2021-08-10T19:58:05.863" v="82" actId="1076"/>
          <ac:picMkLst>
            <pc:docMk/>
            <pc:sldMk cId="250844401" sldId="275"/>
            <ac:picMk id="2050" creationId="{00000000-0000-0000-0000-000000000000}"/>
          </ac:picMkLst>
        </pc:picChg>
      </pc:sldChg>
      <pc:sldChg chg="modSp add mod">
        <pc:chgData name="Mohammed Ameer" userId="0ba69699-a8fd-4d8a-81c0-2d02775d6c8c" providerId="ADAL" clId="{0A34ED42-BA93-4A86-9836-F123BA1A872C}" dt="2021-08-10T19:59:04.616" v="94" actId="1076"/>
        <pc:sldMkLst>
          <pc:docMk/>
          <pc:sldMk cId="2085540136" sldId="286"/>
        </pc:sldMkLst>
        <pc:spChg chg="mod">
          <ac:chgData name="Mohammed Ameer" userId="0ba69699-a8fd-4d8a-81c0-2d02775d6c8c" providerId="ADAL" clId="{0A34ED42-BA93-4A86-9836-F123BA1A872C}" dt="2021-08-10T19:58:58.246" v="92" actId="1076"/>
          <ac:spMkLst>
            <pc:docMk/>
            <pc:sldMk cId="2085540136" sldId="286"/>
            <ac:spMk id="4" creationId="{00000000-0000-0000-0000-000000000000}"/>
          </ac:spMkLst>
        </pc:spChg>
        <pc:spChg chg="mod">
          <ac:chgData name="Mohammed Ameer" userId="0ba69699-a8fd-4d8a-81c0-2d02775d6c8c" providerId="ADAL" clId="{0A34ED42-BA93-4A86-9836-F123BA1A872C}" dt="2021-08-10T19:59:04.616" v="94" actId="1076"/>
          <ac:spMkLst>
            <pc:docMk/>
            <pc:sldMk cId="2085540136" sldId="286"/>
            <ac:spMk id="5" creationId="{00000000-0000-0000-0000-000000000000}"/>
          </ac:spMkLst>
        </pc:spChg>
        <pc:picChg chg="mod">
          <ac:chgData name="Mohammed Ameer" userId="0ba69699-a8fd-4d8a-81c0-2d02775d6c8c" providerId="ADAL" clId="{0A34ED42-BA93-4A86-9836-F123BA1A872C}" dt="2021-08-10T19:59:00.177" v="93" actId="1076"/>
          <ac:picMkLst>
            <pc:docMk/>
            <pc:sldMk cId="2085540136" sldId="286"/>
            <ac:picMk id="1026" creationId="{00000000-0000-0000-0000-000000000000}"/>
          </ac:picMkLst>
        </pc:picChg>
      </pc:sldChg>
      <pc:sldChg chg="add">
        <pc:chgData name="Mohammed Ameer" userId="0ba69699-a8fd-4d8a-81c0-2d02775d6c8c" providerId="ADAL" clId="{0A34ED42-BA93-4A86-9836-F123BA1A872C}" dt="2021-08-10T19:57:42.405" v="75"/>
        <pc:sldMkLst>
          <pc:docMk/>
          <pc:sldMk cId="1725720899" sldId="301"/>
        </pc:sldMkLst>
      </pc:sldChg>
      <pc:sldChg chg="new del">
        <pc:chgData name="Mohammed Ameer" userId="0ba69699-a8fd-4d8a-81c0-2d02775d6c8c" providerId="ADAL" clId="{0A34ED42-BA93-4A86-9836-F123BA1A872C}" dt="2021-08-10T19:57:05.521" v="74" actId="47"/>
        <pc:sldMkLst>
          <pc:docMk/>
          <pc:sldMk cId="950454934" sldId="6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eep%20learning/visualising-activation-functions-in-neural-network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860"/>
            <a:ext cx="9144000" cy="2387600"/>
          </a:xfrm>
        </p:spPr>
        <p:txBody>
          <a:bodyPr/>
          <a:lstStyle/>
          <a:p>
            <a:r>
              <a:rPr lang="en-IN" dirty="0"/>
              <a:t>Artificial Intelligence and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8"/>
          <a:stretch/>
        </p:blipFill>
        <p:spPr>
          <a:xfrm>
            <a:off x="126647" y="78308"/>
            <a:ext cx="1220890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C9B-23E5-4670-A8BB-50E029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vs ML vs 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6049D-AAF2-4B53-8B54-73B89FDA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2" descr="AI vs Machine Learning vs Deep Learning | Edureka">
            <a:extLst>
              <a:ext uri="{FF2B5EF4-FFF2-40B4-BE49-F238E27FC236}">
                <a16:creationId xmlns:a16="http://schemas.microsoft.com/office/drawing/2014/main" id="{E6222381-0A09-4F91-A3E7-4072EA41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3" y="1533031"/>
            <a:ext cx="11078609" cy="46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5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368" y="4522157"/>
            <a:ext cx="4937936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Deep Learning Frameworks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57" name="Freeform: Shape 80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8" name="Freeform: Shape 8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9" name="Freeform: Shape 84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52" name="Picture 8" descr="Keras: the Python deep learning 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2086" y="614568"/>
            <a:ext cx="2410097" cy="69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0" name="Freeform: Shape 86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1" name="Oval 8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Tenso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 t="14131" r="17621" b="6668"/>
          <a:stretch/>
        </p:blipFill>
        <p:spPr bwMode="auto">
          <a:xfrm>
            <a:off x="6096737" y="1385545"/>
            <a:ext cx="1939835" cy="14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ano - Reviews, Pros &amp; Cons | Companies using Thea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43" y="3726459"/>
            <a:ext cx="2329136" cy="232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2" name="Freeform: Shape 9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3" name="Freeform: Shape 92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8" name="Picture 4" descr="What is PyTorch?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9800" y="710055"/>
            <a:ext cx="1952160" cy="12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Freeform: Shape 94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5" name="Freeform: Shape 96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54" name="Picture 10" descr="Caffe2 | A New Lightweight, Modular, and Scalable Deep Learning Framewo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8582" y="5160076"/>
            <a:ext cx="2135777" cy="111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12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006599"/>
            <a:ext cx="5359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789196"/>
            <a:ext cx="6400800" cy="310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2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ep Learning in Digital Path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905001"/>
            <a:ext cx="8763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9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3400"/>
            <a:ext cx="10972800" cy="4525963"/>
          </a:xfrm>
        </p:spPr>
        <p:txBody>
          <a:bodyPr/>
          <a:lstStyle/>
          <a:p>
            <a:pPr marL="685783" indent="-685783">
              <a:buAutoNum type="arabicPeriod"/>
            </a:pPr>
            <a:r>
              <a:rPr lang="en-US" dirty="0" err="1"/>
              <a:t>Feedforward</a:t>
            </a:r>
            <a:r>
              <a:rPr lang="en-US" dirty="0"/>
              <a:t> Network</a:t>
            </a:r>
          </a:p>
          <a:p>
            <a:pPr marL="685783" indent="-685783">
              <a:buAutoNum type="arabicPeriod"/>
            </a:pPr>
            <a:r>
              <a:rPr lang="en-US" dirty="0" err="1"/>
              <a:t>Backpropogation</a:t>
            </a:r>
            <a:endParaRPr lang="en-US" dirty="0"/>
          </a:p>
        </p:txBody>
      </p:sp>
      <p:pic>
        <p:nvPicPr>
          <p:cNvPr id="2050" name="Picture 2" descr="Geoffrey Hinton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36" y="1524000"/>
            <a:ext cx="296228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56636" y="5677049"/>
            <a:ext cx="283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 of Google Brain</a:t>
            </a:r>
          </a:p>
        </p:txBody>
      </p:sp>
    </p:spTree>
    <p:extLst>
      <p:ext uri="{BB962C8B-B14F-4D97-AF65-F5344CB8AC3E}">
        <p14:creationId xmlns:p14="http://schemas.microsoft.com/office/powerpoint/2010/main" val="25084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579439"/>
            <a:ext cx="5080000" cy="614361"/>
          </a:xfrm>
        </p:spPr>
        <p:txBody>
          <a:bodyPr>
            <a:noAutofit/>
          </a:bodyPr>
          <a:lstStyle/>
          <a:p>
            <a:r>
              <a:rPr lang="en-US" sz="2667" dirty="0"/>
              <a:t>Artificial Neuron - Perceptron</a:t>
            </a:r>
          </a:p>
        </p:txBody>
      </p:sp>
      <p:pic>
        <p:nvPicPr>
          <p:cNvPr id="2050" name="Picture 2" descr="The Artificial Neural Networks Handbook: Part 4 - Jayesh Bapu Ahire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9" y="1193800"/>
            <a:ext cx="5603508" cy="265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Mathematics of Neural Networks | by Temi Babs | Coinmonks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550" y="3192109"/>
            <a:ext cx="5251053" cy="29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82516" y="1193800"/>
            <a:ext cx="3064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400" dirty="0"/>
              <a:t>Inputs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Weights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Bias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Activation Function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Output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12801" y="4445001"/>
            <a:ext cx="4056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Matrix Multiplication between </a:t>
            </a:r>
          </a:p>
          <a:p>
            <a:r>
              <a:rPr lang="en-US" sz="2400" dirty="0"/>
              <a:t>Input values and Weights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1" y="5867400"/>
            <a:ext cx="525105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b="1" dirty="0"/>
              <a:t>Weights and Biases are trainable parameters</a:t>
            </a:r>
          </a:p>
        </p:txBody>
      </p:sp>
    </p:spTree>
    <p:extLst>
      <p:ext uri="{BB962C8B-B14F-4D97-AF65-F5344CB8AC3E}">
        <p14:creationId xmlns:p14="http://schemas.microsoft.com/office/powerpoint/2010/main" val="379625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1092200"/>
            <a:ext cx="7870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bias unit guarantees that even when all the</a:t>
            </a:r>
          </a:p>
          <a:p>
            <a:r>
              <a:rPr lang="en-US" sz="2400" dirty="0"/>
              <a:t> inputs are zeros there will still be an activation in the neuron.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23927" y="381001"/>
            <a:ext cx="6555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 we need bias in Neural Network?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32" y="2327727"/>
            <a:ext cx="80518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32" y="3733800"/>
            <a:ext cx="84836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0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143"/>
            <a:ext cx="10972800" cy="1143000"/>
          </a:xfrm>
        </p:spPr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100680"/>
            <a:ext cx="10972800" cy="4525963"/>
          </a:xfrm>
        </p:spPr>
        <p:txBody>
          <a:bodyPr/>
          <a:lstStyle/>
          <a:p>
            <a:r>
              <a:rPr lang="en-US" dirty="0"/>
              <a:t>In neural networks, activation functions determine the output of a node from a given set of inputs</a:t>
            </a:r>
          </a:p>
        </p:txBody>
      </p:sp>
      <p:pic>
        <p:nvPicPr>
          <p:cNvPr id="1026" name="Picture 2" descr="7 Types of Activation Functions in Neural Networks: How to Choose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4"/>
          <a:stretch/>
        </p:blipFill>
        <p:spPr bwMode="auto">
          <a:xfrm>
            <a:off x="4565694" y="2334876"/>
            <a:ext cx="7437120" cy="31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277" y="5626643"/>
            <a:ext cx="1107130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hlinkClick r:id="rId3"/>
              </a:rPr>
              <a:t>https://dashee87.github.io/deep%20learning/visualising-activation-functions-in-neural-networks/</a:t>
            </a:r>
            <a:endParaRPr lang="en-US" sz="2133" dirty="0"/>
          </a:p>
        </p:txBody>
      </p:sp>
      <p:sp>
        <p:nvSpPr>
          <p:cNvPr id="5" name="TextBox 4"/>
          <p:cNvSpPr txBox="1"/>
          <p:nvPr/>
        </p:nvSpPr>
        <p:spPr>
          <a:xfrm>
            <a:off x="552816" y="2395339"/>
            <a:ext cx="55431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commonly used Activation Functions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/>
              <a:t>Sigmoid – Output Layer (Binary)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 err="1"/>
              <a:t>Softmax</a:t>
            </a:r>
            <a:r>
              <a:rPr lang="en-US" sz="2400" dirty="0"/>
              <a:t>(Multi Class)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 err="1"/>
              <a:t>Relu</a:t>
            </a:r>
            <a:r>
              <a:rPr lang="en-US" sz="2400" dirty="0"/>
              <a:t> – Hidden Layer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/>
              <a:t>Leaky </a:t>
            </a:r>
            <a:r>
              <a:rPr lang="en-US" sz="2400" dirty="0" err="1"/>
              <a:t>ReLu</a:t>
            </a:r>
            <a:endParaRPr lang="en-US" sz="2400" dirty="0"/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 err="1"/>
              <a:t>Tanh</a:t>
            </a:r>
            <a:endParaRPr lang="en-US" sz="2400" dirty="0"/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208554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162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Intel Clear</vt:lpstr>
      <vt:lpstr>Intel Clear Light</vt:lpstr>
      <vt:lpstr>Intel Clear Pro</vt:lpstr>
      <vt:lpstr>Times New Roman</vt:lpstr>
      <vt:lpstr>Wingdings</vt:lpstr>
      <vt:lpstr>Office Theme</vt:lpstr>
      <vt:lpstr>Artificial Intelligence and Neural Network</vt:lpstr>
      <vt:lpstr>AI vs ML vs DL</vt:lpstr>
      <vt:lpstr>Deep Learning Frameworks</vt:lpstr>
      <vt:lpstr>Biological Neuron</vt:lpstr>
      <vt:lpstr>PowerPoint Presentation</vt:lpstr>
      <vt:lpstr>Artificial Neural Network</vt:lpstr>
      <vt:lpstr>Artificial Neuron - Perceptron</vt:lpstr>
      <vt:lpstr>PowerPoint Presentation</vt:lpstr>
      <vt:lpstr>Activation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user</cp:lastModifiedBy>
  <cp:revision>13</cp:revision>
  <dcterms:created xsi:type="dcterms:W3CDTF">2019-04-15T00:21:10Z</dcterms:created>
  <dcterms:modified xsi:type="dcterms:W3CDTF">2023-01-27T09:29:08Z</dcterms:modified>
</cp:coreProperties>
</file>