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9" r:id="rId1"/>
    <p:sldMasterId id="2147483701" r:id="rId2"/>
  </p:sldMasterIdLst>
  <p:notesMasterIdLst>
    <p:notesMasterId r:id="rId66"/>
  </p:notesMasterIdLst>
  <p:sldIdLst>
    <p:sldId id="256" r:id="rId3"/>
    <p:sldId id="257" r:id="rId4"/>
    <p:sldId id="258" r:id="rId5"/>
    <p:sldId id="259" r:id="rId6"/>
    <p:sldId id="260" r:id="rId7"/>
    <p:sldId id="261" r:id="rId8"/>
    <p:sldId id="266" r:id="rId9"/>
    <p:sldId id="267" r:id="rId10"/>
    <p:sldId id="274"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14" r:id="rId43"/>
    <p:sldId id="315" r:id="rId44"/>
    <p:sldId id="316" r:id="rId45"/>
    <p:sldId id="317" r:id="rId46"/>
    <p:sldId id="318" r:id="rId47"/>
    <p:sldId id="319" r:id="rId48"/>
    <p:sldId id="320" r:id="rId49"/>
    <p:sldId id="322" r:id="rId50"/>
    <p:sldId id="323" r:id="rId51"/>
    <p:sldId id="321" r:id="rId52"/>
    <p:sldId id="324" r:id="rId53"/>
    <p:sldId id="327" r:id="rId54"/>
    <p:sldId id="325" r:id="rId55"/>
    <p:sldId id="328" r:id="rId56"/>
    <p:sldId id="329" r:id="rId57"/>
    <p:sldId id="330" r:id="rId58"/>
    <p:sldId id="331" r:id="rId59"/>
    <p:sldId id="332" r:id="rId60"/>
    <p:sldId id="334" r:id="rId61"/>
    <p:sldId id="333" r:id="rId62"/>
    <p:sldId id="337" r:id="rId63"/>
    <p:sldId id="335" r:id="rId64"/>
    <p:sldId id="338"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3" roundtripDataSignature="AMtx7mgMrcyDo3jHWYNR0gCWLv1p+fYz2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C1C912-9616-41E2-BA6A-CACC1D558B6D}" v="30" dt="2023-02-23T22:20:03.017"/>
  </p1510:revLst>
</p1510:revInfo>
</file>

<file path=ppt/tableStyles.xml><?xml version="1.0" encoding="utf-8"?>
<a:tblStyleLst xmlns:a="http://schemas.openxmlformats.org/drawingml/2006/main" def="{3DB1A900-376A-4626-85A1-ED3B4301983A}">
  <a:tblStyle styleId="{3DB1A900-376A-4626-85A1-ED3B4301983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5" d="100"/>
          <a:sy n="75" d="100"/>
        </p:scale>
        <p:origin x="-516" y="6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154" Type="http://schemas.openxmlformats.org/officeDocument/2006/relationships/presProps" Target="presProps.xml"/><Relationship Id="rId159"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15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15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8" Type="http://schemas.openxmlformats.org/officeDocument/2006/relationships/slide" Target="slides/slide6.xml"/><Relationship Id="rId51" Type="http://schemas.openxmlformats.org/officeDocument/2006/relationships/slide" Target="slides/slide49.xml"/><Relationship Id="rId15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158"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53"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wani Shankar Sahu" userId="e5f9bc2e-d4bb-415b-bd8a-e25372d6a074" providerId="ADAL" clId="{59C1C912-9616-41E2-BA6A-CACC1D558B6D}"/>
    <pc:docChg chg="undo redo custSel addSld delSld modSld sldOrd modMainMaster">
      <pc:chgData name="Bhawani Shankar Sahu" userId="e5f9bc2e-d4bb-415b-bd8a-e25372d6a074" providerId="ADAL" clId="{59C1C912-9616-41E2-BA6A-CACC1D558B6D}" dt="2023-02-23T22:40:13.865" v="1115" actId="20577"/>
      <pc:docMkLst>
        <pc:docMk/>
      </pc:docMkLst>
      <pc:sldChg chg="addSp delSp modSp mod">
        <pc:chgData name="Bhawani Shankar Sahu" userId="e5f9bc2e-d4bb-415b-bd8a-e25372d6a074" providerId="ADAL" clId="{59C1C912-9616-41E2-BA6A-CACC1D558B6D}" dt="2023-02-23T22:39:00.302" v="1027" actId="1076"/>
        <pc:sldMkLst>
          <pc:docMk/>
          <pc:sldMk cId="0" sldId="256"/>
        </pc:sldMkLst>
        <pc:spChg chg="add del mod">
          <ac:chgData name="Bhawani Shankar Sahu" userId="e5f9bc2e-d4bb-415b-bd8a-e25372d6a074" providerId="ADAL" clId="{59C1C912-9616-41E2-BA6A-CACC1D558B6D}" dt="2023-02-23T22:38:55.096" v="1026" actId="478"/>
          <ac:spMkLst>
            <pc:docMk/>
            <pc:sldMk cId="0" sldId="256"/>
            <ac:spMk id="3" creationId="{006FC976-AC8B-1D6D-9AF3-60938477F5E2}"/>
          </ac:spMkLst>
        </pc:spChg>
        <pc:spChg chg="mod">
          <ac:chgData name="Bhawani Shankar Sahu" userId="e5f9bc2e-d4bb-415b-bd8a-e25372d6a074" providerId="ADAL" clId="{59C1C912-9616-41E2-BA6A-CACC1D558B6D}" dt="2023-02-23T22:39:00.302" v="1027" actId="1076"/>
          <ac:spMkLst>
            <pc:docMk/>
            <pc:sldMk cId="0" sldId="256"/>
            <ac:spMk id="88" creationId="{00000000-0000-0000-0000-000000000000}"/>
          </ac:spMkLst>
        </pc:spChg>
        <pc:spChg chg="del">
          <ac:chgData name="Bhawani Shankar Sahu" userId="e5f9bc2e-d4bb-415b-bd8a-e25372d6a074" providerId="ADAL" clId="{59C1C912-9616-41E2-BA6A-CACC1D558B6D}" dt="2023-02-23T22:38:50.652" v="1025" actId="478"/>
          <ac:spMkLst>
            <pc:docMk/>
            <pc:sldMk cId="0" sldId="256"/>
            <ac:spMk id="89" creationId="{00000000-0000-0000-0000-000000000000}"/>
          </ac:spMkLst>
        </pc:spChg>
        <pc:spChg chg="mod">
          <ac:chgData name="Bhawani Shankar Sahu" userId="e5f9bc2e-d4bb-415b-bd8a-e25372d6a074" providerId="ADAL" clId="{59C1C912-9616-41E2-BA6A-CACC1D558B6D}" dt="2023-02-23T22:18:45.847" v="851"/>
          <ac:spMkLst>
            <pc:docMk/>
            <pc:sldMk cId="0" sldId="256"/>
            <ac:spMk id="90" creationId="{00000000-0000-0000-0000-000000000000}"/>
          </ac:spMkLst>
        </pc:spChg>
        <pc:picChg chg="del mod">
          <ac:chgData name="Bhawani Shankar Sahu" userId="e5f9bc2e-d4bb-415b-bd8a-e25372d6a074" providerId="ADAL" clId="{59C1C912-9616-41E2-BA6A-CACC1D558B6D}" dt="2023-02-23T22:38:21.005" v="989" actId="478"/>
          <ac:picMkLst>
            <pc:docMk/>
            <pc:sldMk cId="0" sldId="256"/>
            <ac:picMk id="91" creationId="{00000000-0000-0000-0000-000000000000}"/>
          </ac:picMkLst>
        </pc:picChg>
      </pc:sldChg>
      <pc:sldChg chg="modSp mod">
        <pc:chgData name="Bhawani Shankar Sahu" userId="e5f9bc2e-d4bb-415b-bd8a-e25372d6a074" providerId="ADAL" clId="{59C1C912-9616-41E2-BA6A-CACC1D558B6D}" dt="2023-02-23T22:40:13.865" v="1115" actId="20577"/>
        <pc:sldMkLst>
          <pc:docMk/>
          <pc:sldMk cId="0" sldId="257"/>
        </pc:sldMkLst>
        <pc:spChg chg="mod">
          <ac:chgData name="Bhawani Shankar Sahu" userId="e5f9bc2e-d4bb-415b-bd8a-e25372d6a074" providerId="ADAL" clId="{59C1C912-9616-41E2-BA6A-CACC1D558B6D}" dt="2023-02-23T22:18:45.847" v="851"/>
          <ac:spMkLst>
            <pc:docMk/>
            <pc:sldMk cId="0" sldId="257"/>
            <ac:spMk id="96" creationId="{00000000-0000-0000-0000-000000000000}"/>
          </ac:spMkLst>
        </pc:spChg>
        <pc:spChg chg="mod">
          <ac:chgData name="Bhawani Shankar Sahu" userId="e5f9bc2e-d4bb-415b-bd8a-e25372d6a074" providerId="ADAL" clId="{59C1C912-9616-41E2-BA6A-CACC1D558B6D}" dt="2023-02-23T22:40:13.865" v="1115" actId="20577"/>
          <ac:spMkLst>
            <pc:docMk/>
            <pc:sldMk cId="0" sldId="257"/>
            <ac:spMk id="97" creationId="{00000000-0000-0000-0000-000000000000}"/>
          </ac:spMkLst>
        </pc:spChg>
      </pc:sldChg>
      <pc:sldChg chg="modSp">
        <pc:chgData name="Bhawani Shankar Sahu" userId="e5f9bc2e-d4bb-415b-bd8a-e25372d6a074" providerId="ADAL" clId="{59C1C912-9616-41E2-BA6A-CACC1D558B6D}" dt="2023-02-23T22:18:45.847" v="851"/>
        <pc:sldMkLst>
          <pc:docMk/>
          <pc:sldMk cId="0" sldId="258"/>
        </pc:sldMkLst>
        <pc:spChg chg="mod">
          <ac:chgData name="Bhawani Shankar Sahu" userId="e5f9bc2e-d4bb-415b-bd8a-e25372d6a074" providerId="ADAL" clId="{59C1C912-9616-41E2-BA6A-CACC1D558B6D}" dt="2023-02-23T22:18:45.847" v="851"/>
          <ac:spMkLst>
            <pc:docMk/>
            <pc:sldMk cId="0" sldId="258"/>
            <ac:spMk id="102" creationId="{00000000-0000-0000-0000-000000000000}"/>
          </ac:spMkLst>
        </pc:spChg>
        <pc:spChg chg="mod">
          <ac:chgData name="Bhawani Shankar Sahu" userId="e5f9bc2e-d4bb-415b-bd8a-e25372d6a074" providerId="ADAL" clId="{59C1C912-9616-41E2-BA6A-CACC1D558B6D}" dt="2023-02-23T22:18:45.847" v="851"/>
          <ac:spMkLst>
            <pc:docMk/>
            <pc:sldMk cId="0" sldId="258"/>
            <ac:spMk id="103" creationId="{00000000-0000-0000-0000-000000000000}"/>
          </ac:spMkLst>
        </pc:spChg>
        <pc:spChg chg="mod">
          <ac:chgData name="Bhawani Shankar Sahu" userId="e5f9bc2e-d4bb-415b-bd8a-e25372d6a074" providerId="ADAL" clId="{59C1C912-9616-41E2-BA6A-CACC1D558B6D}" dt="2023-02-23T22:18:45.847" v="851"/>
          <ac:spMkLst>
            <pc:docMk/>
            <pc:sldMk cId="0" sldId="258"/>
            <ac:spMk id="104" creationId="{00000000-0000-0000-0000-000000000000}"/>
          </ac:spMkLst>
        </pc:spChg>
      </pc:sldChg>
      <pc:sldChg chg="modSp">
        <pc:chgData name="Bhawani Shankar Sahu" userId="e5f9bc2e-d4bb-415b-bd8a-e25372d6a074" providerId="ADAL" clId="{59C1C912-9616-41E2-BA6A-CACC1D558B6D}" dt="2023-02-23T22:18:45.847" v="851"/>
        <pc:sldMkLst>
          <pc:docMk/>
          <pc:sldMk cId="0" sldId="259"/>
        </pc:sldMkLst>
        <pc:spChg chg="mod">
          <ac:chgData name="Bhawani Shankar Sahu" userId="e5f9bc2e-d4bb-415b-bd8a-e25372d6a074" providerId="ADAL" clId="{59C1C912-9616-41E2-BA6A-CACC1D558B6D}" dt="2023-02-23T22:18:45.847" v="851"/>
          <ac:spMkLst>
            <pc:docMk/>
            <pc:sldMk cId="0" sldId="259"/>
            <ac:spMk id="109" creationId="{00000000-0000-0000-0000-000000000000}"/>
          </ac:spMkLst>
        </pc:spChg>
        <pc:spChg chg="mod">
          <ac:chgData name="Bhawani Shankar Sahu" userId="e5f9bc2e-d4bb-415b-bd8a-e25372d6a074" providerId="ADAL" clId="{59C1C912-9616-41E2-BA6A-CACC1D558B6D}" dt="2023-02-23T22:18:45.847" v="851"/>
          <ac:spMkLst>
            <pc:docMk/>
            <pc:sldMk cId="0" sldId="259"/>
            <ac:spMk id="110" creationId="{00000000-0000-0000-0000-000000000000}"/>
          </ac:spMkLst>
        </pc:spChg>
        <pc:spChg chg="mod">
          <ac:chgData name="Bhawani Shankar Sahu" userId="e5f9bc2e-d4bb-415b-bd8a-e25372d6a074" providerId="ADAL" clId="{59C1C912-9616-41E2-BA6A-CACC1D558B6D}" dt="2023-02-23T22:18:45.847" v="851"/>
          <ac:spMkLst>
            <pc:docMk/>
            <pc:sldMk cId="0" sldId="259"/>
            <ac:spMk id="111" creationId="{00000000-0000-0000-0000-000000000000}"/>
          </ac:spMkLst>
        </pc:spChg>
      </pc:sldChg>
      <pc:sldChg chg="modSp mod">
        <pc:chgData name="Bhawani Shankar Sahu" userId="e5f9bc2e-d4bb-415b-bd8a-e25372d6a074" providerId="ADAL" clId="{59C1C912-9616-41E2-BA6A-CACC1D558B6D}" dt="2023-02-23T22:29:46.694" v="925" actId="948"/>
        <pc:sldMkLst>
          <pc:docMk/>
          <pc:sldMk cId="0" sldId="260"/>
        </pc:sldMkLst>
        <pc:spChg chg="mod">
          <ac:chgData name="Bhawani Shankar Sahu" userId="e5f9bc2e-d4bb-415b-bd8a-e25372d6a074" providerId="ADAL" clId="{59C1C912-9616-41E2-BA6A-CACC1D558B6D}" dt="2023-02-23T22:18:45.847" v="851"/>
          <ac:spMkLst>
            <pc:docMk/>
            <pc:sldMk cId="0" sldId="260"/>
            <ac:spMk id="116" creationId="{00000000-0000-0000-0000-000000000000}"/>
          </ac:spMkLst>
        </pc:spChg>
        <pc:spChg chg="mod">
          <ac:chgData name="Bhawani Shankar Sahu" userId="e5f9bc2e-d4bb-415b-bd8a-e25372d6a074" providerId="ADAL" clId="{59C1C912-9616-41E2-BA6A-CACC1D558B6D}" dt="2023-02-23T22:18:45.847" v="851"/>
          <ac:spMkLst>
            <pc:docMk/>
            <pc:sldMk cId="0" sldId="260"/>
            <ac:spMk id="117" creationId="{00000000-0000-0000-0000-000000000000}"/>
          </ac:spMkLst>
        </pc:spChg>
        <pc:spChg chg="mod">
          <ac:chgData name="Bhawani Shankar Sahu" userId="e5f9bc2e-d4bb-415b-bd8a-e25372d6a074" providerId="ADAL" clId="{59C1C912-9616-41E2-BA6A-CACC1D558B6D}" dt="2023-02-23T22:29:46.694" v="925" actId="948"/>
          <ac:spMkLst>
            <pc:docMk/>
            <pc:sldMk cId="0" sldId="260"/>
            <ac:spMk id="118" creationId="{00000000-0000-0000-0000-000000000000}"/>
          </ac:spMkLst>
        </pc:spChg>
      </pc:sldChg>
      <pc:sldChg chg="modSp">
        <pc:chgData name="Bhawani Shankar Sahu" userId="e5f9bc2e-d4bb-415b-bd8a-e25372d6a074" providerId="ADAL" clId="{59C1C912-9616-41E2-BA6A-CACC1D558B6D}" dt="2023-02-23T22:18:45.847" v="851"/>
        <pc:sldMkLst>
          <pc:docMk/>
          <pc:sldMk cId="0" sldId="261"/>
        </pc:sldMkLst>
        <pc:spChg chg="mod">
          <ac:chgData name="Bhawani Shankar Sahu" userId="e5f9bc2e-d4bb-415b-bd8a-e25372d6a074" providerId="ADAL" clId="{59C1C912-9616-41E2-BA6A-CACC1D558B6D}" dt="2023-02-23T22:18:45.847" v="851"/>
          <ac:spMkLst>
            <pc:docMk/>
            <pc:sldMk cId="0" sldId="261"/>
            <ac:spMk id="123" creationId="{00000000-0000-0000-0000-000000000000}"/>
          </ac:spMkLst>
        </pc:spChg>
        <pc:spChg chg="mod">
          <ac:chgData name="Bhawani Shankar Sahu" userId="e5f9bc2e-d4bb-415b-bd8a-e25372d6a074" providerId="ADAL" clId="{59C1C912-9616-41E2-BA6A-CACC1D558B6D}" dt="2023-02-23T22:18:45.847" v="851"/>
          <ac:spMkLst>
            <pc:docMk/>
            <pc:sldMk cId="0" sldId="261"/>
            <ac:spMk id="124" creationId="{00000000-0000-0000-0000-000000000000}"/>
          </ac:spMkLst>
        </pc:spChg>
        <pc:spChg chg="mod">
          <ac:chgData name="Bhawani Shankar Sahu" userId="e5f9bc2e-d4bb-415b-bd8a-e25372d6a074" providerId="ADAL" clId="{59C1C912-9616-41E2-BA6A-CACC1D558B6D}" dt="2023-02-23T22:18:45.847" v="851"/>
          <ac:spMkLst>
            <pc:docMk/>
            <pc:sldMk cId="0" sldId="261"/>
            <ac:spMk id="125" creationId="{00000000-0000-0000-0000-000000000000}"/>
          </ac:spMkLst>
        </pc:spChg>
      </pc:sldChg>
      <pc:sldChg chg="modSp">
        <pc:chgData name="Bhawani Shankar Sahu" userId="e5f9bc2e-d4bb-415b-bd8a-e25372d6a074" providerId="ADAL" clId="{59C1C912-9616-41E2-BA6A-CACC1D558B6D}" dt="2023-02-23T22:18:45.847" v="851"/>
        <pc:sldMkLst>
          <pc:docMk/>
          <pc:sldMk cId="0" sldId="266"/>
        </pc:sldMkLst>
        <pc:spChg chg="mod">
          <ac:chgData name="Bhawani Shankar Sahu" userId="e5f9bc2e-d4bb-415b-bd8a-e25372d6a074" providerId="ADAL" clId="{59C1C912-9616-41E2-BA6A-CACC1D558B6D}" dt="2023-02-23T22:18:45.847" v="851"/>
          <ac:spMkLst>
            <pc:docMk/>
            <pc:sldMk cId="0" sldId="266"/>
            <ac:spMk id="160" creationId="{00000000-0000-0000-0000-000000000000}"/>
          </ac:spMkLst>
        </pc:spChg>
        <pc:spChg chg="mod">
          <ac:chgData name="Bhawani Shankar Sahu" userId="e5f9bc2e-d4bb-415b-bd8a-e25372d6a074" providerId="ADAL" clId="{59C1C912-9616-41E2-BA6A-CACC1D558B6D}" dt="2023-02-23T22:18:45.847" v="851"/>
          <ac:spMkLst>
            <pc:docMk/>
            <pc:sldMk cId="0" sldId="266"/>
            <ac:spMk id="161" creationId="{00000000-0000-0000-0000-000000000000}"/>
          </ac:spMkLst>
        </pc:spChg>
        <pc:spChg chg="mod">
          <ac:chgData name="Bhawani Shankar Sahu" userId="e5f9bc2e-d4bb-415b-bd8a-e25372d6a074" providerId="ADAL" clId="{59C1C912-9616-41E2-BA6A-CACC1D558B6D}" dt="2023-02-23T22:18:45.847" v="851"/>
          <ac:spMkLst>
            <pc:docMk/>
            <pc:sldMk cId="0" sldId="266"/>
            <ac:spMk id="162" creationId="{00000000-0000-0000-0000-000000000000}"/>
          </ac:spMkLst>
        </pc:spChg>
      </pc:sldChg>
      <pc:sldChg chg="modSp">
        <pc:chgData name="Bhawani Shankar Sahu" userId="e5f9bc2e-d4bb-415b-bd8a-e25372d6a074" providerId="ADAL" clId="{59C1C912-9616-41E2-BA6A-CACC1D558B6D}" dt="2023-02-23T22:18:45.847" v="851"/>
        <pc:sldMkLst>
          <pc:docMk/>
          <pc:sldMk cId="0" sldId="267"/>
        </pc:sldMkLst>
        <pc:spChg chg="mod">
          <ac:chgData name="Bhawani Shankar Sahu" userId="e5f9bc2e-d4bb-415b-bd8a-e25372d6a074" providerId="ADAL" clId="{59C1C912-9616-41E2-BA6A-CACC1D558B6D}" dt="2023-02-23T22:18:45.847" v="851"/>
          <ac:spMkLst>
            <pc:docMk/>
            <pc:sldMk cId="0" sldId="267"/>
            <ac:spMk id="167" creationId="{00000000-0000-0000-0000-000000000000}"/>
          </ac:spMkLst>
        </pc:spChg>
        <pc:spChg chg="mod">
          <ac:chgData name="Bhawani Shankar Sahu" userId="e5f9bc2e-d4bb-415b-bd8a-e25372d6a074" providerId="ADAL" clId="{59C1C912-9616-41E2-BA6A-CACC1D558B6D}" dt="2023-02-23T22:18:45.847" v="851"/>
          <ac:spMkLst>
            <pc:docMk/>
            <pc:sldMk cId="0" sldId="267"/>
            <ac:spMk id="168" creationId="{00000000-0000-0000-0000-000000000000}"/>
          </ac:spMkLst>
        </pc:spChg>
      </pc:sldChg>
      <pc:sldChg chg="modSp mod">
        <pc:chgData name="Bhawani Shankar Sahu" userId="e5f9bc2e-d4bb-415b-bd8a-e25372d6a074" providerId="ADAL" clId="{59C1C912-9616-41E2-BA6A-CACC1D558B6D}" dt="2023-02-23T22:25:29.203" v="893" actId="14734"/>
        <pc:sldMkLst>
          <pc:docMk/>
          <pc:sldMk cId="0" sldId="274"/>
        </pc:sldMkLst>
        <pc:spChg chg="mod">
          <ac:chgData name="Bhawani Shankar Sahu" userId="e5f9bc2e-d4bb-415b-bd8a-e25372d6a074" providerId="ADAL" clId="{59C1C912-9616-41E2-BA6A-CACC1D558B6D}" dt="2023-02-23T22:18:45.958" v="853" actId="27636"/>
          <ac:spMkLst>
            <pc:docMk/>
            <pc:sldMk cId="0" sldId="274"/>
            <ac:spMk id="218" creationId="{00000000-0000-0000-0000-000000000000}"/>
          </ac:spMkLst>
        </pc:spChg>
        <pc:spChg chg="mod">
          <ac:chgData name="Bhawani Shankar Sahu" userId="e5f9bc2e-d4bb-415b-bd8a-e25372d6a074" providerId="ADAL" clId="{59C1C912-9616-41E2-BA6A-CACC1D558B6D}" dt="2023-02-23T22:18:45.847" v="851"/>
          <ac:spMkLst>
            <pc:docMk/>
            <pc:sldMk cId="0" sldId="274"/>
            <ac:spMk id="219" creationId="{00000000-0000-0000-0000-000000000000}"/>
          </ac:spMkLst>
        </pc:spChg>
        <pc:graphicFrameChg chg="mod modGraphic">
          <ac:chgData name="Bhawani Shankar Sahu" userId="e5f9bc2e-d4bb-415b-bd8a-e25372d6a074" providerId="ADAL" clId="{59C1C912-9616-41E2-BA6A-CACC1D558B6D}" dt="2023-02-23T22:25:29.203" v="893" actId="14734"/>
          <ac:graphicFrameMkLst>
            <pc:docMk/>
            <pc:sldMk cId="0" sldId="274"/>
            <ac:graphicFrameMk id="220" creationId="{00000000-0000-0000-0000-000000000000}"/>
          </ac:graphicFrameMkLst>
        </pc:graphicFrameChg>
      </pc:sldChg>
      <pc:sldChg chg="del">
        <pc:chgData name="Bhawani Shankar Sahu" userId="e5f9bc2e-d4bb-415b-bd8a-e25372d6a074" providerId="ADAL" clId="{59C1C912-9616-41E2-BA6A-CACC1D558B6D}" dt="2023-02-23T20:51:09.967" v="0" actId="47"/>
        <pc:sldMkLst>
          <pc:docMk/>
          <pc:sldMk cId="0" sldId="275"/>
        </pc:sldMkLst>
      </pc:sldChg>
      <pc:sldChg chg="modSp mod">
        <pc:chgData name="Bhawani Shankar Sahu" userId="e5f9bc2e-d4bb-415b-bd8a-e25372d6a074" providerId="ADAL" clId="{59C1C912-9616-41E2-BA6A-CACC1D558B6D}" dt="2023-02-23T22:24:17.418" v="890" actId="1076"/>
        <pc:sldMkLst>
          <pc:docMk/>
          <pc:sldMk cId="0" sldId="276"/>
        </pc:sldMkLst>
        <pc:spChg chg="mod">
          <ac:chgData name="Bhawani Shankar Sahu" userId="e5f9bc2e-d4bb-415b-bd8a-e25372d6a074" providerId="ADAL" clId="{59C1C912-9616-41E2-BA6A-CACC1D558B6D}" dt="2023-02-23T22:24:17.418" v="890" actId="1076"/>
          <ac:spMkLst>
            <pc:docMk/>
            <pc:sldMk cId="0" sldId="276"/>
            <ac:spMk id="233" creationId="{00000000-0000-0000-0000-000000000000}"/>
          </ac:spMkLst>
        </pc:spChg>
        <pc:spChg chg="mod">
          <ac:chgData name="Bhawani Shankar Sahu" userId="e5f9bc2e-d4bb-415b-bd8a-e25372d6a074" providerId="ADAL" clId="{59C1C912-9616-41E2-BA6A-CACC1D558B6D}" dt="2023-02-23T22:18:45.847" v="851"/>
          <ac:spMkLst>
            <pc:docMk/>
            <pc:sldMk cId="0" sldId="276"/>
            <ac:spMk id="234" creationId="{00000000-0000-0000-0000-000000000000}"/>
          </ac:spMkLst>
        </pc:spChg>
        <pc:graphicFrameChg chg="mod modGraphic">
          <ac:chgData name="Bhawani Shankar Sahu" userId="e5f9bc2e-d4bb-415b-bd8a-e25372d6a074" providerId="ADAL" clId="{59C1C912-9616-41E2-BA6A-CACC1D558B6D}" dt="2023-02-23T22:24:00.225" v="889" actId="255"/>
          <ac:graphicFrameMkLst>
            <pc:docMk/>
            <pc:sldMk cId="0" sldId="276"/>
            <ac:graphicFrameMk id="235" creationId="{00000000-0000-0000-0000-000000000000}"/>
          </ac:graphicFrameMkLst>
        </pc:graphicFrameChg>
      </pc:sldChg>
      <pc:sldChg chg="modSp">
        <pc:chgData name="Bhawani Shankar Sahu" userId="e5f9bc2e-d4bb-415b-bd8a-e25372d6a074" providerId="ADAL" clId="{59C1C912-9616-41E2-BA6A-CACC1D558B6D}" dt="2023-02-23T22:18:45.847" v="851"/>
        <pc:sldMkLst>
          <pc:docMk/>
          <pc:sldMk cId="0" sldId="277"/>
        </pc:sldMkLst>
        <pc:spChg chg="mod">
          <ac:chgData name="Bhawani Shankar Sahu" userId="e5f9bc2e-d4bb-415b-bd8a-e25372d6a074" providerId="ADAL" clId="{59C1C912-9616-41E2-BA6A-CACC1D558B6D}" dt="2023-02-23T22:18:45.847" v="851"/>
          <ac:spMkLst>
            <pc:docMk/>
            <pc:sldMk cId="0" sldId="277"/>
            <ac:spMk id="240" creationId="{00000000-0000-0000-0000-000000000000}"/>
          </ac:spMkLst>
        </pc:spChg>
        <pc:spChg chg="mod">
          <ac:chgData name="Bhawani Shankar Sahu" userId="e5f9bc2e-d4bb-415b-bd8a-e25372d6a074" providerId="ADAL" clId="{59C1C912-9616-41E2-BA6A-CACC1D558B6D}" dt="2023-02-23T22:18:45.847" v="851"/>
          <ac:spMkLst>
            <pc:docMk/>
            <pc:sldMk cId="0" sldId="277"/>
            <ac:spMk id="241" creationId="{00000000-0000-0000-0000-000000000000}"/>
          </ac:spMkLst>
        </pc:spChg>
        <pc:spChg chg="mod">
          <ac:chgData name="Bhawani Shankar Sahu" userId="e5f9bc2e-d4bb-415b-bd8a-e25372d6a074" providerId="ADAL" clId="{59C1C912-9616-41E2-BA6A-CACC1D558B6D}" dt="2023-02-23T22:18:45.847" v="851"/>
          <ac:spMkLst>
            <pc:docMk/>
            <pc:sldMk cId="0" sldId="277"/>
            <ac:spMk id="242" creationId="{00000000-0000-0000-0000-000000000000}"/>
          </ac:spMkLst>
        </pc:spChg>
      </pc:sldChg>
      <pc:sldChg chg="modSp">
        <pc:chgData name="Bhawani Shankar Sahu" userId="e5f9bc2e-d4bb-415b-bd8a-e25372d6a074" providerId="ADAL" clId="{59C1C912-9616-41E2-BA6A-CACC1D558B6D}" dt="2023-02-23T22:18:45.847" v="851"/>
        <pc:sldMkLst>
          <pc:docMk/>
          <pc:sldMk cId="0" sldId="278"/>
        </pc:sldMkLst>
        <pc:spChg chg="mod">
          <ac:chgData name="Bhawani Shankar Sahu" userId="e5f9bc2e-d4bb-415b-bd8a-e25372d6a074" providerId="ADAL" clId="{59C1C912-9616-41E2-BA6A-CACC1D558B6D}" dt="2023-02-23T22:18:45.847" v="851"/>
          <ac:spMkLst>
            <pc:docMk/>
            <pc:sldMk cId="0" sldId="278"/>
            <ac:spMk id="247" creationId="{00000000-0000-0000-0000-000000000000}"/>
          </ac:spMkLst>
        </pc:spChg>
        <pc:spChg chg="mod">
          <ac:chgData name="Bhawani Shankar Sahu" userId="e5f9bc2e-d4bb-415b-bd8a-e25372d6a074" providerId="ADAL" clId="{59C1C912-9616-41E2-BA6A-CACC1D558B6D}" dt="2023-02-23T22:18:45.847" v="851"/>
          <ac:spMkLst>
            <pc:docMk/>
            <pc:sldMk cId="0" sldId="278"/>
            <ac:spMk id="248" creationId="{00000000-0000-0000-0000-000000000000}"/>
          </ac:spMkLst>
        </pc:spChg>
        <pc:spChg chg="mod">
          <ac:chgData name="Bhawani Shankar Sahu" userId="e5f9bc2e-d4bb-415b-bd8a-e25372d6a074" providerId="ADAL" clId="{59C1C912-9616-41E2-BA6A-CACC1D558B6D}" dt="2023-02-23T22:18:45.847" v="851"/>
          <ac:spMkLst>
            <pc:docMk/>
            <pc:sldMk cId="0" sldId="278"/>
            <ac:spMk id="249" creationId="{00000000-0000-0000-0000-000000000000}"/>
          </ac:spMkLst>
        </pc:spChg>
      </pc:sldChg>
      <pc:sldChg chg="modSp">
        <pc:chgData name="Bhawani Shankar Sahu" userId="e5f9bc2e-d4bb-415b-bd8a-e25372d6a074" providerId="ADAL" clId="{59C1C912-9616-41E2-BA6A-CACC1D558B6D}" dt="2023-02-23T22:18:45.847" v="851"/>
        <pc:sldMkLst>
          <pc:docMk/>
          <pc:sldMk cId="0" sldId="279"/>
        </pc:sldMkLst>
        <pc:spChg chg="mod">
          <ac:chgData name="Bhawani Shankar Sahu" userId="e5f9bc2e-d4bb-415b-bd8a-e25372d6a074" providerId="ADAL" clId="{59C1C912-9616-41E2-BA6A-CACC1D558B6D}" dt="2023-02-23T22:18:45.847" v="851"/>
          <ac:spMkLst>
            <pc:docMk/>
            <pc:sldMk cId="0" sldId="279"/>
            <ac:spMk id="254" creationId="{00000000-0000-0000-0000-000000000000}"/>
          </ac:spMkLst>
        </pc:spChg>
        <pc:spChg chg="mod">
          <ac:chgData name="Bhawani Shankar Sahu" userId="e5f9bc2e-d4bb-415b-bd8a-e25372d6a074" providerId="ADAL" clId="{59C1C912-9616-41E2-BA6A-CACC1D558B6D}" dt="2023-02-23T22:18:45.847" v="851"/>
          <ac:spMkLst>
            <pc:docMk/>
            <pc:sldMk cId="0" sldId="279"/>
            <ac:spMk id="255" creationId="{00000000-0000-0000-0000-000000000000}"/>
          </ac:spMkLst>
        </pc:spChg>
        <pc:spChg chg="mod">
          <ac:chgData name="Bhawani Shankar Sahu" userId="e5f9bc2e-d4bb-415b-bd8a-e25372d6a074" providerId="ADAL" clId="{59C1C912-9616-41E2-BA6A-CACC1D558B6D}" dt="2023-02-23T22:18:45.847" v="851"/>
          <ac:spMkLst>
            <pc:docMk/>
            <pc:sldMk cId="0" sldId="279"/>
            <ac:spMk id="256" creationId="{00000000-0000-0000-0000-000000000000}"/>
          </ac:spMkLst>
        </pc:spChg>
      </pc:sldChg>
      <pc:sldChg chg="modSp">
        <pc:chgData name="Bhawani Shankar Sahu" userId="e5f9bc2e-d4bb-415b-bd8a-e25372d6a074" providerId="ADAL" clId="{59C1C912-9616-41E2-BA6A-CACC1D558B6D}" dt="2023-02-23T22:18:45.847" v="851"/>
        <pc:sldMkLst>
          <pc:docMk/>
          <pc:sldMk cId="0" sldId="280"/>
        </pc:sldMkLst>
        <pc:spChg chg="mod">
          <ac:chgData name="Bhawani Shankar Sahu" userId="e5f9bc2e-d4bb-415b-bd8a-e25372d6a074" providerId="ADAL" clId="{59C1C912-9616-41E2-BA6A-CACC1D558B6D}" dt="2023-02-23T22:18:45.847" v="851"/>
          <ac:spMkLst>
            <pc:docMk/>
            <pc:sldMk cId="0" sldId="280"/>
            <ac:spMk id="261" creationId="{00000000-0000-0000-0000-000000000000}"/>
          </ac:spMkLst>
        </pc:spChg>
        <pc:spChg chg="mod">
          <ac:chgData name="Bhawani Shankar Sahu" userId="e5f9bc2e-d4bb-415b-bd8a-e25372d6a074" providerId="ADAL" clId="{59C1C912-9616-41E2-BA6A-CACC1D558B6D}" dt="2023-02-23T22:18:45.847" v="851"/>
          <ac:spMkLst>
            <pc:docMk/>
            <pc:sldMk cId="0" sldId="280"/>
            <ac:spMk id="262" creationId="{00000000-0000-0000-0000-000000000000}"/>
          </ac:spMkLst>
        </pc:spChg>
        <pc:spChg chg="mod">
          <ac:chgData name="Bhawani Shankar Sahu" userId="e5f9bc2e-d4bb-415b-bd8a-e25372d6a074" providerId="ADAL" clId="{59C1C912-9616-41E2-BA6A-CACC1D558B6D}" dt="2023-02-23T22:18:45.847" v="851"/>
          <ac:spMkLst>
            <pc:docMk/>
            <pc:sldMk cId="0" sldId="280"/>
            <ac:spMk id="263" creationId="{00000000-0000-0000-0000-000000000000}"/>
          </ac:spMkLst>
        </pc:spChg>
      </pc:sldChg>
      <pc:sldChg chg="modSp mod">
        <pc:chgData name="Bhawani Shankar Sahu" userId="e5f9bc2e-d4bb-415b-bd8a-e25372d6a074" providerId="ADAL" clId="{59C1C912-9616-41E2-BA6A-CACC1D558B6D}" dt="2023-02-23T22:18:45.973" v="854" actId="27636"/>
        <pc:sldMkLst>
          <pc:docMk/>
          <pc:sldMk cId="0" sldId="281"/>
        </pc:sldMkLst>
        <pc:spChg chg="mod">
          <ac:chgData name="Bhawani Shankar Sahu" userId="e5f9bc2e-d4bb-415b-bd8a-e25372d6a074" providerId="ADAL" clId="{59C1C912-9616-41E2-BA6A-CACC1D558B6D}" dt="2023-02-23T22:18:45.847" v="851"/>
          <ac:spMkLst>
            <pc:docMk/>
            <pc:sldMk cId="0" sldId="281"/>
            <ac:spMk id="268" creationId="{00000000-0000-0000-0000-000000000000}"/>
          </ac:spMkLst>
        </pc:spChg>
        <pc:spChg chg="mod">
          <ac:chgData name="Bhawani Shankar Sahu" userId="e5f9bc2e-d4bb-415b-bd8a-e25372d6a074" providerId="ADAL" clId="{59C1C912-9616-41E2-BA6A-CACC1D558B6D}" dt="2023-02-23T22:18:45.973" v="854" actId="27636"/>
          <ac:spMkLst>
            <pc:docMk/>
            <pc:sldMk cId="0" sldId="281"/>
            <ac:spMk id="269" creationId="{00000000-0000-0000-0000-000000000000}"/>
          </ac:spMkLst>
        </pc:spChg>
        <pc:spChg chg="mod">
          <ac:chgData name="Bhawani Shankar Sahu" userId="e5f9bc2e-d4bb-415b-bd8a-e25372d6a074" providerId="ADAL" clId="{59C1C912-9616-41E2-BA6A-CACC1D558B6D}" dt="2023-02-23T22:18:45.847" v="851"/>
          <ac:spMkLst>
            <pc:docMk/>
            <pc:sldMk cId="0" sldId="281"/>
            <ac:spMk id="270" creationId="{00000000-0000-0000-0000-000000000000}"/>
          </ac:spMkLst>
        </pc:spChg>
      </pc:sldChg>
      <pc:sldChg chg="modSp">
        <pc:chgData name="Bhawani Shankar Sahu" userId="e5f9bc2e-d4bb-415b-bd8a-e25372d6a074" providerId="ADAL" clId="{59C1C912-9616-41E2-BA6A-CACC1D558B6D}" dt="2023-02-23T22:18:45.847" v="851"/>
        <pc:sldMkLst>
          <pc:docMk/>
          <pc:sldMk cId="0" sldId="282"/>
        </pc:sldMkLst>
        <pc:spChg chg="mod">
          <ac:chgData name="Bhawani Shankar Sahu" userId="e5f9bc2e-d4bb-415b-bd8a-e25372d6a074" providerId="ADAL" clId="{59C1C912-9616-41E2-BA6A-CACC1D558B6D}" dt="2023-02-23T22:18:45.847" v="851"/>
          <ac:spMkLst>
            <pc:docMk/>
            <pc:sldMk cId="0" sldId="282"/>
            <ac:spMk id="275" creationId="{00000000-0000-0000-0000-000000000000}"/>
          </ac:spMkLst>
        </pc:spChg>
        <pc:spChg chg="mod">
          <ac:chgData name="Bhawani Shankar Sahu" userId="e5f9bc2e-d4bb-415b-bd8a-e25372d6a074" providerId="ADAL" clId="{59C1C912-9616-41E2-BA6A-CACC1D558B6D}" dt="2023-02-23T22:18:45.847" v="851"/>
          <ac:spMkLst>
            <pc:docMk/>
            <pc:sldMk cId="0" sldId="282"/>
            <ac:spMk id="276" creationId="{00000000-0000-0000-0000-000000000000}"/>
          </ac:spMkLst>
        </pc:spChg>
        <pc:spChg chg="mod">
          <ac:chgData name="Bhawani Shankar Sahu" userId="e5f9bc2e-d4bb-415b-bd8a-e25372d6a074" providerId="ADAL" clId="{59C1C912-9616-41E2-BA6A-CACC1D558B6D}" dt="2023-02-23T22:18:45.847" v="851"/>
          <ac:spMkLst>
            <pc:docMk/>
            <pc:sldMk cId="0" sldId="282"/>
            <ac:spMk id="277" creationId="{00000000-0000-0000-0000-000000000000}"/>
          </ac:spMkLst>
        </pc:spChg>
      </pc:sldChg>
      <pc:sldChg chg="modSp mod">
        <pc:chgData name="Bhawani Shankar Sahu" userId="e5f9bc2e-d4bb-415b-bd8a-e25372d6a074" providerId="ADAL" clId="{59C1C912-9616-41E2-BA6A-CACC1D558B6D}" dt="2023-02-23T22:30:46.402" v="931" actId="113"/>
        <pc:sldMkLst>
          <pc:docMk/>
          <pc:sldMk cId="0" sldId="283"/>
        </pc:sldMkLst>
        <pc:spChg chg="mod">
          <ac:chgData name="Bhawani Shankar Sahu" userId="e5f9bc2e-d4bb-415b-bd8a-e25372d6a074" providerId="ADAL" clId="{59C1C912-9616-41E2-BA6A-CACC1D558B6D}" dt="2023-02-23T22:30:46.402" v="931" actId="113"/>
          <ac:spMkLst>
            <pc:docMk/>
            <pc:sldMk cId="0" sldId="283"/>
            <ac:spMk id="282" creationId="{00000000-0000-0000-0000-000000000000}"/>
          </ac:spMkLst>
        </pc:spChg>
        <pc:spChg chg="mod">
          <ac:chgData name="Bhawani Shankar Sahu" userId="e5f9bc2e-d4bb-415b-bd8a-e25372d6a074" providerId="ADAL" clId="{59C1C912-9616-41E2-BA6A-CACC1D558B6D}" dt="2023-02-23T22:30:27.943" v="928" actId="1076"/>
          <ac:spMkLst>
            <pc:docMk/>
            <pc:sldMk cId="0" sldId="283"/>
            <ac:spMk id="283" creationId="{00000000-0000-0000-0000-000000000000}"/>
          </ac:spMkLst>
        </pc:spChg>
        <pc:spChg chg="mod">
          <ac:chgData name="Bhawani Shankar Sahu" userId="e5f9bc2e-d4bb-415b-bd8a-e25372d6a074" providerId="ADAL" clId="{59C1C912-9616-41E2-BA6A-CACC1D558B6D}" dt="2023-02-23T22:18:45.847" v="851"/>
          <ac:spMkLst>
            <pc:docMk/>
            <pc:sldMk cId="0" sldId="283"/>
            <ac:spMk id="284" creationId="{00000000-0000-0000-0000-000000000000}"/>
          </ac:spMkLst>
        </pc:spChg>
        <pc:spChg chg="mod">
          <ac:chgData name="Bhawani Shankar Sahu" userId="e5f9bc2e-d4bb-415b-bd8a-e25372d6a074" providerId="ADAL" clId="{59C1C912-9616-41E2-BA6A-CACC1D558B6D}" dt="2023-02-23T22:30:32.552" v="929" actId="1076"/>
          <ac:spMkLst>
            <pc:docMk/>
            <pc:sldMk cId="0" sldId="283"/>
            <ac:spMk id="285" creationId="{00000000-0000-0000-0000-000000000000}"/>
          </ac:spMkLst>
        </pc:spChg>
      </pc:sldChg>
      <pc:sldChg chg="modSp">
        <pc:chgData name="Bhawani Shankar Sahu" userId="e5f9bc2e-d4bb-415b-bd8a-e25372d6a074" providerId="ADAL" clId="{59C1C912-9616-41E2-BA6A-CACC1D558B6D}" dt="2023-02-23T22:18:45.847" v="851"/>
        <pc:sldMkLst>
          <pc:docMk/>
          <pc:sldMk cId="0" sldId="284"/>
        </pc:sldMkLst>
        <pc:spChg chg="mod">
          <ac:chgData name="Bhawani Shankar Sahu" userId="e5f9bc2e-d4bb-415b-bd8a-e25372d6a074" providerId="ADAL" clId="{59C1C912-9616-41E2-BA6A-CACC1D558B6D}" dt="2023-02-23T22:18:45.847" v="851"/>
          <ac:spMkLst>
            <pc:docMk/>
            <pc:sldMk cId="0" sldId="284"/>
            <ac:spMk id="290" creationId="{00000000-0000-0000-0000-000000000000}"/>
          </ac:spMkLst>
        </pc:spChg>
        <pc:spChg chg="mod">
          <ac:chgData name="Bhawani Shankar Sahu" userId="e5f9bc2e-d4bb-415b-bd8a-e25372d6a074" providerId="ADAL" clId="{59C1C912-9616-41E2-BA6A-CACC1D558B6D}" dt="2023-02-23T22:18:45.847" v="851"/>
          <ac:spMkLst>
            <pc:docMk/>
            <pc:sldMk cId="0" sldId="284"/>
            <ac:spMk id="291" creationId="{00000000-0000-0000-0000-000000000000}"/>
          </ac:spMkLst>
        </pc:spChg>
        <pc:spChg chg="mod">
          <ac:chgData name="Bhawani Shankar Sahu" userId="e5f9bc2e-d4bb-415b-bd8a-e25372d6a074" providerId="ADAL" clId="{59C1C912-9616-41E2-BA6A-CACC1D558B6D}" dt="2023-02-23T22:18:45.847" v="851"/>
          <ac:spMkLst>
            <pc:docMk/>
            <pc:sldMk cId="0" sldId="284"/>
            <ac:spMk id="292" creationId="{00000000-0000-0000-0000-000000000000}"/>
          </ac:spMkLst>
        </pc:spChg>
      </pc:sldChg>
      <pc:sldChg chg="modSp mod">
        <pc:chgData name="Bhawani Shankar Sahu" userId="e5f9bc2e-d4bb-415b-bd8a-e25372d6a074" providerId="ADAL" clId="{59C1C912-9616-41E2-BA6A-CACC1D558B6D}" dt="2023-02-23T22:31:21.074" v="935" actId="14100"/>
        <pc:sldMkLst>
          <pc:docMk/>
          <pc:sldMk cId="0" sldId="285"/>
        </pc:sldMkLst>
        <pc:spChg chg="mod">
          <ac:chgData name="Bhawani Shankar Sahu" userId="e5f9bc2e-d4bb-415b-bd8a-e25372d6a074" providerId="ADAL" clId="{59C1C912-9616-41E2-BA6A-CACC1D558B6D}" dt="2023-02-23T22:18:45.847" v="851"/>
          <ac:spMkLst>
            <pc:docMk/>
            <pc:sldMk cId="0" sldId="285"/>
            <ac:spMk id="297" creationId="{00000000-0000-0000-0000-000000000000}"/>
          </ac:spMkLst>
        </pc:spChg>
        <pc:spChg chg="mod">
          <ac:chgData name="Bhawani Shankar Sahu" userId="e5f9bc2e-d4bb-415b-bd8a-e25372d6a074" providerId="ADAL" clId="{59C1C912-9616-41E2-BA6A-CACC1D558B6D}" dt="2023-02-23T22:31:21.074" v="935" actId="14100"/>
          <ac:spMkLst>
            <pc:docMk/>
            <pc:sldMk cId="0" sldId="285"/>
            <ac:spMk id="298" creationId="{00000000-0000-0000-0000-000000000000}"/>
          </ac:spMkLst>
        </pc:spChg>
        <pc:spChg chg="mod">
          <ac:chgData name="Bhawani Shankar Sahu" userId="e5f9bc2e-d4bb-415b-bd8a-e25372d6a074" providerId="ADAL" clId="{59C1C912-9616-41E2-BA6A-CACC1D558B6D}" dt="2023-02-23T22:18:45.847" v="851"/>
          <ac:spMkLst>
            <pc:docMk/>
            <pc:sldMk cId="0" sldId="285"/>
            <ac:spMk id="299" creationId="{00000000-0000-0000-0000-000000000000}"/>
          </ac:spMkLst>
        </pc:spChg>
        <pc:graphicFrameChg chg="mod modGraphic">
          <ac:chgData name="Bhawani Shankar Sahu" userId="e5f9bc2e-d4bb-415b-bd8a-e25372d6a074" providerId="ADAL" clId="{59C1C912-9616-41E2-BA6A-CACC1D558B6D}" dt="2023-02-23T22:31:17.941" v="934" actId="1076"/>
          <ac:graphicFrameMkLst>
            <pc:docMk/>
            <pc:sldMk cId="0" sldId="285"/>
            <ac:graphicFrameMk id="300" creationId="{00000000-0000-0000-0000-000000000000}"/>
          </ac:graphicFrameMkLst>
        </pc:graphicFrameChg>
      </pc:sldChg>
      <pc:sldChg chg="modSp mod">
        <pc:chgData name="Bhawani Shankar Sahu" userId="e5f9bc2e-d4bb-415b-bd8a-e25372d6a074" providerId="ADAL" clId="{59C1C912-9616-41E2-BA6A-CACC1D558B6D}" dt="2023-02-23T22:31:30.069" v="937" actId="20577"/>
        <pc:sldMkLst>
          <pc:docMk/>
          <pc:sldMk cId="0" sldId="286"/>
        </pc:sldMkLst>
        <pc:spChg chg="mod">
          <ac:chgData name="Bhawani Shankar Sahu" userId="e5f9bc2e-d4bb-415b-bd8a-e25372d6a074" providerId="ADAL" clId="{59C1C912-9616-41E2-BA6A-CACC1D558B6D}" dt="2023-02-23T22:31:30.069" v="937" actId="20577"/>
          <ac:spMkLst>
            <pc:docMk/>
            <pc:sldMk cId="0" sldId="286"/>
            <ac:spMk id="305" creationId="{00000000-0000-0000-0000-000000000000}"/>
          </ac:spMkLst>
        </pc:spChg>
        <pc:spChg chg="mod">
          <ac:chgData name="Bhawani Shankar Sahu" userId="e5f9bc2e-d4bb-415b-bd8a-e25372d6a074" providerId="ADAL" clId="{59C1C912-9616-41E2-BA6A-CACC1D558B6D}" dt="2023-02-23T22:18:45.847" v="851"/>
          <ac:spMkLst>
            <pc:docMk/>
            <pc:sldMk cId="0" sldId="286"/>
            <ac:spMk id="306" creationId="{00000000-0000-0000-0000-000000000000}"/>
          </ac:spMkLst>
        </pc:spChg>
        <pc:spChg chg="mod">
          <ac:chgData name="Bhawani Shankar Sahu" userId="e5f9bc2e-d4bb-415b-bd8a-e25372d6a074" providerId="ADAL" clId="{59C1C912-9616-41E2-BA6A-CACC1D558B6D}" dt="2023-02-23T22:18:45.847" v="851"/>
          <ac:spMkLst>
            <pc:docMk/>
            <pc:sldMk cId="0" sldId="286"/>
            <ac:spMk id="307" creationId="{00000000-0000-0000-0000-000000000000}"/>
          </ac:spMkLst>
        </pc:spChg>
      </pc:sldChg>
      <pc:sldChg chg="modSp mod">
        <pc:chgData name="Bhawani Shankar Sahu" userId="e5f9bc2e-d4bb-415b-bd8a-e25372d6a074" providerId="ADAL" clId="{59C1C912-9616-41E2-BA6A-CACC1D558B6D}" dt="2023-02-23T22:31:52.749" v="942" actId="27636"/>
        <pc:sldMkLst>
          <pc:docMk/>
          <pc:sldMk cId="0" sldId="287"/>
        </pc:sldMkLst>
        <pc:spChg chg="mod">
          <ac:chgData name="Bhawani Shankar Sahu" userId="e5f9bc2e-d4bb-415b-bd8a-e25372d6a074" providerId="ADAL" clId="{59C1C912-9616-41E2-BA6A-CACC1D558B6D}" dt="2023-02-23T22:19:55.766" v="862" actId="27636"/>
          <ac:spMkLst>
            <pc:docMk/>
            <pc:sldMk cId="0" sldId="287"/>
            <ac:spMk id="312" creationId="{00000000-0000-0000-0000-000000000000}"/>
          </ac:spMkLst>
        </pc:spChg>
        <pc:spChg chg="mod">
          <ac:chgData name="Bhawani Shankar Sahu" userId="e5f9bc2e-d4bb-415b-bd8a-e25372d6a074" providerId="ADAL" clId="{59C1C912-9616-41E2-BA6A-CACC1D558B6D}" dt="2023-02-23T22:31:52.749" v="942" actId="27636"/>
          <ac:spMkLst>
            <pc:docMk/>
            <pc:sldMk cId="0" sldId="287"/>
            <ac:spMk id="313" creationId="{00000000-0000-0000-0000-000000000000}"/>
          </ac:spMkLst>
        </pc:spChg>
        <pc:spChg chg="mod">
          <ac:chgData name="Bhawani Shankar Sahu" userId="e5f9bc2e-d4bb-415b-bd8a-e25372d6a074" providerId="ADAL" clId="{59C1C912-9616-41E2-BA6A-CACC1D558B6D}" dt="2023-02-23T22:18:45.847" v="851"/>
          <ac:spMkLst>
            <pc:docMk/>
            <pc:sldMk cId="0" sldId="287"/>
            <ac:spMk id="314" creationId="{00000000-0000-0000-0000-000000000000}"/>
          </ac:spMkLst>
        </pc:spChg>
        <pc:graphicFrameChg chg="mod modGraphic">
          <ac:chgData name="Bhawani Shankar Sahu" userId="e5f9bc2e-d4bb-415b-bd8a-e25372d6a074" providerId="ADAL" clId="{59C1C912-9616-41E2-BA6A-CACC1D558B6D}" dt="2023-02-23T22:31:47.782" v="940" actId="1076"/>
          <ac:graphicFrameMkLst>
            <pc:docMk/>
            <pc:sldMk cId="0" sldId="287"/>
            <ac:graphicFrameMk id="315" creationId="{00000000-0000-0000-0000-000000000000}"/>
          </ac:graphicFrameMkLst>
        </pc:graphicFrameChg>
      </pc:sldChg>
      <pc:sldChg chg="modSp">
        <pc:chgData name="Bhawani Shankar Sahu" userId="e5f9bc2e-d4bb-415b-bd8a-e25372d6a074" providerId="ADAL" clId="{59C1C912-9616-41E2-BA6A-CACC1D558B6D}" dt="2023-02-23T22:18:45.847" v="851"/>
        <pc:sldMkLst>
          <pc:docMk/>
          <pc:sldMk cId="0" sldId="288"/>
        </pc:sldMkLst>
        <pc:spChg chg="mod">
          <ac:chgData name="Bhawani Shankar Sahu" userId="e5f9bc2e-d4bb-415b-bd8a-e25372d6a074" providerId="ADAL" clId="{59C1C912-9616-41E2-BA6A-CACC1D558B6D}" dt="2023-02-23T22:18:45.847" v="851"/>
          <ac:spMkLst>
            <pc:docMk/>
            <pc:sldMk cId="0" sldId="288"/>
            <ac:spMk id="320" creationId="{00000000-0000-0000-0000-000000000000}"/>
          </ac:spMkLst>
        </pc:spChg>
        <pc:spChg chg="mod">
          <ac:chgData name="Bhawani Shankar Sahu" userId="e5f9bc2e-d4bb-415b-bd8a-e25372d6a074" providerId="ADAL" clId="{59C1C912-9616-41E2-BA6A-CACC1D558B6D}" dt="2023-02-23T22:18:45.847" v="851"/>
          <ac:spMkLst>
            <pc:docMk/>
            <pc:sldMk cId="0" sldId="288"/>
            <ac:spMk id="321" creationId="{00000000-0000-0000-0000-000000000000}"/>
          </ac:spMkLst>
        </pc:spChg>
        <pc:spChg chg="mod">
          <ac:chgData name="Bhawani Shankar Sahu" userId="e5f9bc2e-d4bb-415b-bd8a-e25372d6a074" providerId="ADAL" clId="{59C1C912-9616-41E2-BA6A-CACC1D558B6D}" dt="2023-02-23T22:18:45.847" v="851"/>
          <ac:spMkLst>
            <pc:docMk/>
            <pc:sldMk cId="0" sldId="288"/>
            <ac:spMk id="322" creationId="{00000000-0000-0000-0000-000000000000}"/>
          </ac:spMkLst>
        </pc:spChg>
      </pc:sldChg>
      <pc:sldChg chg="modSp">
        <pc:chgData name="Bhawani Shankar Sahu" userId="e5f9bc2e-d4bb-415b-bd8a-e25372d6a074" providerId="ADAL" clId="{59C1C912-9616-41E2-BA6A-CACC1D558B6D}" dt="2023-02-23T22:18:45.847" v="851"/>
        <pc:sldMkLst>
          <pc:docMk/>
          <pc:sldMk cId="0" sldId="289"/>
        </pc:sldMkLst>
        <pc:spChg chg="mod">
          <ac:chgData name="Bhawani Shankar Sahu" userId="e5f9bc2e-d4bb-415b-bd8a-e25372d6a074" providerId="ADAL" clId="{59C1C912-9616-41E2-BA6A-CACC1D558B6D}" dt="2023-02-23T22:18:45.847" v="851"/>
          <ac:spMkLst>
            <pc:docMk/>
            <pc:sldMk cId="0" sldId="289"/>
            <ac:spMk id="327" creationId="{00000000-0000-0000-0000-000000000000}"/>
          </ac:spMkLst>
        </pc:spChg>
        <pc:spChg chg="mod">
          <ac:chgData name="Bhawani Shankar Sahu" userId="e5f9bc2e-d4bb-415b-bd8a-e25372d6a074" providerId="ADAL" clId="{59C1C912-9616-41E2-BA6A-CACC1D558B6D}" dt="2023-02-23T22:18:45.847" v="851"/>
          <ac:spMkLst>
            <pc:docMk/>
            <pc:sldMk cId="0" sldId="289"/>
            <ac:spMk id="328" creationId="{00000000-0000-0000-0000-000000000000}"/>
          </ac:spMkLst>
        </pc:spChg>
        <pc:spChg chg="mod">
          <ac:chgData name="Bhawani Shankar Sahu" userId="e5f9bc2e-d4bb-415b-bd8a-e25372d6a074" providerId="ADAL" clId="{59C1C912-9616-41E2-BA6A-CACC1D558B6D}" dt="2023-02-23T22:18:45.847" v="851"/>
          <ac:spMkLst>
            <pc:docMk/>
            <pc:sldMk cId="0" sldId="289"/>
            <ac:spMk id="329" creationId="{00000000-0000-0000-0000-000000000000}"/>
          </ac:spMkLst>
        </pc:spChg>
      </pc:sldChg>
      <pc:sldChg chg="modSp">
        <pc:chgData name="Bhawani Shankar Sahu" userId="e5f9bc2e-d4bb-415b-bd8a-e25372d6a074" providerId="ADAL" clId="{59C1C912-9616-41E2-BA6A-CACC1D558B6D}" dt="2023-02-23T22:18:45.847" v="851"/>
        <pc:sldMkLst>
          <pc:docMk/>
          <pc:sldMk cId="0" sldId="290"/>
        </pc:sldMkLst>
        <pc:spChg chg="mod">
          <ac:chgData name="Bhawani Shankar Sahu" userId="e5f9bc2e-d4bb-415b-bd8a-e25372d6a074" providerId="ADAL" clId="{59C1C912-9616-41E2-BA6A-CACC1D558B6D}" dt="2023-02-23T22:18:45.847" v="851"/>
          <ac:spMkLst>
            <pc:docMk/>
            <pc:sldMk cId="0" sldId="290"/>
            <ac:spMk id="334" creationId="{00000000-0000-0000-0000-000000000000}"/>
          </ac:spMkLst>
        </pc:spChg>
        <pc:spChg chg="mod">
          <ac:chgData name="Bhawani Shankar Sahu" userId="e5f9bc2e-d4bb-415b-bd8a-e25372d6a074" providerId="ADAL" clId="{59C1C912-9616-41E2-BA6A-CACC1D558B6D}" dt="2023-02-23T22:18:45.847" v="851"/>
          <ac:spMkLst>
            <pc:docMk/>
            <pc:sldMk cId="0" sldId="290"/>
            <ac:spMk id="335" creationId="{00000000-0000-0000-0000-000000000000}"/>
          </ac:spMkLst>
        </pc:spChg>
        <pc:spChg chg="mod">
          <ac:chgData name="Bhawani Shankar Sahu" userId="e5f9bc2e-d4bb-415b-bd8a-e25372d6a074" providerId="ADAL" clId="{59C1C912-9616-41E2-BA6A-CACC1D558B6D}" dt="2023-02-23T22:18:45.847" v="851"/>
          <ac:spMkLst>
            <pc:docMk/>
            <pc:sldMk cId="0" sldId="290"/>
            <ac:spMk id="336" creationId="{00000000-0000-0000-0000-000000000000}"/>
          </ac:spMkLst>
        </pc:spChg>
      </pc:sldChg>
      <pc:sldChg chg="modSp mod">
        <pc:chgData name="Bhawani Shankar Sahu" userId="e5f9bc2e-d4bb-415b-bd8a-e25372d6a074" providerId="ADAL" clId="{59C1C912-9616-41E2-BA6A-CACC1D558B6D}" dt="2023-02-23T22:32:29.590" v="945" actId="14100"/>
        <pc:sldMkLst>
          <pc:docMk/>
          <pc:sldMk cId="0" sldId="291"/>
        </pc:sldMkLst>
        <pc:spChg chg="mod">
          <ac:chgData name="Bhawani Shankar Sahu" userId="e5f9bc2e-d4bb-415b-bd8a-e25372d6a074" providerId="ADAL" clId="{59C1C912-9616-41E2-BA6A-CACC1D558B6D}" dt="2023-02-23T22:32:29.590" v="945" actId="14100"/>
          <ac:spMkLst>
            <pc:docMk/>
            <pc:sldMk cId="0" sldId="291"/>
            <ac:spMk id="342" creationId="{00000000-0000-0000-0000-000000000000}"/>
          </ac:spMkLst>
        </pc:spChg>
        <pc:spChg chg="mod">
          <ac:chgData name="Bhawani Shankar Sahu" userId="e5f9bc2e-d4bb-415b-bd8a-e25372d6a074" providerId="ADAL" clId="{59C1C912-9616-41E2-BA6A-CACC1D558B6D}" dt="2023-02-23T22:18:45.847" v="851"/>
          <ac:spMkLst>
            <pc:docMk/>
            <pc:sldMk cId="0" sldId="291"/>
            <ac:spMk id="343" creationId="{00000000-0000-0000-0000-000000000000}"/>
          </ac:spMkLst>
        </pc:spChg>
        <pc:spChg chg="mod">
          <ac:chgData name="Bhawani Shankar Sahu" userId="e5f9bc2e-d4bb-415b-bd8a-e25372d6a074" providerId="ADAL" clId="{59C1C912-9616-41E2-BA6A-CACC1D558B6D}" dt="2023-02-23T22:32:22.971" v="944" actId="255"/>
          <ac:spMkLst>
            <pc:docMk/>
            <pc:sldMk cId="0" sldId="291"/>
            <ac:spMk id="344" creationId="{00000000-0000-0000-0000-000000000000}"/>
          </ac:spMkLst>
        </pc:spChg>
      </pc:sldChg>
      <pc:sldChg chg="modSp mod">
        <pc:chgData name="Bhawani Shankar Sahu" userId="e5f9bc2e-d4bb-415b-bd8a-e25372d6a074" providerId="ADAL" clId="{59C1C912-9616-41E2-BA6A-CACC1D558B6D}" dt="2023-02-23T22:32:51.494" v="947" actId="14100"/>
        <pc:sldMkLst>
          <pc:docMk/>
          <pc:sldMk cId="0" sldId="292"/>
        </pc:sldMkLst>
        <pc:spChg chg="mod">
          <ac:chgData name="Bhawani Shankar Sahu" userId="e5f9bc2e-d4bb-415b-bd8a-e25372d6a074" providerId="ADAL" clId="{59C1C912-9616-41E2-BA6A-CACC1D558B6D}" dt="2023-02-23T22:32:51.494" v="947" actId="14100"/>
          <ac:spMkLst>
            <pc:docMk/>
            <pc:sldMk cId="0" sldId="292"/>
            <ac:spMk id="350" creationId="{00000000-0000-0000-0000-000000000000}"/>
          </ac:spMkLst>
        </pc:spChg>
        <pc:spChg chg="mod">
          <ac:chgData name="Bhawani Shankar Sahu" userId="e5f9bc2e-d4bb-415b-bd8a-e25372d6a074" providerId="ADAL" clId="{59C1C912-9616-41E2-BA6A-CACC1D558B6D}" dt="2023-02-23T22:18:45.847" v="851"/>
          <ac:spMkLst>
            <pc:docMk/>
            <pc:sldMk cId="0" sldId="292"/>
            <ac:spMk id="351" creationId="{00000000-0000-0000-0000-000000000000}"/>
          </ac:spMkLst>
        </pc:spChg>
      </pc:sldChg>
      <pc:sldChg chg="modSp mod">
        <pc:chgData name="Bhawani Shankar Sahu" userId="e5f9bc2e-d4bb-415b-bd8a-e25372d6a074" providerId="ADAL" clId="{59C1C912-9616-41E2-BA6A-CACC1D558B6D}" dt="2023-02-23T22:33:17.351" v="951" actId="1076"/>
        <pc:sldMkLst>
          <pc:docMk/>
          <pc:sldMk cId="0" sldId="293"/>
        </pc:sldMkLst>
        <pc:spChg chg="mod">
          <ac:chgData name="Bhawani Shankar Sahu" userId="e5f9bc2e-d4bb-415b-bd8a-e25372d6a074" providerId="ADAL" clId="{59C1C912-9616-41E2-BA6A-CACC1D558B6D}" dt="2023-02-23T22:33:17.351" v="951" actId="1076"/>
          <ac:spMkLst>
            <pc:docMk/>
            <pc:sldMk cId="0" sldId="293"/>
            <ac:spMk id="356" creationId="{00000000-0000-0000-0000-000000000000}"/>
          </ac:spMkLst>
        </pc:spChg>
        <pc:spChg chg="mod">
          <ac:chgData name="Bhawani Shankar Sahu" userId="e5f9bc2e-d4bb-415b-bd8a-e25372d6a074" providerId="ADAL" clId="{59C1C912-9616-41E2-BA6A-CACC1D558B6D}" dt="2023-02-23T22:33:04.496" v="949" actId="14100"/>
          <ac:spMkLst>
            <pc:docMk/>
            <pc:sldMk cId="0" sldId="293"/>
            <ac:spMk id="357" creationId="{00000000-0000-0000-0000-000000000000}"/>
          </ac:spMkLst>
        </pc:spChg>
        <pc:spChg chg="mod">
          <ac:chgData name="Bhawani Shankar Sahu" userId="e5f9bc2e-d4bb-415b-bd8a-e25372d6a074" providerId="ADAL" clId="{59C1C912-9616-41E2-BA6A-CACC1D558B6D}" dt="2023-02-23T22:18:45.847" v="851"/>
          <ac:spMkLst>
            <pc:docMk/>
            <pc:sldMk cId="0" sldId="293"/>
            <ac:spMk id="358" creationId="{00000000-0000-0000-0000-000000000000}"/>
          </ac:spMkLst>
        </pc:spChg>
      </pc:sldChg>
      <pc:sldChg chg="modSp mod">
        <pc:chgData name="Bhawani Shankar Sahu" userId="e5f9bc2e-d4bb-415b-bd8a-e25372d6a074" providerId="ADAL" clId="{59C1C912-9616-41E2-BA6A-CACC1D558B6D}" dt="2023-02-23T22:33:55.361" v="956" actId="1076"/>
        <pc:sldMkLst>
          <pc:docMk/>
          <pc:sldMk cId="0" sldId="294"/>
        </pc:sldMkLst>
        <pc:spChg chg="mod">
          <ac:chgData name="Bhawani Shankar Sahu" userId="e5f9bc2e-d4bb-415b-bd8a-e25372d6a074" providerId="ADAL" clId="{59C1C912-9616-41E2-BA6A-CACC1D558B6D}" dt="2023-02-23T22:33:55.361" v="956" actId="1076"/>
          <ac:spMkLst>
            <pc:docMk/>
            <pc:sldMk cId="0" sldId="294"/>
            <ac:spMk id="363" creationId="{00000000-0000-0000-0000-000000000000}"/>
          </ac:spMkLst>
        </pc:spChg>
        <pc:spChg chg="mod">
          <ac:chgData name="Bhawani Shankar Sahu" userId="e5f9bc2e-d4bb-415b-bd8a-e25372d6a074" providerId="ADAL" clId="{59C1C912-9616-41E2-BA6A-CACC1D558B6D}" dt="2023-02-23T22:33:37.184" v="953" actId="14100"/>
          <ac:spMkLst>
            <pc:docMk/>
            <pc:sldMk cId="0" sldId="294"/>
            <ac:spMk id="364" creationId="{00000000-0000-0000-0000-000000000000}"/>
          </ac:spMkLst>
        </pc:spChg>
      </pc:sldChg>
      <pc:sldChg chg="modSp mod">
        <pc:chgData name="Bhawani Shankar Sahu" userId="e5f9bc2e-d4bb-415b-bd8a-e25372d6a074" providerId="ADAL" clId="{59C1C912-9616-41E2-BA6A-CACC1D558B6D}" dt="2023-02-23T22:35:24.289" v="967" actId="948"/>
        <pc:sldMkLst>
          <pc:docMk/>
          <pc:sldMk cId="0" sldId="295"/>
        </pc:sldMkLst>
        <pc:spChg chg="mod">
          <ac:chgData name="Bhawani Shankar Sahu" userId="e5f9bc2e-d4bb-415b-bd8a-e25372d6a074" providerId="ADAL" clId="{59C1C912-9616-41E2-BA6A-CACC1D558B6D}" dt="2023-02-23T22:34:44.189" v="964" actId="1076"/>
          <ac:spMkLst>
            <pc:docMk/>
            <pc:sldMk cId="0" sldId="295"/>
            <ac:spMk id="369" creationId="{00000000-0000-0000-0000-000000000000}"/>
          </ac:spMkLst>
        </pc:spChg>
        <pc:spChg chg="mod">
          <ac:chgData name="Bhawani Shankar Sahu" userId="e5f9bc2e-d4bb-415b-bd8a-e25372d6a074" providerId="ADAL" clId="{59C1C912-9616-41E2-BA6A-CACC1D558B6D}" dt="2023-02-23T22:35:24.289" v="967" actId="948"/>
          <ac:spMkLst>
            <pc:docMk/>
            <pc:sldMk cId="0" sldId="295"/>
            <ac:spMk id="370" creationId="{00000000-0000-0000-0000-000000000000}"/>
          </ac:spMkLst>
        </pc:spChg>
      </pc:sldChg>
      <pc:sldChg chg="modSp mod">
        <pc:chgData name="Bhawani Shankar Sahu" userId="e5f9bc2e-d4bb-415b-bd8a-e25372d6a074" providerId="ADAL" clId="{59C1C912-9616-41E2-BA6A-CACC1D558B6D}" dt="2023-02-23T22:35:59.007" v="972" actId="1076"/>
        <pc:sldMkLst>
          <pc:docMk/>
          <pc:sldMk cId="0" sldId="296"/>
        </pc:sldMkLst>
        <pc:spChg chg="mod">
          <ac:chgData name="Bhawani Shankar Sahu" userId="e5f9bc2e-d4bb-415b-bd8a-e25372d6a074" providerId="ADAL" clId="{59C1C912-9616-41E2-BA6A-CACC1D558B6D}" dt="2023-02-23T22:35:59.007" v="972" actId="1076"/>
          <ac:spMkLst>
            <pc:docMk/>
            <pc:sldMk cId="0" sldId="296"/>
            <ac:spMk id="375" creationId="{00000000-0000-0000-0000-000000000000}"/>
          </ac:spMkLst>
        </pc:spChg>
        <pc:spChg chg="mod">
          <ac:chgData name="Bhawani Shankar Sahu" userId="e5f9bc2e-d4bb-415b-bd8a-e25372d6a074" providerId="ADAL" clId="{59C1C912-9616-41E2-BA6A-CACC1D558B6D}" dt="2023-02-23T22:35:48.292" v="969" actId="14100"/>
          <ac:spMkLst>
            <pc:docMk/>
            <pc:sldMk cId="0" sldId="296"/>
            <ac:spMk id="376" creationId="{00000000-0000-0000-0000-000000000000}"/>
          </ac:spMkLst>
        </pc:spChg>
      </pc:sldChg>
      <pc:sldChg chg="modSp mod">
        <pc:chgData name="Bhawani Shankar Sahu" userId="e5f9bc2e-d4bb-415b-bd8a-e25372d6a074" providerId="ADAL" clId="{59C1C912-9616-41E2-BA6A-CACC1D558B6D}" dt="2023-02-23T22:36:13.115" v="976" actId="27636"/>
        <pc:sldMkLst>
          <pc:docMk/>
          <pc:sldMk cId="0" sldId="297"/>
        </pc:sldMkLst>
        <pc:spChg chg="mod">
          <ac:chgData name="Bhawani Shankar Sahu" userId="e5f9bc2e-d4bb-415b-bd8a-e25372d6a074" providerId="ADAL" clId="{59C1C912-9616-41E2-BA6A-CACC1D558B6D}" dt="2023-02-23T22:36:07.648" v="974" actId="1076"/>
          <ac:spMkLst>
            <pc:docMk/>
            <pc:sldMk cId="0" sldId="297"/>
            <ac:spMk id="381" creationId="{00000000-0000-0000-0000-000000000000}"/>
          </ac:spMkLst>
        </pc:spChg>
        <pc:spChg chg="mod">
          <ac:chgData name="Bhawani Shankar Sahu" userId="e5f9bc2e-d4bb-415b-bd8a-e25372d6a074" providerId="ADAL" clId="{59C1C912-9616-41E2-BA6A-CACC1D558B6D}" dt="2023-02-23T22:36:13.115" v="976" actId="27636"/>
          <ac:spMkLst>
            <pc:docMk/>
            <pc:sldMk cId="0" sldId="297"/>
            <ac:spMk id="382" creationId="{00000000-0000-0000-0000-000000000000}"/>
          </ac:spMkLst>
        </pc:spChg>
      </pc:sldChg>
      <pc:sldChg chg="modSp">
        <pc:chgData name="Bhawani Shankar Sahu" userId="e5f9bc2e-d4bb-415b-bd8a-e25372d6a074" providerId="ADAL" clId="{59C1C912-9616-41E2-BA6A-CACC1D558B6D}" dt="2023-02-23T22:18:45.847" v="851"/>
        <pc:sldMkLst>
          <pc:docMk/>
          <pc:sldMk cId="0" sldId="298"/>
        </pc:sldMkLst>
        <pc:spChg chg="mod">
          <ac:chgData name="Bhawani Shankar Sahu" userId="e5f9bc2e-d4bb-415b-bd8a-e25372d6a074" providerId="ADAL" clId="{59C1C912-9616-41E2-BA6A-CACC1D558B6D}" dt="2023-02-23T22:18:45.847" v="851"/>
          <ac:spMkLst>
            <pc:docMk/>
            <pc:sldMk cId="0" sldId="298"/>
            <ac:spMk id="387" creationId="{00000000-0000-0000-0000-000000000000}"/>
          </ac:spMkLst>
        </pc:spChg>
        <pc:spChg chg="mod">
          <ac:chgData name="Bhawani Shankar Sahu" userId="e5f9bc2e-d4bb-415b-bd8a-e25372d6a074" providerId="ADAL" clId="{59C1C912-9616-41E2-BA6A-CACC1D558B6D}" dt="2023-02-23T22:18:45.847" v="851"/>
          <ac:spMkLst>
            <pc:docMk/>
            <pc:sldMk cId="0" sldId="298"/>
            <ac:spMk id="388" creationId="{00000000-0000-0000-0000-000000000000}"/>
          </ac:spMkLst>
        </pc:spChg>
      </pc:sldChg>
      <pc:sldChg chg="modSp">
        <pc:chgData name="Bhawani Shankar Sahu" userId="e5f9bc2e-d4bb-415b-bd8a-e25372d6a074" providerId="ADAL" clId="{59C1C912-9616-41E2-BA6A-CACC1D558B6D}" dt="2023-02-23T22:18:45.847" v="851"/>
        <pc:sldMkLst>
          <pc:docMk/>
          <pc:sldMk cId="0" sldId="299"/>
        </pc:sldMkLst>
        <pc:spChg chg="mod">
          <ac:chgData name="Bhawani Shankar Sahu" userId="e5f9bc2e-d4bb-415b-bd8a-e25372d6a074" providerId="ADAL" clId="{59C1C912-9616-41E2-BA6A-CACC1D558B6D}" dt="2023-02-23T22:18:45.847" v="851"/>
          <ac:spMkLst>
            <pc:docMk/>
            <pc:sldMk cId="0" sldId="299"/>
            <ac:spMk id="393" creationId="{00000000-0000-0000-0000-000000000000}"/>
          </ac:spMkLst>
        </pc:spChg>
        <pc:spChg chg="mod">
          <ac:chgData name="Bhawani Shankar Sahu" userId="e5f9bc2e-d4bb-415b-bd8a-e25372d6a074" providerId="ADAL" clId="{59C1C912-9616-41E2-BA6A-CACC1D558B6D}" dt="2023-02-23T22:18:45.847" v="851"/>
          <ac:spMkLst>
            <pc:docMk/>
            <pc:sldMk cId="0" sldId="299"/>
            <ac:spMk id="394" creationId="{00000000-0000-0000-0000-000000000000}"/>
          </ac:spMkLst>
        </pc:spChg>
      </pc:sldChg>
      <pc:sldChg chg="modSp">
        <pc:chgData name="Bhawani Shankar Sahu" userId="e5f9bc2e-d4bb-415b-bd8a-e25372d6a074" providerId="ADAL" clId="{59C1C912-9616-41E2-BA6A-CACC1D558B6D}" dt="2023-02-23T22:18:45.847" v="851"/>
        <pc:sldMkLst>
          <pc:docMk/>
          <pc:sldMk cId="0" sldId="300"/>
        </pc:sldMkLst>
        <pc:spChg chg="mod">
          <ac:chgData name="Bhawani Shankar Sahu" userId="e5f9bc2e-d4bb-415b-bd8a-e25372d6a074" providerId="ADAL" clId="{59C1C912-9616-41E2-BA6A-CACC1D558B6D}" dt="2023-02-23T22:18:45.847" v="851"/>
          <ac:spMkLst>
            <pc:docMk/>
            <pc:sldMk cId="0" sldId="300"/>
            <ac:spMk id="399" creationId="{00000000-0000-0000-0000-000000000000}"/>
          </ac:spMkLst>
        </pc:spChg>
        <pc:spChg chg="mod">
          <ac:chgData name="Bhawani Shankar Sahu" userId="e5f9bc2e-d4bb-415b-bd8a-e25372d6a074" providerId="ADAL" clId="{59C1C912-9616-41E2-BA6A-CACC1D558B6D}" dt="2023-02-23T22:18:45.847" v="851"/>
          <ac:spMkLst>
            <pc:docMk/>
            <pc:sldMk cId="0" sldId="300"/>
            <ac:spMk id="400" creationId="{00000000-0000-0000-0000-000000000000}"/>
          </ac:spMkLst>
        </pc:spChg>
      </pc:sldChg>
      <pc:sldChg chg="modSp">
        <pc:chgData name="Bhawani Shankar Sahu" userId="e5f9bc2e-d4bb-415b-bd8a-e25372d6a074" providerId="ADAL" clId="{59C1C912-9616-41E2-BA6A-CACC1D558B6D}" dt="2023-02-23T22:18:45.847" v="851"/>
        <pc:sldMkLst>
          <pc:docMk/>
          <pc:sldMk cId="0" sldId="301"/>
        </pc:sldMkLst>
        <pc:spChg chg="mod">
          <ac:chgData name="Bhawani Shankar Sahu" userId="e5f9bc2e-d4bb-415b-bd8a-e25372d6a074" providerId="ADAL" clId="{59C1C912-9616-41E2-BA6A-CACC1D558B6D}" dt="2023-02-23T22:18:45.847" v="851"/>
          <ac:spMkLst>
            <pc:docMk/>
            <pc:sldMk cId="0" sldId="301"/>
            <ac:spMk id="405" creationId="{00000000-0000-0000-0000-000000000000}"/>
          </ac:spMkLst>
        </pc:spChg>
        <pc:spChg chg="mod">
          <ac:chgData name="Bhawani Shankar Sahu" userId="e5f9bc2e-d4bb-415b-bd8a-e25372d6a074" providerId="ADAL" clId="{59C1C912-9616-41E2-BA6A-CACC1D558B6D}" dt="2023-02-23T22:18:45.847" v="851"/>
          <ac:spMkLst>
            <pc:docMk/>
            <pc:sldMk cId="0" sldId="301"/>
            <ac:spMk id="406" creationId="{00000000-0000-0000-0000-000000000000}"/>
          </ac:spMkLst>
        </pc:spChg>
      </pc:sldChg>
      <pc:sldChg chg="modSp">
        <pc:chgData name="Bhawani Shankar Sahu" userId="e5f9bc2e-d4bb-415b-bd8a-e25372d6a074" providerId="ADAL" clId="{59C1C912-9616-41E2-BA6A-CACC1D558B6D}" dt="2023-02-23T22:18:45.847" v="851"/>
        <pc:sldMkLst>
          <pc:docMk/>
          <pc:sldMk cId="0" sldId="302"/>
        </pc:sldMkLst>
        <pc:spChg chg="mod">
          <ac:chgData name="Bhawani Shankar Sahu" userId="e5f9bc2e-d4bb-415b-bd8a-e25372d6a074" providerId="ADAL" clId="{59C1C912-9616-41E2-BA6A-CACC1D558B6D}" dt="2023-02-23T22:18:45.847" v="851"/>
          <ac:spMkLst>
            <pc:docMk/>
            <pc:sldMk cId="0" sldId="302"/>
            <ac:spMk id="411" creationId="{00000000-0000-0000-0000-000000000000}"/>
          </ac:spMkLst>
        </pc:spChg>
        <pc:spChg chg="mod">
          <ac:chgData name="Bhawani Shankar Sahu" userId="e5f9bc2e-d4bb-415b-bd8a-e25372d6a074" providerId="ADAL" clId="{59C1C912-9616-41E2-BA6A-CACC1D558B6D}" dt="2023-02-23T22:18:45.847" v="851"/>
          <ac:spMkLst>
            <pc:docMk/>
            <pc:sldMk cId="0" sldId="302"/>
            <ac:spMk id="412" creationId="{00000000-0000-0000-0000-000000000000}"/>
          </ac:spMkLst>
        </pc:spChg>
      </pc:sldChg>
      <pc:sldChg chg="modSp">
        <pc:chgData name="Bhawani Shankar Sahu" userId="e5f9bc2e-d4bb-415b-bd8a-e25372d6a074" providerId="ADAL" clId="{59C1C912-9616-41E2-BA6A-CACC1D558B6D}" dt="2023-02-23T22:18:45.847" v="851"/>
        <pc:sldMkLst>
          <pc:docMk/>
          <pc:sldMk cId="0" sldId="303"/>
        </pc:sldMkLst>
        <pc:spChg chg="mod">
          <ac:chgData name="Bhawani Shankar Sahu" userId="e5f9bc2e-d4bb-415b-bd8a-e25372d6a074" providerId="ADAL" clId="{59C1C912-9616-41E2-BA6A-CACC1D558B6D}" dt="2023-02-23T22:18:45.847" v="851"/>
          <ac:spMkLst>
            <pc:docMk/>
            <pc:sldMk cId="0" sldId="303"/>
            <ac:spMk id="417" creationId="{00000000-0000-0000-0000-000000000000}"/>
          </ac:spMkLst>
        </pc:spChg>
      </pc:sldChg>
      <pc:sldChg chg="modSp">
        <pc:chgData name="Bhawani Shankar Sahu" userId="e5f9bc2e-d4bb-415b-bd8a-e25372d6a074" providerId="ADAL" clId="{59C1C912-9616-41E2-BA6A-CACC1D558B6D}" dt="2023-02-23T22:18:45.847" v="851"/>
        <pc:sldMkLst>
          <pc:docMk/>
          <pc:sldMk cId="0" sldId="304"/>
        </pc:sldMkLst>
        <pc:spChg chg="mod">
          <ac:chgData name="Bhawani Shankar Sahu" userId="e5f9bc2e-d4bb-415b-bd8a-e25372d6a074" providerId="ADAL" clId="{59C1C912-9616-41E2-BA6A-CACC1D558B6D}" dt="2023-02-23T22:18:45.847" v="851"/>
          <ac:spMkLst>
            <pc:docMk/>
            <pc:sldMk cId="0" sldId="304"/>
            <ac:spMk id="423" creationId="{00000000-0000-0000-0000-000000000000}"/>
          </ac:spMkLst>
        </pc:spChg>
        <pc:spChg chg="mod">
          <ac:chgData name="Bhawani Shankar Sahu" userId="e5f9bc2e-d4bb-415b-bd8a-e25372d6a074" providerId="ADAL" clId="{59C1C912-9616-41E2-BA6A-CACC1D558B6D}" dt="2023-02-23T22:18:45.847" v="851"/>
          <ac:spMkLst>
            <pc:docMk/>
            <pc:sldMk cId="0" sldId="304"/>
            <ac:spMk id="424" creationId="{00000000-0000-0000-0000-000000000000}"/>
          </ac:spMkLst>
        </pc:spChg>
      </pc:sldChg>
      <pc:sldChg chg="modSp">
        <pc:chgData name="Bhawani Shankar Sahu" userId="e5f9bc2e-d4bb-415b-bd8a-e25372d6a074" providerId="ADAL" clId="{59C1C912-9616-41E2-BA6A-CACC1D558B6D}" dt="2023-02-23T22:18:45.847" v="851"/>
        <pc:sldMkLst>
          <pc:docMk/>
          <pc:sldMk cId="0" sldId="305"/>
        </pc:sldMkLst>
        <pc:spChg chg="mod">
          <ac:chgData name="Bhawani Shankar Sahu" userId="e5f9bc2e-d4bb-415b-bd8a-e25372d6a074" providerId="ADAL" clId="{59C1C912-9616-41E2-BA6A-CACC1D558B6D}" dt="2023-02-23T22:18:45.847" v="851"/>
          <ac:spMkLst>
            <pc:docMk/>
            <pc:sldMk cId="0" sldId="305"/>
            <ac:spMk id="429" creationId="{00000000-0000-0000-0000-000000000000}"/>
          </ac:spMkLst>
        </pc:spChg>
        <pc:spChg chg="mod">
          <ac:chgData name="Bhawani Shankar Sahu" userId="e5f9bc2e-d4bb-415b-bd8a-e25372d6a074" providerId="ADAL" clId="{59C1C912-9616-41E2-BA6A-CACC1D558B6D}" dt="2023-02-23T22:18:45.847" v="851"/>
          <ac:spMkLst>
            <pc:docMk/>
            <pc:sldMk cId="0" sldId="305"/>
            <ac:spMk id="430" creationId="{00000000-0000-0000-0000-000000000000}"/>
          </ac:spMkLst>
        </pc:spChg>
      </pc:sldChg>
      <pc:sldChg chg="modSp">
        <pc:chgData name="Bhawani Shankar Sahu" userId="e5f9bc2e-d4bb-415b-bd8a-e25372d6a074" providerId="ADAL" clId="{59C1C912-9616-41E2-BA6A-CACC1D558B6D}" dt="2023-02-23T22:18:45.847" v="851"/>
        <pc:sldMkLst>
          <pc:docMk/>
          <pc:sldMk cId="0" sldId="306"/>
        </pc:sldMkLst>
        <pc:spChg chg="mod">
          <ac:chgData name="Bhawani Shankar Sahu" userId="e5f9bc2e-d4bb-415b-bd8a-e25372d6a074" providerId="ADAL" clId="{59C1C912-9616-41E2-BA6A-CACC1D558B6D}" dt="2023-02-23T22:18:45.847" v="851"/>
          <ac:spMkLst>
            <pc:docMk/>
            <pc:sldMk cId="0" sldId="306"/>
            <ac:spMk id="435" creationId="{00000000-0000-0000-0000-000000000000}"/>
          </ac:spMkLst>
        </pc:spChg>
        <pc:spChg chg="mod">
          <ac:chgData name="Bhawani Shankar Sahu" userId="e5f9bc2e-d4bb-415b-bd8a-e25372d6a074" providerId="ADAL" clId="{59C1C912-9616-41E2-BA6A-CACC1D558B6D}" dt="2023-02-23T22:18:45.847" v="851"/>
          <ac:spMkLst>
            <pc:docMk/>
            <pc:sldMk cId="0" sldId="306"/>
            <ac:spMk id="436" creationId="{00000000-0000-0000-0000-000000000000}"/>
          </ac:spMkLst>
        </pc:spChg>
      </pc:sldChg>
      <pc:sldChg chg="modSp del mod">
        <pc:chgData name="Bhawani Shankar Sahu" userId="e5f9bc2e-d4bb-415b-bd8a-e25372d6a074" providerId="ADAL" clId="{59C1C912-9616-41E2-BA6A-CACC1D558B6D}" dt="2023-02-23T22:37:22.677" v="982" actId="47"/>
        <pc:sldMkLst>
          <pc:docMk/>
          <pc:sldMk cId="0" sldId="307"/>
        </pc:sldMkLst>
        <pc:spChg chg="mod">
          <ac:chgData name="Bhawani Shankar Sahu" userId="e5f9bc2e-d4bb-415b-bd8a-e25372d6a074" providerId="ADAL" clId="{59C1C912-9616-41E2-BA6A-CACC1D558B6D}" dt="2023-02-23T22:37:12.281" v="981" actId="27636"/>
          <ac:spMkLst>
            <pc:docMk/>
            <pc:sldMk cId="0" sldId="307"/>
            <ac:spMk id="442" creationId="{00000000-0000-0000-0000-000000000000}"/>
          </ac:spMkLst>
        </pc:spChg>
      </pc:sldChg>
      <pc:sldChg chg="del">
        <pc:chgData name="Bhawani Shankar Sahu" userId="e5f9bc2e-d4bb-415b-bd8a-e25372d6a074" providerId="ADAL" clId="{59C1C912-9616-41E2-BA6A-CACC1D558B6D}" dt="2023-02-23T21:47:53.039" v="443" actId="47"/>
        <pc:sldMkLst>
          <pc:docMk/>
          <pc:sldMk cId="0" sldId="308"/>
        </pc:sldMkLst>
      </pc:sldChg>
      <pc:sldChg chg="del">
        <pc:chgData name="Bhawani Shankar Sahu" userId="e5f9bc2e-d4bb-415b-bd8a-e25372d6a074" providerId="ADAL" clId="{59C1C912-9616-41E2-BA6A-CACC1D558B6D}" dt="2023-02-23T21:47:53.039" v="443" actId="47"/>
        <pc:sldMkLst>
          <pc:docMk/>
          <pc:sldMk cId="0" sldId="309"/>
        </pc:sldMkLst>
      </pc:sldChg>
      <pc:sldChg chg="del">
        <pc:chgData name="Bhawani Shankar Sahu" userId="e5f9bc2e-d4bb-415b-bd8a-e25372d6a074" providerId="ADAL" clId="{59C1C912-9616-41E2-BA6A-CACC1D558B6D}" dt="2023-02-23T21:47:53.039" v="443" actId="47"/>
        <pc:sldMkLst>
          <pc:docMk/>
          <pc:sldMk cId="0" sldId="310"/>
        </pc:sldMkLst>
      </pc:sldChg>
      <pc:sldChg chg="del">
        <pc:chgData name="Bhawani Shankar Sahu" userId="e5f9bc2e-d4bb-415b-bd8a-e25372d6a074" providerId="ADAL" clId="{59C1C912-9616-41E2-BA6A-CACC1D558B6D}" dt="2023-02-23T21:47:53.039" v="443" actId="47"/>
        <pc:sldMkLst>
          <pc:docMk/>
          <pc:sldMk cId="0" sldId="311"/>
        </pc:sldMkLst>
      </pc:sldChg>
      <pc:sldChg chg="del">
        <pc:chgData name="Bhawani Shankar Sahu" userId="e5f9bc2e-d4bb-415b-bd8a-e25372d6a074" providerId="ADAL" clId="{59C1C912-9616-41E2-BA6A-CACC1D558B6D}" dt="2023-02-23T21:47:53.039" v="443" actId="47"/>
        <pc:sldMkLst>
          <pc:docMk/>
          <pc:sldMk cId="0" sldId="312"/>
        </pc:sldMkLst>
      </pc:sldChg>
      <pc:sldChg chg="del">
        <pc:chgData name="Bhawani Shankar Sahu" userId="e5f9bc2e-d4bb-415b-bd8a-e25372d6a074" providerId="ADAL" clId="{59C1C912-9616-41E2-BA6A-CACC1D558B6D}" dt="2023-02-23T21:47:53.039" v="443" actId="47"/>
        <pc:sldMkLst>
          <pc:docMk/>
          <pc:sldMk cId="0" sldId="313"/>
        </pc:sldMkLst>
      </pc:sldChg>
      <pc:sldChg chg="modSp new mod">
        <pc:chgData name="Bhawani Shankar Sahu" userId="e5f9bc2e-d4bb-415b-bd8a-e25372d6a074" providerId="ADAL" clId="{59C1C912-9616-41E2-BA6A-CACC1D558B6D}" dt="2023-02-23T22:18:45.847" v="851"/>
        <pc:sldMkLst>
          <pc:docMk/>
          <pc:sldMk cId="466054386" sldId="314"/>
        </pc:sldMkLst>
        <pc:spChg chg="mod">
          <ac:chgData name="Bhawani Shankar Sahu" userId="e5f9bc2e-d4bb-415b-bd8a-e25372d6a074" providerId="ADAL" clId="{59C1C912-9616-41E2-BA6A-CACC1D558B6D}" dt="2023-02-23T22:18:45.847" v="851"/>
          <ac:spMkLst>
            <pc:docMk/>
            <pc:sldMk cId="466054386" sldId="314"/>
            <ac:spMk id="2" creationId="{1EC0DE8B-8CE8-9601-B5F7-F8662615F654}"/>
          </ac:spMkLst>
        </pc:spChg>
        <pc:spChg chg="mod">
          <ac:chgData name="Bhawani Shankar Sahu" userId="e5f9bc2e-d4bb-415b-bd8a-e25372d6a074" providerId="ADAL" clId="{59C1C912-9616-41E2-BA6A-CACC1D558B6D}" dt="2023-02-23T22:18:45.847" v="851"/>
          <ac:spMkLst>
            <pc:docMk/>
            <pc:sldMk cId="466054386" sldId="314"/>
            <ac:spMk id="3" creationId="{67ED13E7-5AC6-B168-FF29-7854A4D970DB}"/>
          </ac:spMkLst>
        </pc:spChg>
        <pc:spChg chg="mod">
          <ac:chgData name="Bhawani Shankar Sahu" userId="e5f9bc2e-d4bb-415b-bd8a-e25372d6a074" providerId="ADAL" clId="{59C1C912-9616-41E2-BA6A-CACC1D558B6D}" dt="2023-02-23T22:18:45.847" v="851"/>
          <ac:spMkLst>
            <pc:docMk/>
            <pc:sldMk cId="466054386" sldId="314"/>
            <ac:spMk id="4" creationId="{C63D3046-2F9A-4375-4E7E-B9CAFA95ED15}"/>
          </ac:spMkLst>
        </pc:spChg>
      </pc:sldChg>
      <pc:sldChg chg="addSp delSp modSp new mod">
        <pc:chgData name="Bhawani Shankar Sahu" userId="e5f9bc2e-d4bb-415b-bd8a-e25372d6a074" providerId="ADAL" clId="{59C1C912-9616-41E2-BA6A-CACC1D558B6D}" dt="2023-02-23T22:18:45.847" v="851"/>
        <pc:sldMkLst>
          <pc:docMk/>
          <pc:sldMk cId="2888568458" sldId="315"/>
        </pc:sldMkLst>
        <pc:spChg chg="mod">
          <ac:chgData name="Bhawani Shankar Sahu" userId="e5f9bc2e-d4bb-415b-bd8a-e25372d6a074" providerId="ADAL" clId="{59C1C912-9616-41E2-BA6A-CACC1D558B6D}" dt="2023-02-23T22:18:45.847" v="851"/>
          <ac:spMkLst>
            <pc:docMk/>
            <pc:sldMk cId="2888568458" sldId="315"/>
            <ac:spMk id="2" creationId="{358CD983-095E-AF6F-BC8E-2CE41158EF3F}"/>
          </ac:spMkLst>
        </pc:spChg>
        <pc:spChg chg="mod">
          <ac:chgData name="Bhawani Shankar Sahu" userId="e5f9bc2e-d4bb-415b-bd8a-e25372d6a074" providerId="ADAL" clId="{59C1C912-9616-41E2-BA6A-CACC1D558B6D}" dt="2023-02-23T21:06:08.258" v="97"/>
          <ac:spMkLst>
            <pc:docMk/>
            <pc:sldMk cId="2888568458" sldId="315"/>
            <ac:spMk id="3" creationId="{93BCFE2E-DB2B-8177-98EF-AB475DE075A2}"/>
          </ac:spMkLst>
        </pc:spChg>
        <pc:spChg chg="mod">
          <ac:chgData name="Bhawani Shankar Sahu" userId="e5f9bc2e-d4bb-415b-bd8a-e25372d6a074" providerId="ADAL" clId="{59C1C912-9616-41E2-BA6A-CACC1D558B6D}" dt="2023-02-23T22:18:45.847" v="851"/>
          <ac:spMkLst>
            <pc:docMk/>
            <pc:sldMk cId="2888568458" sldId="315"/>
            <ac:spMk id="4" creationId="{064C3EDA-8EEF-1399-AD26-8C9A9DECD548}"/>
          </ac:spMkLst>
        </pc:spChg>
        <pc:picChg chg="add del mod">
          <ac:chgData name="Bhawani Shankar Sahu" userId="e5f9bc2e-d4bb-415b-bd8a-e25372d6a074" providerId="ADAL" clId="{59C1C912-9616-41E2-BA6A-CACC1D558B6D}" dt="2023-02-23T21:01:25.994" v="54" actId="478"/>
          <ac:picMkLst>
            <pc:docMk/>
            <pc:sldMk cId="2888568458" sldId="315"/>
            <ac:picMk id="6" creationId="{C518355D-45C2-BFCF-3555-1521D98D17FB}"/>
          </ac:picMkLst>
        </pc:picChg>
        <pc:picChg chg="add mod">
          <ac:chgData name="Bhawani Shankar Sahu" userId="e5f9bc2e-d4bb-415b-bd8a-e25372d6a074" providerId="ADAL" clId="{59C1C912-9616-41E2-BA6A-CACC1D558B6D}" dt="2023-02-23T21:05:56.242" v="95" actId="1076"/>
          <ac:picMkLst>
            <pc:docMk/>
            <pc:sldMk cId="2888568458" sldId="315"/>
            <ac:picMk id="8" creationId="{4951EAD0-99E1-388E-D492-CF5FAA855938}"/>
          </ac:picMkLst>
        </pc:picChg>
        <pc:picChg chg="add mod">
          <ac:chgData name="Bhawani Shankar Sahu" userId="e5f9bc2e-d4bb-415b-bd8a-e25372d6a074" providerId="ADAL" clId="{59C1C912-9616-41E2-BA6A-CACC1D558B6D}" dt="2023-02-23T21:05:51.683" v="94" actId="1076"/>
          <ac:picMkLst>
            <pc:docMk/>
            <pc:sldMk cId="2888568458" sldId="315"/>
            <ac:picMk id="10" creationId="{B4F99702-C99B-E848-71A0-26758CF9EDE3}"/>
          </ac:picMkLst>
        </pc:picChg>
        <pc:picChg chg="add mod">
          <ac:chgData name="Bhawani Shankar Sahu" userId="e5f9bc2e-d4bb-415b-bd8a-e25372d6a074" providerId="ADAL" clId="{59C1C912-9616-41E2-BA6A-CACC1D558B6D}" dt="2023-02-23T21:06:30.948" v="99" actId="1076"/>
          <ac:picMkLst>
            <pc:docMk/>
            <pc:sldMk cId="2888568458" sldId="315"/>
            <ac:picMk id="11" creationId="{C1946F75-94D8-1F44-27FC-1F7B7607AD74}"/>
          </ac:picMkLst>
        </pc:picChg>
        <pc:picChg chg="add mod">
          <ac:chgData name="Bhawani Shankar Sahu" userId="e5f9bc2e-d4bb-415b-bd8a-e25372d6a074" providerId="ADAL" clId="{59C1C912-9616-41E2-BA6A-CACC1D558B6D}" dt="2023-02-23T21:06:36.928" v="100" actId="1076"/>
          <ac:picMkLst>
            <pc:docMk/>
            <pc:sldMk cId="2888568458" sldId="315"/>
            <ac:picMk id="12" creationId="{5C884833-3B39-AEBC-452A-505213EB7B59}"/>
          </ac:picMkLst>
        </pc:picChg>
      </pc:sldChg>
      <pc:sldChg chg="addSp delSp modSp new mod">
        <pc:chgData name="Bhawani Shankar Sahu" userId="e5f9bc2e-d4bb-415b-bd8a-e25372d6a074" providerId="ADAL" clId="{59C1C912-9616-41E2-BA6A-CACC1D558B6D}" dt="2023-02-23T22:18:45.847" v="851"/>
        <pc:sldMkLst>
          <pc:docMk/>
          <pc:sldMk cId="261927276" sldId="316"/>
        </pc:sldMkLst>
        <pc:spChg chg="mod">
          <ac:chgData name="Bhawani Shankar Sahu" userId="e5f9bc2e-d4bb-415b-bd8a-e25372d6a074" providerId="ADAL" clId="{59C1C912-9616-41E2-BA6A-CACC1D558B6D}" dt="2023-02-23T22:18:45.847" v="851"/>
          <ac:spMkLst>
            <pc:docMk/>
            <pc:sldMk cId="261927276" sldId="316"/>
            <ac:spMk id="2" creationId="{C8BA1D98-2946-4D55-51C9-24F376EE7D22}"/>
          </ac:spMkLst>
        </pc:spChg>
        <pc:spChg chg="mod">
          <ac:chgData name="Bhawani Shankar Sahu" userId="e5f9bc2e-d4bb-415b-bd8a-e25372d6a074" providerId="ADAL" clId="{59C1C912-9616-41E2-BA6A-CACC1D558B6D}" dt="2023-02-23T21:08:38.049" v="112" actId="15"/>
          <ac:spMkLst>
            <pc:docMk/>
            <pc:sldMk cId="261927276" sldId="316"/>
            <ac:spMk id="3" creationId="{81135093-0674-B1B2-F87A-6DF4CF52A16E}"/>
          </ac:spMkLst>
        </pc:spChg>
        <pc:spChg chg="mod">
          <ac:chgData name="Bhawani Shankar Sahu" userId="e5f9bc2e-d4bb-415b-bd8a-e25372d6a074" providerId="ADAL" clId="{59C1C912-9616-41E2-BA6A-CACC1D558B6D}" dt="2023-02-23T22:18:45.847" v="851"/>
          <ac:spMkLst>
            <pc:docMk/>
            <pc:sldMk cId="261927276" sldId="316"/>
            <ac:spMk id="4" creationId="{D78343D7-9C4F-4CDB-C935-D522B63CA9B9}"/>
          </ac:spMkLst>
        </pc:spChg>
        <pc:picChg chg="add del mod">
          <ac:chgData name="Bhawani Shankar Sahu" userId="e5f9bc2e-d4bb-415b-bd8a-e25372d6a074" providerId="ADAL" clId="{59C1C912-9616-41E2-BA6A-CACC1D558B6D}" dt="2023-02-23T21:07:15.713" v="104" actId="478"/>
          <ac:picMkLst>
            <pc:docMk/>
            <pc:sldMk cId="261927276" sldId="316"/>
            <ac:picMk id="6" creationId="{16C765A4-879F-51D6-30BD-3CD118749D76}"/>
          </ac:picMkLst>
        </pc:picChg>
        <pc:picChg chg="add del mod">
          <ac:chgData name="Bhawani Shankar Sahu" userId="e5f9bc2e-d4bb-415b-bd8a-e25372d6a074" providerId="ADAL" clId="{59C1C912-9616-41E2-BA6A-CACC1D558B6D}" dt="2023-02-23T21:07:15.713" v="104" actId="478"/>
          <ac:picMkLst>
            <pc:docMk/>
            <pc:sldMk cId="261927276" sldId="316"/>
            <ac:picMk id="8" creationId="{79427A0B-3958-557A-F23F-260946FC751D}"/>
          </ac:picMkLst>
        </pc:picChg>
        <pc:picChg chg="add mod">
          <ac:chgData name="Bhawani Shankar Sahu" userId="e5f9bc2e-d4bb-415b-bd8a-e25372d6a074" providerId="ADAL" clId="{59C1C912-9616-41E2-BA6A-CACC1D558B6D}" dt="2023-02-23T21:07:50.133" v="106" actId="1076"/>
          <ac:picMkLst>
            <pc:docMk/>
            <pc:sldMk cId="261927276" sldId="316"/>
            <ac:picMk id="10" creationId="{2C81D880-C109-0DBF-750E-06B74C42DFF1}"/>
          </ac:picMkLst>
        </pc:picChg>
        <pc:picChg chg="add mod">
          <ac:chgData name="Bhawani Shankar Sahu" userId="e5f9bc2e-d4bb-415b-bd8a-e25372d6a074" providerId="ADAL" clId="{59C1C912-9616-41E2-BA6A-CACC1D558B6D}" dt="2023-02-23T21:08:15.454" v="109" actId="1076"/>
          <ac:picMkLst>
            <pc:docMk/>
            <pc:sldMk cId="261927276" sldId="316"/>
            <ac:picMk id="12" creationId="{24B08404-41C8-900B-EDE2-1996650655E1}"/>
          </ac:picMkLst>
        </pc:picChg>
        <pc:picChg chg="add mod">
          <ac:chgData name="Bhawani Shankar Sahu" userId="e5f9bc2e-d4bb-415b-bd8a-e25372d6a074" providerId="ADAL" clId="{59C1C912-9616-41E2-BA6A-CACC1D558B6D}" dt="2023-02-23T21:09:00.135" v="114" actId="1076"/>
          <ac:picMkLst>
            <pc:docMk/>
            <pc:sldMk cId="261927276" sldId="316"/>
            <ac:picMk id="14" creationId="{7E05B6BE-B59A-1067-44AC-0A890A1767BF}"/>
          </ac:picMkLst>
        </pc:picChg>
        <pc:picChg chg="add mod">
          <ac:chgData name="Bhawani Shankar Sahu" userId="e5f9bc2e-d4bb-415b-bd8a-e25372d6a074" providerId="ADAL" clId="{59C1C912-9616-41E2-BA6A-CACC1D558B6D}" dt="2023-02-23T21:09:20.511" v="116" actId="1076"/>
          <ac:picMkLst>
            <pc:docMk/>
            <pc:sldMk cId="261927276" sldId="316"/>
            <ac:picMk id="16" creationId="{32531644-202A-F24F-8451-FF53A1BC18A7}"/>
          </ac:picMkLst>
        </pc:picChg>
      </pc:sldChg>
      <pc:sldChg chg="new del">
        <pc:chgData name="Bhawani Shankar Sahu" userId="e5f9bc2e-d4bb-415b-bd8a-e25372d6a074" providerId="ADAL" clId="{59C1C912-9616-41E2-BA6A-CACC1D558B6D}" dt="2023-02-23T21:02:56.702" v="66" actId="47"/>
        <pc:sldMkLst>
          <pc:docMk/>
          <pc:sldMk cId="3062303679" sldId="316"/>
        </pc:sldMkLst>
      </pc:sldChg>
      <pc:sldChg chg="new del">
        <pc:chgData name="Bhawani Shankar Sahu" userId="e5f9bc2e-d4bb-415b-bd8a-e25372d6a074" providerId="ADAL" clId="{59C1C912-9616-41E2-BA6A-CACC1D558B6D}" dt="2023-02-23T21:02:56.702" v="66" actId="47"/>
        <pc:sldMkLst>
          <pc:docMk/>
          <pc:sldMk cId="2345557973" sldId="317"/>
        </pc:sldMkLst>
      </pc:sldChg>
      <pc:sldChg chg="addSp modSp add mod">
        <pc:chgData name="Bhawani Shankar Sahu" userId="e5f9bc2e-d4bb-415b-bd8a-e25372d6a074" providerId="ADAL" clId="{59C1C912-9616-41E2-BA6A-CACC1D558B6D}" dt="2023-02-23T22:18:45.847" v="851"/>
        <pc:sldMkLst>
          <pc:docMk/>
          <pc:sldMk cId="4256379763" sldId="317"/>
        </pc:sldMkLst>
        <pc:spChg chg="mod">
          <ac:chgData name="Bhawani Shankar Sahu" userId="e5f9bc2e-d4bb-415b-bd8a-e25372d6a074" providerId="ADAL" clId="{59C1C912-9616-41E2-BA6A-CACC1D558B6D}" dt="2023-02-23T22:18:45.847" v="851"/>
          <ac:spMkLst>
            <pc:docMk/>
            <pc:sldMk cId="4256379763" sldId="317"/>
            <ac:spMk id="2" creationId="{C8BA1D98-2946-4D55-51C9-24F376EE7D22}"/>
          </ac:spMkLst>
        </pc:spChg>
        <pc:spChg chg="mod">
          <ac:chgData name="Bhawani Shankar Sahu" userId="e5f9bc2e-d4bb-415b-bd8a-e25372d6a074" providerId="ADAL" clId="{59C1C912-9616-41E2-BA6A-CACC1D558B6D}" dt="2023-02-23T21:10:09.569" v="123" actId="14100"/>
          <ac:spMkLst>
            <pc:docMk/>
            <pc:sldMk cId="4256379763" sldId="317"/>
            <ac:spMk id="3" creationId="{81135093-0674-B1B2-F87A-6DF4CF52A16E}"/>
          </ac:spMkLst>
        </pc:spChg>
        <pc:spChg chg="mod">
          <ac:chgData name="Bhawani Shankar Sahu" userId="e5f9bc2e-d4bb-415b-bd8a-e25372d6a074" providerId="ADAL" clId="{59C1C912-9616-41E2-BA6A-CACC1D558B6D}" dt="2023-02-23T22:18:45.847" v="851"/>
          <ac:spMkLst>
            <pc:docMk/>
            <pc:sldMk cId="4256379763" sldId="317"/>
            <ac:spMk id="4" creationId="{D78343D7-9C4F-4CDB-C935-D522B63CA9B9}"/>
          </ac:spMkLst>
        </pc:spChg>
        <pc:picChg chg="add mod">
          <ac:chgData name="Bhawani Shankar Sahu" userId="e5f9bc2e-d4bb-415b-bd8a-e25372d6a074" providerId="ADAL" clId="{59C1C912-9616-41E2-BA6A-CACC1D558B6D}" dt="2023-02-23T21:11:00.769" v="128" actId="1076"/>
          <ac:picMkLst>
            <pc:docMk/>
            <pc:sldMk cId="4256379763" sldId="317"/>
            <ac:picMk id="6" creationId="{936B8254-C3A7-E4F1-3156-56C8399233BE}"/>
          </ac:picMkLst>
        </pc:picChg>
        <pc:picChg chg="add mod">
          <ac:chgData name="Bhawani Shankar Sahu" userId="e5f9bc2e-d4bb-415b-bd8a-e25372d6a074" providerId="ADAL" clId="{59C1C912-9616-41E2-BA6A-CACC1D558B6D}" dt="2023-02-23T21:11:04.289" v="129" actId="1076"/>
          <ac:picMkLst>
            <pc:docMk/>
            <pc:sldMk cId="4256379763" sldId="317"/>
            <ac:picMk id="8" creationId="{2DFDD7FD-8FD2-5312-9608-1285160324BC}"/>
          </ac:picMkLst>
        </pc:picChg>
        <pc:picChg chg="add mod">
          <ac:chgData name="Bhawani Shankar Sahu" userId="e5f9bc2e-d4bb-415b-bd8a-e25372d6a074" providerId="ADAL" clId="{59C1C912-9616-41E2-BA6A-CACC1D558B6D}" dt="2023-02-23T21:11:32.052" v="131" actId="1076"/>
          <ac:picMkLst>
            <pc:docMk/>
            <pc:sldMk cId="4256379763" sldId="317"/>
            <ac:picMk id="10" creationId="{26FE5484-F998-3BBA-8847-BC670D44A7AC}"/>
          </ac:picMkLst>
        </pc:picChg>
        <pc:picChg chg="add mod">
          <ac:chgData name="Bhawani Shankar Sahu" userId="e5f9bc2e-d4bb-415b-bd8a-e25372d6a074" providerId="ADAL" clId="{59C1C912-9616-41E2-BA6A-CACC1D558B6D}" dt="2023-02-23T21:12:04.205" v="134" actId="1076"/>
          <ac:picMkLst>
            <pc:docMk/>
            <pc:sldMk cId="4256379763" sldId="317"/>
            <ac:picMk id="12" creationId="{72DCEC20-5933-4770-3C54-0ED653E11303}"/>
          </ac:picMkLst>
        </pc:picChg>
      </pc:sldChg>
      <pc:sldChg chg="modSp add mod">
        <pc:chgData name="Bhawani Shankar Sahu" userId="e5f9bc2e-d4bb-415b-bd8a-e25372d6a074" providerId="ADAL" clId="{59C1C912-9616-41E2-BA6A-CACC1D558B6D}" dt="2023-02-23T22:18:45.847" v="851"/>
        <pc:sldMkLst>
          <pc:docMk/>
          <pc:sldMk cId="1135737582" sldId="318"/>
        </pc:sldMkLst>
        <pc:spChg chg="mod">
          <ac:chgData name="Bhawani Shankar Sahu" userId="e5f9bc2e-d4bb-415b-bd8a-e25372d6a074" providerId="ADAL" clId="{59C1C912-9616-41E2-BA6A-CACC1D558B6D}" dt="2023-02-23T22:18:45.847" v="851"/>
          <ac:spMkLst>
            <pc:docMk/>
            <pc:sldMk cId="1135737582" sldId="318"/>
            <ac:spMk id="2" creationId="{C8BA1D98-2946-4D55-51C9-24F376EE7D22}"/>
          </ac:spMkLst>
        </pc:spChg>
        <pc:spChg chg="mod">
          <ac:chgData name="Bhawani Shankar Sahu" userId="e5f9bc2e-d4bb-415b-bd8a-e25372d6a074" providerId="ADAL" clId="{59C1C912-9616-41E2-BA6A-CACC1D558B6D}" dt="2023-02-23T22:18:45.847" v="851"/>
          <ac:spMkLst>
            <pc:docMk/>
            <pc:sldMk cId="1135737582" sldId="318"/>
            <ac:spMk id="3" creationId="{81135093-0674-B1B2-F87A-6DF4CF52A16E}"/>
          </ac:spMkLst>
        </pc:spChg>
        <pc:spChg chg="mod">
          <ac:chgData name="Bhawani Shankar Sahu" userId="e5f9bc2e-d4bb-415b-bd8a-e25372d6a074" providerId="ADAL" clId="{59C1C912-9616-41E2-BA6A-CACC1D558B6D}" dt="2023-02-23T22:18:45.847" v="851"/>
          <ac:spMkLst>
            <pc:docMk/>
            <pc:sldMk cId="1135737582" sldId="318"/>
            <ac:spMk id="4" creationId="{D78343D7-9C4F-4CDB-C935-D522B63CA9B9}"/>
          </ac:spMkLst>
        </pc:spChg>
      </pc:sldChg>
      <pc:sldChg chg="new del">
        <pc:chgData name="Bhawani Shankar Sahu" userId="e5f9bc2e-d4bb-415b-bd8a-e25372d6a074" providerId="ADAL" clId="{59C1C912-9616-41E2-BA6A-CACC1D558B6D}" dt="2023-02-23T21:02:56.702" v="66" actId="47"/>
        <pc:sldMkLst>
          <pc:docMk/>
          <pc:sldMk cId="3393936640" sldId="318"/>
        </pc:sldMkLst>
      </pc:sldChg>
      <pc:sldChg chg="new del">
        <pc:chgData name="Bhawani Shankar Sahu" userId="e5f9bc2e-d4bb-415b-bd8a-e25372d6a074" providerId="ADAL" clId="{59C1C912-9616-41E2-BA6A-CACC1D558B6D}" dt="2023-02-23T21:02:56.702" v="66" actId="47"/>
        <pc:sldMkLst>
          <pc:docMk/>
          <pc:sldMk cId="723701073" sldId="319"/>
        </pc:sldMkLst>
      </pc:sldChg>
      <pc:sldChg chg="addSp modSp add mod">
        <pc:chgData name="Bhawani Shankar Sahu" userId="e5f9bc2e-d4bb-415b-bd8a-e25372d6a074" providerId="ADAL" clId="{59C1C912-9616-41E2-BA6A-CACC1D558B6D}" dt="2023-02-23T22:36:46.203" v="978" actId="1036"/>
        <pc:sldMkLst>
          <pc:docMk/>
          <pc:sldMk cId="3375941625" sldId="319"/>
        </pc:sldMkLst>
        <pc:spChg chg="mod">
          <ac:chgData name="Bhawani Shankar Sahu" userId="e5f9bc2e-d4bb-415b-bd8a-e25372d6a074" providerId="ADAL" clId="{59C1C912-9616-41E2-BA6A-CACC1D558B6D}" dt="2023-02-23T22:18:45.847" v="851"/>
          <ac:spMkLst>
            <pc:docMk/>
            <pc:sldMk cId="3375941625" sldId="319"/>
            <ac:spMk id="2" creationId="{C8BA1D98-2946-4D55-51C9-24F376EE7D22}"/>
          </ac:spMkLst>
        </pc:spChg>
        <pc:spChg chg="mod">
          <ac:chgData name="Bhawani Shankar Sahu" userId="e5f9bc2e-d4bb-415b-bd8a-e25372d6a074" providerId="ADAL" clId="{59C1C912-9616-41E2-BA6A-CACC1D558B6D}" dt="2023-02-23T21:26:58.631" v="249" actId="123"/>
          <ac:spMkLst>
            <pc:docMk/>
            <pc:sldMk cId="3375941625" sldId="319"/>
            <ac:spMk id="3" creationId="{81135093-0674-B1B2-F87A-6DF4CF52A16E}"/>
          </ac:spMkLst>
        </pc:spChg>
        <pc:spChg chg="mod">
          <ac:chgData name="Bhawani Shankar Sahu" userId="e5f9bc2e-d4bb-415b-bd8a-e25372d6a074" providerId="ADAL" clId="{59C1C912-9616-41E2-BA6A-CACC1D558B6D}" dt="2023-02-23T22:18:45.847" v="851"/>
          <ac:spMkLst>
            <pc:docMk/>
            <pc:sldMk cId="3375941625" sldId="319"/>
            <ac:spMk id="4" creationId="{D78343D7-9C4F-4CDB-C935-D522B63CA9B9}"/>
          </ac:spMkLst>
        </pc:spChg>
        <pc:picChg chg="add mod">
          <ac:chgData name="Bhawani Shankar Sahu" userId="e5f9bc2e-d4bb-415b-bd8a-e25372d6a074" providerId="ADAL" clId="{59C1C912-9616-41E2-BA6A-CACC1D558B6D}" dt="2023-02-23T22:36:46.203" v="978" actId="1036"/>
          <ac:picMkLst>
            <pc:docMk/>
            <pc:sldMk cId="3375941625" sldId="319"/>
            <ac:picMk id="6" creationId="{35258985-29F4-BFF0-5491-6BC5F614C03A}"/>
          </ac:picMkLst>
        </pc:picChg>
        <pc:picChg chg="add mod">
          <ac:chgData name="Bhawani Shankar Sahu" userId="e5f9bc2e-d4bb-415b-bd8a-e25372d6a074" providerId="ADAL" clId="{59C1C912-9616-41E2-BA6A-CACC1D558B6D}" dt="2023-02-23T21:28:00.602" v="256" actId="14100"/>
          <ac:picMkLst>
            <pc:docMk/>
            <pc:sldMk cId="3375941625" sldId="319"/>
            <ac:picMk id="8" creationId="{96F3D91C-BA97-9209-F708-81D8182F34D0}"/>
          </ac:picMkLst>
        </pc:picChg>
      </pc:sldChg>
      <pc:sldChg chg="addSp modSp new mod">
        <pc:chgData name="Bhawani Shankar Sahu" userId="e5f9bc2e-d4bb-415b-bd8a-e25372d6a074" providerId="ADAL" clId="{59C1C912-9616-41E2-BA6A-CACC1D558B6D}" dt="2023-02-23T22:18:45.847" v="851"/>
        <pc:sldMkLst>
          <pc:docMk/>
          <pc:sldMk cId="856598341" sldId="320"/>
        </pc:sldMkLst>
        <pc:spChg chg="mod">
          <ac:chgData name="Bhawani Shankar Sahu" userId="e5f9bc2e-d4bb-415b-bd8a-e25372d6a074" providerId="ADAL" clId="{59C1C912-9616-41E2-BA6A-CACC1D558B6D}" dt="2023-02-23T22:18:45.847" v="851"/>
          <ac:spMkLst>
            <pc:docMk/>
            <pc:sldMk cId="856598341" sldId="320"/>
            <ac:spMk id="2" creationId="{6C7598BB-D33E-BD2F-CA30-AA88669ECB2E}"/>
          </ac:spMkLst>
        </pc:spChg>
        <pc:spChg chg="mod">
          <ac:chgData name="Bhawani Shankar Sahu" userId="e5f9bc2e-d4bb-415b-bd8a-e25372d6a074" providerId="ADAL" clId="{59C1C912-9616-41E2-BA6A-CACC1D558B6D}" dt="2023-02-23T22:18:45.847" v="851"/>
          <ac:spMkLst>
            <pc:docMk/>
            <pc:sldMk cId="856598341" sldId="320"/>
            <ac:spMk id="3" creationId="{009C8530-E17A-CB13-6F0F-12732FF3F767}"/>
          </ac:spMkLst>
        </pc:spChg>
        <pc:spChg chg="mod">
          <ac:chgData name="Bhawani Shankar Sahu" userId="e5f9bc2e-d4bb-415b-bd8a-e25372d6a074" providerId="ADAL" clId="{59C1C912-9616-41E2-BA6A-CACC1D558B6D}" dt="2023-02-23T22:18:45.847" v="851"/>
          <ac:spMkLst>
            <pc:docMk/>
            <pc:sldMk cId="856598341" sldId="320"/>
            <ac:spMk id="4" creationId="{A5344CC2-2951-9BEA-789D-743D36D27485}"/>
          </ac:spMkLst>
        </pc:spChg>
        <pc:picChg chg="add mod">
          <ac:chgData name="Bhawani Shankar Sahu" userId="e5f9bc2e-d4bb-415b-bd8a-e25372d6a074" providerId="ADAL" clId="{59C1C912-9616-41E2-BA6A-CACC1D558B6D}" dt="2023-02-23T21:29:53.701" v="286" actId="14100"/>
          <ac:picMkLst>
            <pc:docMk/>
            <pc:sldMk cId="856598341" sldId="320"/>
            <ac:picMk id="6" creationId="{4C47D7AE-6132-2489-E6E4-43B1A8A98C70}"/>
          </ac:picMkLst>
        </pc:picChg>
        <pc:picChg chg="add mod">
          <ac:chgData name="Bhawani Shankar Sahu" userId="e5f9bc2e-d4bb-415b-bd8a-e25372d6a074" providerId="ADAL" clId="{59C1C912-9616-41E2-BA6A-CACC1D558B6D}" dt="2023-02-23T21:30:26.183" v="293" actId="14100"/>
          <ac:picMkLst>
            <pc:docMk/>
            <pc:sldMk cId="856598341" sldId="320"/>
            <ac:picMk id="8" creationId="{B30A0D93-1FC7-A8AF-8E29-BAD6B781DDDE}"/>
          </ac:picMkLst>
        </pc:picChg>
      </pc:sldChg>
      <pc:sldChg chg="new del">
        <pc:chgData name="Bhawani Shankar Sahu" userId="e5f9bc2e-d4bb-415b-bd8a-e25372d6a074" providerId="ADAL" clId="{59C1C912-9616-41E2-BA6A-CACC1D558B6D}" dt="2023-02-23T21:02:56.702" v="66" actId="47"/>
        <pc:sldMkLst>
          <pc:docMk/>
          <pc:sldMk cId="1333541587" sldId="320"/>
        </pc:sldMkLst>
      </pc:sldChg>
      <pc:sldChg chg="new del">
        <pc:chgData name="Bhawani Shankar Sahu" userId="e5f9bc2e-d4bb-415b-bd8a-e25372d6a074" providerId="ADAL" clId="{59C1C912-9616-41E2-BA6A-CACC1D558B6D}" dt="2023-02-23T21:02:56.702" v="66" actId="47"/>
        <pc:sldMkLst>
          <pc:docMk/>
          <pc:sldMk cId="25625546" sldId="321"/>
        </pc:sldMkLst>
      </pc:sldChg>
      <pc:sldChg chg="addSp delSp modSp new mod">
        <pc:chgData name="Bhawani Shankar Sahu" userId="e5f9bc2e-d4bb-415b-bd8a-e25372d6a074" providerId="ADAL" clId="{59C1C912-9616-41E2-BA6A-CACC1D558B6D}" dt="2023-02-23T22:18:45.847" v="851"/>
        <pc:sldMkLst>
          <pc:docMk/>
          <pc:sldMk cId="2363150287" sldId="321"/>
        </pc:sldMkLst>
        <pc:spChg chg="mod">
          <ac:chgData name="Bhawani Shankar Sahu" userId="e5f9bc2e-d4bb-415b-bd8a-e25372d6a074" providerId="ADAL" clId="{59C1C912-9616-41E2-BA6A-CACC1D558B6D}" dt="2023-02-23T22:18:45.847" v="851"/>
          <ac:spMkLst>
            <pc:docMk/>
            <pc:sldMk cId="2363150287" sldId="321"/>
            <ac:spMk id="2" creationId="{B190AA54-FE56-3568-24A8-F1F770199D41}"/>
          </ac:spMkLst>
        </pc:spChg>
        <pc:spChg chg="mod">
          <ac:chgData name="Bhawani Shankar Sahu" userId="e5f9bc2e-d4bb-415b-bd8a-e25372d6a074" providerId="ADAL" clId="{59C1C912-9616-41E2-BA6A-CACC1D558B6D}" dt="2023-02-23T21:37:38.759" v="380" actId="14100"/>
          <ac:spMkLst>
            <pc:docMk/>
            <pc:sldMk cId="2363150287" sldId="321"/>
            <ac:spMk id="3" creationId="{F7A639B2-5ABB-2093-5B65-7A0FF63E56BA}"/>
          </ac:spMkLst>
        </pc:spChg>
        <pc:spChg chg="mod">
          <ac:chgData name="Bhawani Shankar Sahu" userId="e5f9bc2e-d4bb-415b-bd8a-e25372d6a074" providerId="ADAL" clId="{59C1C912-9616-41E2-BA6A-CACC1D558B6D}" dt="2023-02-23T22:18:45.847" v="851"/>
          <ac:spMkLst>
            <pc:docMk/>
            <pc:sldMk cId="2363150287" sldId="321"/>
            <ac:spMk id="4" creationId="{88ADDC19-6CDA-4E08-325E-D00602BCA512}"/>
          </ac:spMkLst>
        </pc:spChg>
        <pc:picChg chg="add mod">
          <ac:chgData name="Bhawani Shankar Sahu" userId="e5f9bc2e-d4bb-415b-bd8a-e25372d6a074" providerId="ADAL" clId="{59C1C912-9616-41E2-BA6A-CACC1D558B6D}" dt="2023-02-23T21:37:32.207" v="379" actId="1076"/>
          <ac:picMkLst>
            <pc:docMk/>
            <pc:sldMk cId="2363150287" sldId="321"/>
            <ac:picMk id="6" creationId="{048527A0-7F8A-0FBF-6F23-927F3136D9AD}"/>
          </ac:picMkLst>
        </pc:picChg>
        <pc:picChg chg="add del mod">
          <ac:chgData name="Bhawani Shankar Sahu" userId="e5f9bc2e-d4bb-415b-bd8a-e25372d6a074" providerId="ADAL" clId="{59C1C912-9616-41E2-BA6A-CACC1D558B6D}" dt="2023-02-23T21:40:10.493" v="387" actId="478"/>
          <ac:picMkLst>
            <pc:docMk/>
            <pc:sldMk cId="2363150287" sldId="321"/>
            <ac:picMk id="8" creationId="{C1CCFD5C-2884-33C0-8845-F2C1E1CE2633}"/>
          </ac:picMkLst>
        </pc:picChg>
        <pc:picChg chg="add mod">
          <ac:chgData name="Bhawani Shankar Sahu" userId="e5f9bc2e-d4bb-415b-bd8a-e25372d6a074" providerId="ADAL" clId="{59C1C912-9616-41E2-BA6A-CACC1D558B6D}" dt="2023-02-23T21:40:20.495" v="390" actId="14100"/>
          <ac:picMkLst>
            <pc:docMk/>
            <pc:sldMk cId="2363150287" sldId="321"/>
            <ac:picMk id="10" creationId="{351D2B95-9FF6-7FD9-369C-3FFEE9070E80}"/>
          </ac:picMkLst>
        </pc:picChg>
        <pc:picChg chg="add del mod">
          <ac:chgData name="Bhawani Shankar Sahu" userId="e5f9bc2e-d4bb-415b-bd8a-e25372d6a074" providerId="ADAL" clId="{59C1C912-9616-41E2-BA6A-CACC1D558B6D}" dt="2023-02-23T21:39:08.023" v="383" actId="478"/>
          <ac:picMkLst>
            <pc:docMk/>
            <pc:sldMk cId="2363150287" sldId="321"/>
            <ac:picMk id="2050" creationId="{95265CBE-A242-4ED1-5A83-36D47A25C068}"/>
          </ac:picMkLst>
        </pc:picChg>
      </pc:sldChg>
      <pc:sldChg chg="addSp modSp new mod">
        <pc:chgData name="Bhawani Shankar Sahu" userId="e5f9bc2e-d4bb-415b-bd8a-e25372d6a074" providerId="ADAL" clId="{59C1C912-9616-41E2-BA6A-CACC1D558B6D}" dt="2023-02-23T22:18:45.847" v="851"/>
        <pc:sldMkLst>
          <pc:docMk/>
          <pc:sldMk cId="129404990" sldId="322"/>
        </pc:sldMkLst>
        <pc:spChg chg="mod">
          <ac:chgData name="Bhawani Shankar Sahu" userId="e5f9bc2e-d4bb-415b-bd8a-e25372d6a074" providerId="ADAL" clId="{59C1C912-9616-41E2-BA6A-CACC1D558B6D}" dt="2023-02-23T22:18:45.847" v="851"/>
          <ac:spMkLst>
            <pc:docMk/>
            <pc:sldMk cId="129404990" sldId="322"/>
            <ac:spMk id="2" creationId="{FF8ABE1E-161C-1ED2-9373-A5483F369D3C}"/>
          </ac:spMkLst>
        </pc:spChg>
        <pc:spChg chg="mod">
          <ac:chgData name="Bhawani Shankar Sahu" userId="e5f9bc2e-d4bb-415b-bd8a-e25372d6a074" providerId="ADAL" clId="{59C1C912-9616-41E2-BA6A-CACC1D558B6D}" dt="2023-02-23T21:33:14.301" v="330" actId="14100"/>
          <ac:spMkLst>
            <pc:docMk/>
            <pc:sldMk cId="129404990" sldId="322"/>
            <ac:spMk id="3" creationId="{5B01F0F9-3AAD-6184-C52B-A493C55F61D2}"/>
          </ac:spMkLst>
        </pc:spChg>
        <pc:spChg chg="mod">
          <ac:chgData name="Bhawani Shankar Sahu" userId="e5f9bc2e-d4bb-415b-bd8a-e25372d6a074" providerId="ADAL" clId="{59C1C912-9616-41E2-BA6A-CACC1D558B6D}" dt="2023-02-23T22:18:45.847" v="851"/>
          <ac:spMkLst>
            <pc:docMk/>
            <pc:sldMk cId="129404990" sldId="322"/>
            <ac:spMk id="4" creationId="{D5FF99DF-C39A-EB47-A71B-B60B01A8A747}"/>
          </ac:spMkLst>
        </pc:spChg>
        <pc:picChg chg="add mod modCrop">
          <ac:chgData name="Bhawani Shankar Sahu" userId="e5f9bc2e-d4bb-415b-bd8a-e25372d6a074" providerId="ADAL" clId="{59C1C912-9616-41E2-BA6A-CACC1D558B6D}" dt="2023-02-23T21:33:56.414" v="334" actId="732"/>
          <ac:picMkLst>
            <pc:docMk/>
            <pc:sldMk cId="129404990" sldId="322"/>
            <ac:picMk id="6" creationId="{182AF0C2-A4EE-9819-0B55-D7F0266F89FD}"/>
          </ac:picMkLst>
        </pc:picChg>
        <pc:picChg chg="add mod">
          <ac:chgData name="Bhawani Shankar Sahu" userId="e5f9bc2e-d4bb-415b-bd8a-e25372d6a074" providerId="ADAL" clId="{59C1C912-9616-41E2-BA6A-CACC1D558B6D}" dt="2023-02-23T21:33:10.367" v="329" actId="1076"/>
          <ac:picMkLst>
            <pc:docMk/>
            <pc:sldMk cId="129404990" sldId="322"/>
            <ac:picMk id="1026" creationId="{B33793FC-D362-B762-8FEE-C9D65B8FACED}"/>
          </ac:picMkLst>
        </pc:picChg>
      </pc:sldChg>
      <pc:sldChg chg="addSp modSp new mod">
        <pc:chgData name="Bhawani Shankar Sahu" userId="e5f9bc2e-d4bb-415b-bd8a-e25372d6a074" providerId="ADAL" clId="{59C1C912-9616-41E2-BA6A-CACC1D558B6D}" dt="2023-02-23T22:18:45.847" v="851"/>
        <pc:sldMkLst>
          <pc:docMk/>
          <pc:sldMk cId="1205451773" sldId="323"/>
        </pc:sldMkLst>
        <pc:spChg chg="mod">
          <ac:chgData name="Bhawani Shankar Sahu" userId="e5f9bc2e-d4bb-415b-bd8a-e25372d6a074" providerId="ADAL" clId="{59C1C912-9616-41E2-BA6A-CACC1D558B6D}" dt="2023-02-23T22:18:45.847" v="851"/>
          <ac:spMkLst>
            <pc:docMk/>
            <pc:sldMk cId="1205451773" sldId="323"/>
            <ac:spMk id="2" creationId="{72913E85-B202-5F06-517E-5D0A8E14ACAB}"/>
          </ac:spMkLst>
        </pc:spChg>
        <pc:spChg chg="mod">
          <ac:chgData name="Bhawani Shankar Sahu" userId="e5f9bc2e-d4bb-415b-bd8a-e25372d6a074" providerId="ADAL" clId="{59C1C912-9616-41E2-BA6A-CACC1D558B6D}" dt="2023-02-23T22:18:45.847" v="851"/>
          <ac:spMkLst>
            <pc:docMk/>
            <pc:sldMk cId="1205451773" sldId="323"/>
            <ac:spMk id="3" creationId="{CBCAB808-8287-AB13-CAFB-44F208FF51F3}"/>
          </ac:spMkLst>
        </pc:spChg>
        <pc:spChg chg="mod">
          <ac:chgData name="Bhawani Shankar Sahu" userId="e5f9bc2e-d4bb-415b-bd8a-e25372d6a074" providerId="ADAL" clId="{59C1C912-9616-41E2-BA6A-CACC1D558B6D}" dt="2023-02-23T22:18:45.847" v="851"/>
          <ac:spMkLst>
            <pc:docMk/>
            <pc:sldMk cId="1205451773" sldId="323"/>
            <ac:spMk id="4" creationId="{203FAE34-F065-53AE-E10C-1F1C6104BAA0}"/>
          </ac:spMkLst>
        </pc:spChg>
        <pc:picChg chg="add mod">
          <ac:chgData name="Bhawani Shankar Sahu" userId="e5f9bc2e-d4bb-415b-bd8a-e25372d6a074" providerId="ADAL" clId="{59C1C912-9616-41E2-BA6A-CACC1D558B6D}" dt="2023-02-23T21:34:57.993" v="341" actId="14100"/>
          <ac:picMkLst>
            <pc:docMk/>
            <pc:sldMk cId="1205451773" sldId="323"/>
            <ac:picMk id="6" creationId="{93BBD0E8-744A-A352-DDA4-964EF52D0EFE}"/>
          </ac:picMkLst>
        </pc:picChg>
        <pc:picChg chg="add mod">
          <ac:chgData name="Bhawani Shankar Sahu" userId="e5f9bc2e-d4bb-415b-bd8a-e25372d6a074" providerId="ADAL" clId="{59C1C912-9616-41E2-BA6A-CACC1D558B6D}" dt="2023-02-23T21:35:31.626" v="344" actId="14100"/>
          <ac:picMkLst>
            <pc:docMk/>
            <pc:sldMk cId="1205451773" sldId="323"/>
            <ac:picMk id="8" creationId="{5F3CE0C5-5A45-84CF-754B-0F1B633446C8}"/>
          </ac:picMkLst>
        </pc:picChg>
      </pc:sldChg>
      <pc:sldChg chg="addSp modSp new mod">
        <pc:chgData name="Bhawani Shankar Sahu" userId="e5f9bc2e-d4bb-415b-bd8a-e25372d6a074" providerId="ADAL" clId="{59C1C912-9616-41E2-BA6A-CACC1D558B6D}" dt="2023-02-23T22:18:45.847" v="851"/>
        <pc:sldMkLst>
          <pc:docMk/>
          <pc:sldMk cId="331904979" sldId="324"/>
        </pc:sldMkLst>
        <pc:spChg chg="mod">
          <ac:chgData name="Bhawani Shankar Sahu" userId="e5f9bc2e-d4bb-415b-bd8a-e25372d6a074" providerId="ADAL" clId="{59C1C912-9616-41E2-BA6A-CACC1D558B6D}" dt="2023-02-23T22:18:45.847" v="851"/>
          <ac:spMkLst>
            <pc:docMk/>
            <pc:sldMk cId="331904979" sldId="324"/>
            <ac:spMk id="2" creationId="{26D863BC-E5BA-13AE-156E-B42152CC68DC}"/>
          </ac:spMkLst>
        </pc:spChg>
        <pc:spChg chg="mod">
          <ac:chgData name="Bhawani Shankar Sahu" userId="e5f9bc2e-d4bb-415b-bd8a-e25372d6a074" providerId="ADAL" clId="{59C1C912-9616-41E2-BA6A-CACC1D558B6D}" dt="2023-02-23T22:18:45.847" v="851"/>
          <ac:spMkLst>
            <pc:docMk/>
            <pc:sldMk cId="331904979" sldId="324"/>
            <ac:spMk id="3" creationId="{76DC06BC-BA45-7304-E624-67E3EF6AAA1D}"/>
          </ac:spMkLst>
        </pc:spChg>
        <pc:spChg chg="mod">
          <ac:chgData name="Bhawani Shankar Sahu" userId="e5f9bc2e-d4bb-415b-bd8a-e25372d6a074" providerId="ADAL" clId="{59C1C912-9616-41E2-BA6A-CACC1D558B6D}" dt="2023-02-23T22:18:45.847" v="851"/>
          <ac:spMkLst>
            <pc:docMk/>
            <pc:sldMk cId="331904979" sldId="324"/>
            <ac:spMk id="4" creationId="{5D80CF8E-29FB-44EA-4B53-67622A47CC6C}"/>
          </ac:spMkLst>
        </pc:spChg>
        <pc:picChg chg="add mod">
          <ac:chgData name="Bhawani Shankar Sahu" userId="e5f9bc2e-d4bb-415b-bd8a-e25372d6a074" providerId="ADAL" clId="{59C1C912-9616-41E2-BA6A-CACC1D558B6D}" dt="2023-02-23T21:41:20.124" v="400" actId="14100"/>
          <ac:picMkLst>
            <pc:docMk/>
            <pc:sldMk cId="331904979" sldId="324"/>
            <ac:picMk id="6" creationId="{FBB7D65D-F1D5-6652-F0AF-FF3B2AEFB02E}"/>
          </ac:picMkLst>
        </pc:picChg>
        <pc:picChg chg="add mod">
          <ac:chgData name="Bhawani Shankar Sahu" userId="e5f9bc2e-d4bb-415b-bd8a-e25372d6a074" providerId="ADAL" clId="{59C1C912-9616-41E2-BA6A-CACC1D558B6D}" dt="2023-02-23T21:41:44.167" v="403" actId="14100"/>
          <ac:picMkLst>
            <pc:docMk/>
            <pc:sldMk cId="331904979" sldId="324"/>
            <ac:picMk id="8" creationId="{AD2ADDE5-065E-FC24-3176-A362A85FC24D}"/>
          </ac:picMkLst>
        </pc:picChg>
      </pc:sldChg>
      <pc:sldChg chg="addSp modSp new mod ord">
        <pc:chgData name="Bhawani Shankar Sahu" userId="e5f9bc2e-d4bb-415b-bd8a-e25372d6a074" providerId="ADAL" clId="{59C1C912-9616-41E2-BA6A-CACC1D558B6D}" dt="2023-02-23T22:18:45.847" v="851"/>
        <pc:sldMkLst>
          <pc:docMk/>
          <pc:sldMk cId="1019925470" sldId="325"/>
        </pc:sldMkLst>
        <pc:spChg chg="mod">
          <ac:chgData name="Bhawani Shankar Sahu" userId="e5f9bc2e-d4bb-415b-bd8a-e25372d6a074" providerId="ADAL" clId="{59C1C912-9616-41E2-BA6A-CACC1D558B6D}" dt="2023-02-23T22:18:45.847" v="851"/>
          <ac:spMkLst>
            <pc:docMk/>
            <pc:sldMk cId="1019925470" sldId="325"/>
            <ac:spMk id="2" creationId="{13F9E31E-2D91-641D-C1DC-EFA9E9765FE8}"/>
          </ac:spMkLst>
        </pc:spChg>
        <pc:spChg chg="mod">
          <ac:chgData name="Bhawani Shankar Sahu" userId="e5f9bc2e-d4bb-415b-bd8a-e25372d6a074" providerId="ADAL" clId="{59C1C912-9616-41E2-BA6A-CACC1D558B6D}" dt="2023-02-23T22:18:45.847" v="851"/>
          <ac:spMkLst>
            <pc:docMk/>
            <pc:sldMk cId="1019925470" sldId="325"/>
            <ac:spMk id="3" creationId="{23A4D855-6499-6077-00C4-899EA9AF52CE}"/>
          </ac:spMkLst>
        </pc:spChg>
        <pc:spChg chg="mod">
          <ac:chgData name="Bhawani Shankar Sahu" userId="e5f9bc2e-d4bb-415b-bd8a-e25372d6a074" providerId="ADAL" clId="{59C1C912-9616-41E2-BA6A-CACC1D558B6D}" dt="2023-02-23T22:18:45.847" v="851"/>
          <ac:spMkLst>
            <pc:docMk/>
            <pc:sldMk cId="1019925470" sldId="325"/>
            <ac:spMk id="4" creationId="{3F7397AA-27C6-14C3-C86B-6C9F8165E473}"/>
          </ac:spMkLst>
        </pc:spChg>
        <pc:picChg chg="add mod">
          <ac:chgData name="Bhawani Shankar Sahu" userId="e5f9bc2e-d4bb-415b-bd8a-e25372d6a074" providerId="ADAL" clId="{59C1C912-9616-41E2-BA6A-CACC1D558B6D}" dt="2023-02-23T21:45:13.607" v="434" actId="14100"/>
          <ac:picMkLst>
            <pc:docMk/>
            <pc:sldMk cId="1019925470" sldId="325"/>
            <ac:picMk id="6" creationId="{1BF63C43-AD8C-7DE7-1E7C-F7731460A40C}"/>
          </ac:picMkLst>
        </pc:picChg>
        <pc:picChg chg="add mod">
          <ac:chgData name="Bhawani Shankar Sahu" userId="e5f9bc2e-d4bb-415b-bd8a-e25372d6a074" providerId="ADAL" clId="{59C1C912-9616-41E2-BA6A-CACC1D558B6D}" dt="2023-02-23T21:45:51.877" v="437" actId="14100"/>
          <ac:picMkLst>
            <pc:docMk/>
            <pc:sldMk cId="1019925470" sldId="325"/>
            <ac:picMk id="8" creationId="{49182321-A111-3217-90A8-B5008FD4C7FD}"/>
          </ac:picMkLst>
        </pc:picChg>
      </pc:sldChg>
      <pc:sldChg chg="new add del">
        <pc:chgData name="Bhawani Shankar Sahu" userId="e5f9bc2e-d4bb-415b-bd8a-e25372d6a074" providerId="ADAL" clId="{59C1C912-9616-41E2-BA6A-CACC1D558B6D}" dt="2023-02-23T21:46:40.109" v="442" actId="47"/>
        <pc:sldMkLst>
          <pc:docMk/>
          <pc:sldMk cId="3904217767" sldId="326"/>
        </pc:sldMkLst>
      </pc:sldChg>
      <pc:sldChg chg="addSp modSp new mod">
        <pc:chgData name="Bhawani Shankar Sahu" userId="e5f9bc2e-d4bb-415b-bd8a-e25372d6a074" providerId="ADAL" clId="{59C1C912-9616-41E2-BA6A-CACC1D558B6D}" dt="2023-02-23T22:18:45.847" v="851"/>
        <pc:sldMkLst>
          <pc:docMk/>
          <pc:sldMk cId="3000496273" sldId="327"/>
        </pc:sldMkLst>
        <pc:spChg chg="mod">
          <ac:chgData name="Bhawani Shankar Sahu" userId="e5f9bc2e-d4bb-415b-bd8a-e25372d6a074" providerId="ADAL" clId="{59C1C912-9616-41E2-BA6A-CACC1D558B6D}" dt="2023-02-23T22:18:45.847" v="851"/>
          <ac:spMkLst>
            <pc:docMk/>
            <pc:sldMk cId="3000496273" sldId="327"/>
            <ac:spMk id="2" creationId="{8855F350-811F-6D63-5EBA-260C4B8031AE}"/>
          </ac:spMkLst>
        </pc:spChg>
        <pc:spChg chg="mod">
          <ac:chgData name="Bhawani Shankar Sahu" userId="e5f9bc2e-d4bb-415b-bd8a-e25372d6a074" providerId="ADAL" clId="{59C1C912-9616-41E2-BA6A-CACC1D558B6D}" dt="2023-02-23T21:43:40.524" v="418" actId="123"/>
          <ac:spMkLst>
            <pc:docMk/>
            <pc:sldMk cId="3000496273" sldId="327"/>
            <ac:spMk id="3" creationId="{937A2716-06E0-3739-4305-CE02AFCA5B49}"/>
          </ac:spMkLst>
        </pc:spChg>
        <pc:spChg chg="mod">
          <ac:chgData name="Bhawani Shankar Sahu" userId="e5f9bc2e-d4bb-415b-bd8a-e25372d6a074" providerId="ADAL" clId="{59C1C912-9616-41E2-BA6A-CACC1D558B6D}" dt="2023-02-23T22:18:45.847" v="851"/>
          <ac:spMkLst>
            <pc:docMk/>
            <pc:sldMk cId="3000496273" sldId="327"/>
            <ac:spMk id="4" creationId="{5729BD5F-E5B9-E636-059D-962ED9A2F5DB}"/>
          </ac:spMkLst>
        </pc:spChg>
        <pc:picChg chg="add mod modCrop">
          <ac:chgData name="Bhawani Shankar Sahu" userId="e5f9bc2e-d4bb-415b-bd8a-e25372d6a074" providerId="ADAL" clId="{59C1C912-9616-41E2-BA6A-CACC1D558B6D}" dt="2023-02-23T21:43:35.327" v="417" actId="1076"/>
          <ac:picMkLst>
            <pc:docMk/>
            <pc:sldMk cId="3000496273" sldId="327"/>
            <ac:picMk id="6" creationId="{C15B01E6-14AB-592E-D792-A050539C1A42}"/>
          </ac:picMkLst>
        </pc:picChg>
        <pc:picChg chg="add mod">
          <ac:chgData name="Bhawani Shankar Sahu" userId="e5f9bc2e-d4bb-415b-bd8a-e25372d6a074" providerId="ADAL" clId="{59C1C912-9616-41E2-BA6A-CACC1D558B6D}" dt="2023-02-23T21:44:20.676" v="425" actId="14100"/>
          <ac:picMkLst>
            <pc:docMk/>
            <pc:sldMk cId="3000496273" sldId="327"/>
            <ac:picMk id="3074" creationId="{64D7FF76-F0D5-A34A-8103-D1BB7ECDFEA8}"/>
          </ac:picMkLst>
        </pc:picChg>
      </pc:sldChg>
      <pc:sldChg chg="modSp new mod">
        <pc:chgData name="Bhawani Shankar Sahu" userId="e5f9bc2e-d4bb-415b-bd8a-e25372d6a074" providerId="ADAL" clId="{59C1C912-9616-41E2-BA6A-CACC1D558B6D}" dt="2023-02-23T22:18:46.087" v="858" actId="27636"/>
        <pc:sldMkLst>
          <pc:docMk/>
          <pc:sldMk cId="1786006817" sldId="328"/>
        </pc:sldMkLst>
        <pc:spChg chg="mod">
          <ac:chgData name="Bhawani Shankar Sahu" userId="e5f9bc2e-d4bb-415b-bd8a-e25372d6a074" providerId="ADAL" clId="{59C1C912-9616-41E2-BA6A-CACC1D558B6D}" dt="2023-02-23T22:18:45.847" v="851"/>
          <ac:spMkLst>
            <pc:docMk/>
            <pc:sldMk cId="1786006817" sldId="328"/>
            <ac:spMk id="2" creationId="{A838641E-CD2F-C98F-F589-885178C4A9ED}"/>
          </ac:spMkLst>
        </pc:spChg>
        <pc:spChg chg="mod">
          <ac:chgData name="Bhawani Shankar Sahu" userId="e5f9bc2e-d4bb-415b-bd8a-e25372d6a074" providerId="ADAL" clId="{59C1C912-9616-41E2-BA6A-CACC1D558B6D}" dt="2023-02-23T22:18:46.087" v="858" actId="27636"/>
          <ac:spMkLst>
            <pc:docMk/>
            <pc:sldMk cId="1786006817" sldId="328"/>
            <ac:spMk id="3" creationId="{39F9A134-F51A-CDB7-D5B2-3219520A5452}"/>
          </ac:spMkLst>
        </pc:spChg>
        <pc:spChg chg="mod">
          <ac:chgData name="Bhawani Shankar Sahu" userId="e5f9bc2e-d4bb-415b-bd8a-e25372d6a074" providerId="ADAL" clId="{59C1C912-9616-41E2-BA6A-CACC1D558B6D}" dt="2023-02-23T22:18:45.847" v="851"/>
          <ac:spMkLst>
            <pc:docMk/>
            <pc:sldMk cId="1786006817" sldId="328"/>
            <ac:spMk id="4" creationId="{BF194A61-A011-5E6B-0139-4B703D685925}"/>
          </ac:spMkLst>
        </pc:spChg>
      </pc:sldChg>
      <pc:sldChg chg="addSp modSp new mod">
        <pc:chgData name="Bhawani Shankar Sahu" userId="e5f9bc2e-d4bb-415b-bd8a-e25372d6a074" providerId="ADAL" clId="{59C1C912-9616-41E2-BA6A-CACC1D558B6D}" dt="2023-02-23T22:18:45.847" v="851"/>
        <pc:sldMkLst>
          <pc:docMk/>
          <pc:sldMk cId="1916432408" sldId="329"/>
        </pc:sldMkLst>
        <pc:spChg chg="mod">
          <ac:chgData name="Bhawani Shankar Sahu" userId="e5f9bc2e-d4bb-415b-bd8a-e25372d6a074" providerId="ADAL" clId="{59C1C912-9616-41E2-BA6A-CACC1D558B6D}" dt="2023-02-23T22:18:45.847" v="851"/>
          <ac:spMkLst>
            <pc:docMk/>
            <pc:sldMk cId="1916432408" sldId="329"/>
            <ac:spMk id="2" creationId="{BB11B692-514A-55AC-7260-5A19BFD1B216}"/>
          </ac:spMkLst>
        </pc:spChg>
        <pc:spChg chg="mod">
          <ac:chgData name="Bhawani Shankar Sahu" userId="e5f9bc2e-d4bb-415b-bd8a-e25372d6a074" providerId="ADAL" clId="{59C1C912-9616-41E2-BA6A-CACC1D558B6D}" dt="2023-02-23T22:18:45.847" v="851"/>
          <ac:spMkLst>
            <pc:docMk/>
            <pc:sldMk cId="1916432408" sldId="329"/>
            <ac:spMk id="3" creationId="{EBE47911-B40B-1039-53A8-55C80594B182}"/>
          </ac:spMkLst>
        </pc:spChg>
        <pc:spChg chg="mod">
          <ac:chgData name="Bhawani Shankar Sahu" userId="e5f9bc2e-d4bb-415b-bd8a-e25372d6a074" providerId="ADAL" clId="{59C1C912-9616-41E2-BA6A-CACC1D558B6D}" dt="2023-02-23T22:18:45.847" v="851"/>
          <ac:spMkLst>
            <pc:docMk/>
            <pc:sldMk cId="1916432408" sldId="329"/>
            <ac:spMk id="4" creationId="{07994D63-56C4-4DD3-0FAC-3EC275466DDE}"/>
          </ac:spMkLst>
        </pc:spChg>
        <pc:picChg chg="add mod">
          <ac:chgData name="Bhawani Shankar Sahu" userId="e5f9bc2e-d4bb-415b-bd8a-e25372d6a074" providerId="ADAL" clId="{59C1C912-9616-41E2-BA6A-CACC1D558B6D}" dt="2023-02-23T21:52:49.745" v="515" actId="14100"/>
          <ac:picMkLst>
            <pc:docMk/>
            <pc:sldMk cId="1916432408" sldId="329"/>
            <ac:picMk id="6" creationId="{F2D0CABD-793C-0C52-55E6-681ABABCA126}"/>
          </ac:picMkLst>
        </pc:picChg>
        <pc:picChg chg="add mod">
          <ac:chgData name="Bhawani Shankar Sahu" userId="e5f9bc2e-d4bb-415b-bd8a-e25372d6a074" providerId="ADAL" clId="{59C1C912-9616-41E2-BA6A-CACC1D558B6D}" dt="2023-02-23T21:54:00.957" v="519" actId="1076"/>
          <ac:picMkLst>
            <pc:docMk/>
            <pc:sldMk cId="1916432408" sldId="329"/>
            <ac:picMk id="8" creationId="{F6C575D0-D630-4BF8-759C-9DFC875B0CD3}"/>
          </ac:picMkLst>
        </pc:picChg>
      </pc:sldChg>
      <pc:sldChg chg="addSp modSp new mod">
        <pc:chgData name="Bhawani Shankar Sahu" userId="e5f9bc2e-d4bb-415b-bd8a-e25372d6a074" providerId="ADAL" clId="{59C1C912-9616-41E2-BA6A-CACC1D558B6D}" dt="2023-02-23T22:18:45.847" v="851"/>
        <pc:sldMkLst>
          <pc:docMk/>
          <pc:sldMk cId="93209312" sldId="330"/>
        </pc:sldMkLst>
        <pc:spChg chg="mod">
          <ac:chgData name="Bhawani Shankar Sahu" userId="e5f9bc2e-d4bb-415b-bd8a-e25372d6a074" providerId="ADAL" clId="{59C1C912-9616-41E2-BA6A-CACC1D558B6D}" dt="2023-02-23T22:18:45.847" v="851"/>
          <ac:spMkLst>
            <pc:docMk/>
            <pc:sldMk cId="93209312" sldId="330"/>
            <ac:spMk id="2" creationId="{21FD9C35-ACF2-96AB-1F46-79E72FE05B76}"/>
          </ac:spMkLst>
        </pc:spChg>
        <pc:spChg chg="mod">
          <ac:chgData name="Bhawani Shankar Sahu" userId="e5f9bc2e-d4bb-415b-bd8a-e25372d6a074" providerId="ADAL" clId="{59C1C912-9616-41E2-BA6A-CACC1D558B6D}" dt="2023-02-23T21:55:33.414" v="527" actId="14100"/>
          <ac:spMkLst>
            <pc:docMk/>
            <pc:sldMk cId="93209312" sldId="330"/>
            <ac:spMk id="3" creationId="{9F830B1B-3E3C-1A0E-AA55-17C047DF618D}"/>
          </ac:spMkLst>
        </pc:spChg>
        <pc:spChg chg="mod">
          <ac:chgData name="Bhawani Shankar Sahu" userId="e5f9bc2e-d4bb-415b-bd8a-e25372d6a074" providerId="ADAL" clId="{59C1C912-9616-41E2-BA6A-CACC1D558B6D}" dt="2023-02-23T22:18:45.847" v="851"/>
          <ac:spMkLst>
            <pc:docMk/>
            <pc:sldMk cId="93209312" sldId="330"/>
            <ac:spMk id="4" creationId="{65E4FA86-CAC5-6329-85BB-46159032DCDC}"/>
          </ac:spMkLst>
        </pc:spChg>
        <pc:picChg chg="add mod">
          <ac:chgData name="Bhawani Shankar Sahu" userId="e5f9bc2e-d4bb-415b-bd8a-e25372d6a074" providerId="ADAL" clId="{59C1C912-9616-41E2-BA6A-CACC1D558B6D}" dt="2023-02-23T21:55:44.535" v="530" actId="1076"/>
          <ac:picMkLst>
            <pc:docMk/>
            <pc:sldMk cId="93209312" sldId="330"/>
            <ac:picMk id="6" creationId="{94AECBE0-0124-81E7-891F-A356F550EA55}"/>
          </ac:picMkLst>
        </pc:picChg>
      </pc:sldChg>
      <pc:sldChg chg="addSp modSp new mod">
        <pc:chgData name="Bhawani Shankar Sahu" userId="e5f9bc2e-d4bb-415b-bd8a-e25372d6a074" providerId="ADAL" clId="{59C1C912-9616-41E2-BA6A-CACC1D558B6D}" dt="2023-02-23T22:18:45.847" v="851"/>
        <pc:sldMkLst>
          <pc:docMk/>
          <pc:sldMk cId="1818654963" sldId="331"/>
        </pc:sldMkLst>
        <pc:spChg chg="mod">
          <ac:chgData name="Bhawani Shankar Sahu" userId="e5f9bc2e-d4bb-415b-bd8a-e25372d6a074" providerId="ADAL" clId="{59C1C912-9616-41E2-BA6A-CACC1D558B6D}" dt="2023-02-23T22:18:45.847" v="851"/>
          <ac:spMkLst>
            <pc:docMk/>
            <pc:sldMk cId="1818654963" sldId="331"/>
            <ac:spMk id="2" creationId="{A809DC9C-912D-AE86-8559-4833CE036D21}"/>
          </ac:spMkLst>
        </pc:spChg>
        <pc:spChg chg="mod">
          <ac:chgData name="Bhawani Shankar Sahu" userId="e5f9bc2e-d4bb-415b-bd8a-e25372d6a074" providerId="ADAL" clId="{59C1C912-9616-41E2-BA6A-CACC1D558B6D}" dt="2023-02-23T22:18:45.847" v="851"/>
          <ac:spMkLst>
            <pc:docMk/>
            <pc:sldMk cId="1818654963" sldId="331"/>
            <ac:spMk id="3" creationId="{3D51DA2E-2B4A-DCD0-D1CA-0586345AD003}"/>
          </ac:spMkLst>
        </pc:spChg>
        <pc:spChg chg="mod">
          <ac:chgData name="Bhawani Shankar Sahu" userId="e5f9bc2e-d4bb-415b-bd8a-e25372d6a074" providerId="ADAL" clId="{59C1C912-9616-41E2-BA6A-CACC1D558B6D}" dt="2023-02-23T22:18:45.847" v="851"/>
          <ac:spMkLst>
            <pc:docMk/>
            <pc:sldMk cId="1818654963" sldId="331"/>
            <ac:spMk id="4" creationId="{31849FEF-7437-E66F-CFBA-F43ABD6E66CF}"/>
          </ac:spMkLst>
        </pc:spChg>
        <pc:picChg chg="add mod">
          <ac:chgData name="Bhawani Shankar Sahu" userId="e5f9bc2e-d4bb-415b-bd8a-e25372d6a074" providerId="ADAL" clId="{59C1C912-9616-41E2-BA6A-CACC1D558B6D}" dt="2023-02-23T21:58:54.039" v="537" actId="1076"/>
          <ac:picMkLst>
            <pc:docMk/>
            <pc:sldMk cId="1818654963" sldId="331"/>
            <ac:picMk id="6" creationId="{36575A14-EDC6-BB0F-EAD6-DFD2FB274AF5}"/>
          </ac:picMkLst>
        </pc:picChg>
        <pc:picChg chg="add mod modCrop">
          <ac:chgData name="Bhawani Shankar Sahu" userId="e5f9bc2e-d4bb-415b-bd8a-e25372d6a074" providerId="ADAL" clId="{59C1C912-9616-41E2-BA6A-CACC1D558B6D}" dt="2023-02-23T22:00:28.796" v="543" actId="732"/>
          <ac:picMkLst>
            <pc:docMk/>
            <pc:sldMk cId="1818654963" sldId="331"/>
            <ac:picMk id="8" creationId="{7A2165CA-7383-8DF8-6C29-6F58E2183EBD}"/>
          </ac:picMkLst>
        </pc:picChg>
      </pc:sldChg>
      <pc:sldChg chg="modSp new mod">
        <pc:chgData name="Bhawani Shankar Sahu" userId="e5f9bc2e-d4bb-415b-bd8a-e25372d6a074" providerId="ADAL" clId="{59C1C912-9616-41E2-BA6A-CACC1D558B6D}" dt="2023-02-23T22:18:45.847" v="851"/>
        <pc:sldMkLst>
          <pc:docMk/>
          <pc:sldMk cId="864466537" sldId="332"/>
        </pc:sldMkLst>
        <pc:spChg chg="mod">
          <ac:chgData name="Bhawani Shankar Sahu" userId="e5f9bc2e-d4bb-415b-bd8a-e25372d6a074" providerId="ADAL" clId="{59C1C912-9616-41E2-BA6A-CACC1D558B6D}" dt="2023-02-23T22:18:45.847" v="851"/>
          <ac:spMkLst>
            <pc:docMk/>
            <pc:sldMk cId="864466537" sldId="332"/>
            <ac:spMk id="2" creationId="{EE2F115D-1472-A43D-CE63-9C796DBE4C62}"/>
          </ac:spMkLst>
        </pc:spChg>
        <pc:spChg chg="mod">
          <ac:chgData name="Bhawani Shankar Sahu" userId="e5f9bc2e-d4bb-415b-bd8a-e25372d6a074" providerId="ADAL" clId="{59C1C912-9616-41E2-BA6A-CACC1D558B6D}" dt="2023-02-23T22:18:45.847" v="851"/>
          <ac:spMkLst>
            <pc:docMk/>
            <pc:sldMk cId="864466537" sldId="332"/>
            <ac:spMk id="3" creationId="{AA26A032-B9CD-18DE-E8E6-EE5466A23A02}"/>
          </ac:spMkLst>
        </pc:spChg>
        <pc:spChg chg="mod">
          <ac:chgData name="Bhawani Shankar Sahu" userId="e5f9bc2e-d4bb-415b-bd8a-e25372d6a074" providerId="ADAL" clId="{59C1C912-9616-41E2-BA6A-CACC1D558B6D}" dt="2023-02-23T22:18:45.847" v="851"/>
          <ac:spMkLst>
            <pc:docMk/>
            <pc:sldMk cId="864466537" sldId="332"/>
            <ac:spMk id="4" creationId="{DC923F64-81A7-E9AF-6DDD-BC8295C0CBEA}"/>
          </ac:spMkLst>
        </pc:spChg>
      </pc:sldChg>
      <pc:sldChg chg="modSp new mod">
        <pc:chgData name="Bhawani Shankar Sahu" userId="e5f9bc2e-d4bb-415b-bd8a-e25372d6a074" providerId="ADAL" clId="{59C1C912-9616-41E2-BA6A-CACC1D558B6D}" dt="2023-02-23T22:18:45.847" v="851"/>
        <pc:sldMkLst>
          <pc:docMk/>
          <pc:sldMk cId="1950115655" sldId="333"/>
        </pc:sldMkLst>
        <pc:spChg chg="mod">
          <ac:chgData name="Bhawani Shankar Sahu" userId="e5f9bc2e-d4bb-415b-bd8a-e25372d6a074" providerId="ADAL" clId="{59C1C912-9616-41E2-BA6A-CACC1D558B6D}" dt="2023-02-23T22:18:45.847" v="851"/>
          <ac:spMkLst>
            <pc:docMk/>
            <pc:sldMk cId="1950115655" sldId="333"/>
            <ac:spMk id="2" creationId="{036A8109-1B3B-379B-F399-3E8ECF111025}"/>
          </ac:spMkLst>
        </pc:spChg>
        <pc:spChg chg="mod">
          <ac:chgData name="Bhawani Shankar Sahu" userId="e5f9bc2e-d4bb-415b-bd8a-e25372d6a074" providerId="ADAL" clId="{59C1C912-9616-41E2-BA6A-CACC1D558B6D}" dt="2023-02-23T22:18:45.847" v="851"/>
          <ac:spMkLst>
            <pc:docMk/>
            <pc:sldMk cId="1950115655" sldId="333"/>
            <ac:spMk id="3" creationId="{BFA1D8DC-082A-36A0-E322-40ACEAA68D4B}"/>
          </ac:spMkLst>
        </pc:spChg>
        <pc:spChg chg="mod">
          <ac:chgData name="Bhawani Shankar Sahu" userId="e5f9bc2e-d4bb-415b-bd8a-e25372d6a074" providerId="ADAL" clId="{59C1C912-9616-41E2-BA6A-CACC1D558B6D}" dt="2023-02-23T22:18:45.847" v="851"/>
          <ac:spMkLst>
            <pc:docMk/>
            <pc:sldMk cId="1950115655" sldId="333"/>
            <ac:spMk id="4" creationId="{A6041836-D914-8AD8-BA5F-31BA66610F57}"/>
          </ac:spMkLst>
        </pc:spChg>
      </pc:sldChg>
      <pc:sldChg chg="addSp delSp modSp new mod ord">
        <pc:chgData name="Bhawani Shankar Sahu" userId="e5f9bc2e-d4bb-415b-bd8a-e25372d6a074" providerId="ADAL" clId="{59C1C912-9616-41E2-BA6A-CACC1D558B6D}" dt="2023-02-23T22:18:45.847" v="851"/>
        <pc:sldMkLst>
          <pc:docMk/>
          <pc:sldMk cId="1652705674" sldId="334"/>
        </pc:sldMkLst>
        <pc:spChg chg="mod">
          <ac:chgData name="Bhawani Shankar Sahu" userId="e5f9bc2e-d4bb-415b-bd8a-e25372d6a074" providerId="ADAL" clId="{59C1C912-9616-41E2-BA6A-CACC1D558B6D}" dt="2023-02-23T22:18:45.847" v="851"/>
          <ac:spMkLst>
            <pc:docMk/>
            <pc:sldMk cId="1652705674" sldId="334"/>
            <ac:spMk id="2" creationId="{706DA6F2-369D-5235-7046-DBA2E0008409}"/>
          </ac:spMkLst>
        </pc:spChg>
        <pc:spChg chg="add del mod">
          <ac:chgData name="Bhawani Shankar Sahu" userId="e5f9bc2e-d4bb-415b-bd8a-e25372d6a074" providerId="ADAL" clId="{59C1C912-9616-41E2-BA6A-CACC1D558B6D}" dt="2023-02-23T22:18:45.847" v="851"/>
          <ac:spMkLst>
            <pc:docMk/>
            <pc:sldMk cId="1652705674" sldId="334"/>
            <ac:spMk id="3" creationId="{19CD312C-B4C7-8EE1-48E5-2266E62A620C}"/>
          </ac:spMkLst>
        </pc:spChg>
        <pc:spChg chg="mod">
          <ac:chgData name="Bhawani Shankar Sahu" userId="e5f9bc2e-d4bb-415b-bd8a-e25372d6a074" providerId="ADAL" clId="{59C1C912-9616-41E2-BA6A-CACC1D558B6D}" dt="2023-02-23T22:18:45.847" v="851"/>
          <ac:spMkLst>
            <pc:docMk/>
            <pc:sldMk cId="1652705674" sldId="334"/>
            <ac:spMk id="4" creationId="{2F5B3FB0-8F57-9370-5DE1-1E591F49500F}"/>
          </ac:spMkLst>
        </pc:spChg>
        <pc:spChg chg="add del mod">
          <ac:chgData name="Bhawani Shankar Sahu" userId="e5f9bc2e-d4bb-415b-bd8a-e25372d6a074" providerId="ADAL" clId="{59C1C912-9616-41E2-BA6A-CACC1D558B6D}" dt="2023-02-23T22:07:19.864" v="652"/>
          <ac:spMkLst>
            <pc:docMk/>
            <pc:sldMk cId="1652705674" sldId="334"/>
            <ac:spMk id="5" creationId="{AF944043-8E82-2701-C686-69666A6DA90D}"/>
          </ac:spMkLst>
        </pc:spChg>
        <pc:picChg chg="add mod">
          <ac:chgData name="Bhawani Shankar Sahu" userId="e5f9bc2e-d4bb-415b-bd8a-e25372d6a074" providerId="ADAL" clId="{59C1C912-9616-41E2-BA6A-CACC1D558B6D}" dt="2023-02-23T22:10:09.228" v="690" actId="14100"/>
          <ac:picMkLst>
            <pc:docMk/>
            <pc:sldMk cId="1652705674" sldId="334"/>
            <ac:picMk id="7" creationId="{993FC27D-B28E-9315-E43F-A8D98F24FBAA}"/>
          </ac:picMkLst>
        </pc:picChg>
        <pc:picChg chg="add mod">
          <ac:chgData name="Bhawani Shankar Sahu" userId="e5f9bc2e-d4bb-415b-bd8a-e25372d6a074" providerId="ADAL" clId="{59C1C912-9616-41E2-BA6A-CACC1D558B6D}" dt="2023-02-23T22:10:13.987" v="691" actId="1076"/>
          <ac:picMkLst>
            <pc:docMk/>
            <pc:sldMk cId="1652705674" sldId="334"/>
            <ac:picMk id="9" creationId="{54DDC42D-F5FA-8220-1005-0C695EA8A199}"/>
          </ac:picMkLst>
        </pc:picChg>
      </pc:sldChg>
      <pc:sldChg chg="addSp delSp modSp add mod ord">
        <pc:chgData name="Bhawani Shankar Sahu" userId="e5f9bc2e-d4bb-415b-bd8a-e25372d6a074" providerId="ADAL" clId="{59C1C912-9616-41E2-BA6A-CACC1D558B6D}" dt="2023-02-23T22:18:45.847" v="851"/>
        <pc:sldMkLst>
          <pc:docMk/>
          <pc:sldMk cId="3192849677" sldId="335"/>
        </pc:sldMkLst>
        <pc:spChg chg="mod">
          <ac:chgData name="Bhawani Shankar Sahu" userId="e5f9bc2e-d4bb-415b-bd8a-e25372d6a074" providerId="ADAL" clId="{59C1C912-9616-41E2-BA6A-CACC1D558B6D}" dt="2023-02-23T22:18:45.847" v="851"/>
          <ac:spMkLst>
            <pc:docMk/>
            <pc:sldMk cId="3192849677" sldId="335"/>
            <ac:spMk id="2" creationId="{706DA6F2-369D-5235-7046-DBA2E0008409}"/>
          </ac:spMkLst>
        </pc:spChg>
        <pc:spChg chg="mod">
          <ac:chgData name="Bhawani Shankar Sahu" userId="e5f9bc2e-d4bb-415b-bd8a-e25372d6a074" providerId="ADAL" clId="{59C1C912-9616-41E2-BA6A-CACC1D558B6D}" dt="2023-02-23T22:18:45.847" v="851"/>
          <ac:spMkLst>
            <pc:docMk/>
            <pc:sldMk cId="3192849677" sldId="335"/>
            <ac:spMk id="3" creationId="{19CD312C-B4C7-8EE1-48E5-2266E62A620C}"/>
          </ac:spMkLst>
        </pc:spChg>
        <pc:spChg chg="mod">
          <ac:chgData name="Bhawani Shankar Sahu" userId="e5f9bc2e-d4bb-415b-bd8a-e25372d6a074" providerId="ADAL" clId="{59C1C912-9616-41E2-BA6A-CACC1D558B6D}" dt="2023-02-23T22:18:45.847" v="851"/>
          <ac:spMkLst>
            <pc:docMk/>
            <pc:sldMk cId="3192849677" sldId="335"/>
            <ac:spMk id="4" creationId="{2F5B3FB0-8F57-9370-5DE1-1E591F49500F}"/>
          </ac:spMkLst>
        </pc:spChg>
        <pc:picChg chg="add del mod">
          <ac:chgData name="Bhawani Shankar Sahu" userId="e5f9bc2e-d4bb-415b-bd8a-e25372d6a074" providerId="ADAL" clId="{59C1C912-9616-41E2-BA6A-CACC1D558B6D}" dt="2023-02-23T22:16:11.526" v="813" actId="478"/>
          <ac:picMkLst>
            <pc:docMk/>
            <pc:sldMk cId="3192849677" sldId="335"/>
            <ac:picMk id="6" creationId="{BE068885-CB15-2301-1720-69FA0074128D}"/>
          </ac:picMkLst>
        </pc:picChg>
        <pc:picChg chg="del">
          <ac:chgData name="Bhawani Shankar Sahu" userId="e5f9bc2e-d4bb-415b-bd8a-e25372d6a074" providerId="ADAL" clId="{59C1C912-9616-41E2-BA6A-CACC1D558B6D}" dt="2023-02-23T22:11:25.377" v="718" actId="478"/>
          <ac:picMkLst>
            <pc:docMk/>
            <pc:sldMk cId="3192849677" sldId="335"/>
            <ac:picMk id="7" creationId="{993FC27D-B28E-9315-E43F-A8D98F24FBAA}"/>
          </ac:picMkLst>
        </pc:picChg>
        <pc:picChg chg="del">
          <ac:chgData name="Bhawani Shankar Sahu" userId="e5f9bc2e-d4bb-415b-bd8a-e25372d6a074" providerId="ADAL" clId="{59C1C912-9616-41E2-BA6A-CACC1D558B6D}" dt="2023-02-23T22:11:55.617" v="722" actId="478"/>
          <ac:picMkLst>
            <pc:docMk/>
            <pc:sldMk cId="3192849677" sldId="335"/>
            <ac:picMk id="9" creationId="{54DDC42D-F5FA-8220-1005-0C695EA8A199}"/>
          </ac:picMkLst>
        </pc:picChg>
        <pc:picChg chg="add del mod">
          <ac:chgData name="Bhawani Shankar Sahu" userId="e5f9bc2e-d4bb-415b-bd8a-e25372d6a074" providerId="ADAL" clId="{59C1C912-9616-41E2-BA6A-CACC1D558B6D}" dt="2023-02-23T22:16:43.285" v="818" actId="478"/>
          <ac:picMkLst>
            <pc:docMk/>
            <pc:sldMk cId="3192849677" sldId="335"/>
            <ac:picMk id="10" creationId="{558AE23F-7FE3-44E1-C17F-C6810972A899}"/>
          </ac:picMkLst>
        </pc:picChg>
        <pc:picChg chg="add mod">
          <ac:chgData name="Bhawani Shankar Sahu" userId="e5f9bc2e-d4bb-415b-bd8a-e25372d6a074" providerId="ADAL" clId="{59C1C912-9616-41E2-BA6A-CACC1D558B6D}" dt="2023-02-23T22:16:55.295" v="821" actId="14100"/>
          <ac:picMkLst>
            <pc:docMk/>
            <pc:sldMk cId="3192849677" sldId="335"/>
            <ac:picMk id="12" creationId="{765EE92D-227F-D943-9EFD-3828A1380655}"/>
          </ac:picMkLst>
        </pc:picChg>
        <pc:picChg chg="add mod">
          <ac:chgData name="Bhawani Shankar Sahu" userId="e5f9bc2e-d4bb-415b-bd8a-e25372d6a074" providerId="ADAL" clId="{59C1C912-9616-41E2-BA6A-CACC1D558B6D}" dt="2023-02-23T22:16:59.975" v="822" actId="14100"/>
          <ac:picMkLst>
            <pc:docMk/>
            <pc:sldMk cId="3192849677" sldId="335"/>
            <ac:picMk id="14" creationId="{3F255BCD-2784-106A-63BC-27317CF786E3}"/>
          </ac:picMkLst>
        </pc:picChg>
      </pc:sldChg>
      <pc:sldChg chg="new del">
        <pc:chgData name="Bhawani Shankar Sahu" userId="e5f9bc2e-d4bb-415b-bd8a-e25372d6a074" providerId="ADAL" clId="{59C1C912-9616-41E2-BA6A-CACC1D558B6D}" dt="2023-02-23T22:12:25.944" v="735" actId="47"/>
        <pc:sldMkLst>
          <pc:docMk/>
          <pc:sldMk cId="3265132874" sldId="336"/>
        </pc:sldMkLst>
      </pc:sldChg>
      <pc:sldChg chg="addSp modSp add mod">
        <pc:chgData name="Bhawani Shankar Sahu" userId="e5f9bc2e-d4bb-415b-bd8a-e25372d6a074" providerId="ADAL" clId="{59C1C912-9616-41E2-BA6A-CACC1D558B6D}" dt="2023-02-23T22:18:45.847" v="851"/>
        <pc:sldMkLst>
          <pc:docMk/>
          <pc:sldMk cId="794206616" sldId="337"/>
        </pc:sldMkLst>
        <pc:spChg chg="mod">
          <ac:chgData name="Bhawani Shankar Sahu" userId="e5f9bc2e-d4bb-415b-bd8a-e25372d6a074" providerId="ADAL" clId="{59C1C912-9616-41E2-BA6A-CACC1D558B6D}" dt="2023-02-23T22:18:45.847" v="851"/>
          <ac:spMkLst>
            <pc:docMk/>
            <pc:sldMk cId="794206616" sldId="337"/>
            <ac:spMk id="2" creationId="{706DA6F2-369D-5235-7046-DBA2E0008409}"/>
          </ac:spMkLst>
        </pc:spChg>
        <pc:spChg chg="mod">
          <ac:chgData name="Bhawani Shankar Sahu" userId="e5f9bc2e-d4bb-415b-bd8a-e25372d6a074" providerId="ADAL" clId="{59C1C912-9616-41E2-BA6A-CACC1D558B6D}" dt="2023-02-23T22:18:45.847" v="851"/>
          <ac:spMkLst>
            <pc:docMk/>
            <pc:sldMk cId="794206616" sldId="337"/>
            <ac:spMk id="3" creationId="{19CD312C-B4C7-8EE1-48E5-2266E62A620C}"/>
          </ac:spMkLst>
        </pc:spChg>
        <pc:spChg chg="mod">
          <ac:chgData name="Bhawani Shankar Sahu" userId="e5f9bc2e-d4bb-415b-bd8a-e25372d6a074" providerId="ADAL" clId="{59C1C912-9616-41E2-BA6A-CACC1D558B6D}" dt="2023-02-23T22:18:45.847" v="851"/>
          <ac:spMkLst>
            <pc:docMk/>
            <pc:sldMk cId="794206616" sldId="337"/>
            <ac:spMk id="4" creationId="{2F5B3FB0-8F57-9370-5DE1-1E591F49500F}"/>
          </ac:spMkLst>
        </pc:spChg>
        <pc:picChg chg="mod">
          <ac:chgData name="Bhawani Shankar Sahu" userId="e5f9bc2e-d4bb-415b-bd8a-e25372d6a074" providerId="ADAL" clId="{59C1C912-9616-41E2-BA6A-CACC1D558B6D}" dt="2023-02-23T22:13:34.007" v="746" actId="14100"/>
          <ac:picMkLst>
            <pc:docMk/>
            <pc:sldMk cId="794206616" sldId="337"/>
            <ac:picMk id="6" creationId="{BE068885-CB15-2301-1720-69FA0074128D}"/>
          </ac:picMkLst>
        </pc:picChg>
        <pc:picChg chg="add mod">
          <ac:chgData name="Bhawani Shankar Sahu" userId="e5f9bc2e-d4bb-415b-bd8a-e25372d6a074" providerId="ADAL" clId="{59C1C912-9616-41E2-BA6A-CACC1D558B6D}" dt="2023-02-23T22:14:08.627" v="764" actId="14100"/>
          <ac:picMkLst>
            <pc:docMk/>
            <pc:sldMk cId="794206616" sldId="337"/>
            <ac:picMk id="7" creationId="{5A071C0F-62EB-192D-B1C5-C30E739B6079}"/>
          </ac:picMkLst>
        </pc:picChg>
        <pc:picChg chg="add mod">
          <ac:chgData name="Bhawani Shankar Sahu" userId="e5f9bc2e-d4bb-415b-bd8a-e25372d6a074" providerId="ADAL" clId="{59C1C912-9616-41E2-BA6A-CACC1D558B6D}" dt="2023-02-23T22:15:18.982" v="804" actId="14100"/>
          <ac:picMkLst>
            <pc:docMk/>
            <pc:sldMk cId="794206616" sldId="337"/>
            <ac:picMk id="9" creationId="{5AA77AB4-E565-BCD7-2676-AE259E723DB0}"/>
          </ac:picMkLst>
        </pc:picChg>
        <pc:picChg chg="mod">
          <ac:chgData name="Bhawani Shankar Sahu" userId="e5f9bc2e-d4bb-415b-bd8a-e25372d6a074" providerId="ADAL" clId="{59C1C912-9616-41E2-BA6A-CACC1D558B6D}" dt="2023-02-23T22:13:41.624" v="747" actId="1076"/>
          <ac:picMkLst>
            <pc:docMk/>
            <pc:sldMk cId="794206616" sldId="337"/>
            <ac:picMk id="10" creationId="{558AE23F-7FE3-44E1-C17F-C6810972A899}"/>
          </ac:picMkLst>
        </pc:picChg>
      </pc:sldChg>
      <pc:sldChg chg="delSp modSp new mod">
        <pc:chgData name="Bhawani Shankar Sahu" userId="e5f9bc2e-d4bb-415b-bd8a-e25372d6a074" providerId="ADAL" clId="{59C1C912-9616-41E2-BA6A-CACC1D558B6D}" dt="2023-02-23T22:18:45.847" v="851"/>
        <pc:sldMkLst>
          <pc:docMk/>
          <pc:sldMk cId="737845125" sldId="338"/>
        </pc:sldMkLst>
        <pc:spChg chg="mod">
          <ac:chgData name="Bhawani Shankar Sahu" userId="e5f9bc2e-d4bb-415b-bd8a-e25372d6a074" providerId="ADAL" clId="{59C1C912-9616-41E2-BA6A-CACC1D558B6D}" dt="2023-02-23T22:18:45.847" v="851"/>
          <ac:spMkLst>
            <pc:docMk/>
            <pc:sldMk cId="737845125" sldId="338"/>
            <ac:spMk id="2" creationId="{5707649F-0CC7-4309-F462-598D34AD3414}"/>
          </ac:spMkLst>
        </pc:spChg>
        <pc:spChg chg="del">
          <ac:chgData name="Bhawani Shankar Sahu" userId="e5f9bc2e-d4bb-415b-bd8a-e25372d6a074" providerId="ADAL" clId="{59C1C912-9616-41E2-BA6A-CACC1D558B6D}" dt="2023-02-23T22:17:28.373" v="835" actId="478"/>
          <ac:spMkLst>
            <pc:docMk/>
            <pc:sldMk cId="737845125" sldId="338"/>
            <ac:spMk id="3" creationId="{CE9FD784-B5B3-5A17-DA47-40D5C3974C1B}"/>
          </ac:spMkLst>
        </pc:spChg>
        <pc:spChg chg="mod">
          <ac:chgData name="Bhawani Shankar Sahu" userId="e5f9bc2e-d4bb-415b-bd8a-e25372d6a074" providerId="ADAL" clId="{59C1C912-9616-41E2-BA6A-CACC1D558B6D}" dt="2023-02-23T22:18:45.847" v="851"/>
          <ac:spMkLst>
            <pc:docMk/>
            <pc:sldMk cId="737845125" sldId="338"/>
            <ac:spMk id="4" creationId="{12A2CD9A-F3A9-D71E-682D-D74D7B9C4163}"/>
          </ac:spMkLst>
        </pc:spChg>
      </pc:sldChg>
      <pc:sldChg chg="new del">
        <pc:chgData name="Bhawani Shankar Sahu" userId="e5f9bc2e-d4bb-415b-bd8a-e25372d6a074" providerId="ADAL" clId="{59C1C912-9616-41E2-BA6A-CACC1D558B6D}" dt="2023-02-23T22:17:09.247" v="824" actId="47"/>
        <pc:sldMkLst>
          <pc:docMk/>
          <pc:sldMk cId="1100591427" sldId="338"/>
        </pc:sldMkLst>
      </pc:sldChg>
      <pc:sldMasterChg chg="modSp modSldLayout">
        <pc:chgData name="Bhawani Shankar Sahu" userId="e5f9bc2e-d4bb-415b-bd8a-e25372d6a074" providerId="ADAL" clId="{59C1C912-9616-41E2-BA6A-CACC1D558B6D}" dt="2023-02-23T22:20:03.017" v="863" actId="2711"/>
        <pc:sldMasterMkLst>
          <pc:docMk/>
          <pc:sldMasterMk cId="3862131726" sldId="2147483689"/>
        </pc:sldMasterMkLst>
        <pc:spChg chg="mod">
          <ac:chgData name="Bhawani Shankar Sahu" userId="e5f9bc2e-d4bb-415b-bd8a-e25372d6a074" providerId="ADAL" clId="{59C1C912-9616-41E2-BA6A-CACC1D558B6D}" dt="2023-02-23T22:19:55.719" v="861" actId="2711"/>
          <ac:spMkLst>
            <pc:docMk/>
            <pc:sldMasterMk cId="3862131726" sldId="2147483689"/>
            <ac:spMk id="2" creationId="{00000000-0000-0000-0000-000000000000}"/>
          </ac:spMkLst>
        </pc:spChg>
        <pc:spChg chg="mod">
          <ac:chgData name="Bhawani Shankar Sahu" userId="e5f9bc2e-d4bb-415b-bd8a-e25372d6a074" providerId="ADAL" clId="{59C1C912-9616-41E2-BA6A-CACC1D558B6D}" dt="2023-02-23T22:20:03.017" v="863" actId="2711"/>
          <ac:spMkLst>
            <pc:docMk/>
            <pc:sldMasterMk cId="3862131726" sldId="2147483689"/>
            <ac:spMk id="3" creationId="{00000000-0000-0000-0000-000000000000}"/>
          </ac:spMkLst>
        </pc:spChg>
        <pc:sldLayoutChg chg="modSp">
          <pc:chgData name="Bhawani Shankar Sahu" userId="e5f9bc2e-d4bb-415b-bd8a-e25372d6a074" providerId="ADAL" clId="{59C1C912-9616-41E2-BA6A-CACC1D558B6D}" dt="2023-02-23T22:19:37.342" v="860" actId="2711"/>
          <pc:sldLayoutMkLst>
            <pc:docMk/>
            <pc:sldMasterMk cId="3862131726" sldId="2147483689"/>
            <pc:sldLayoutMk cId="1830703024" sldId="2147483690"/>
          </pc:sldLayoutMkLst>
          <pc:spChg chg="mod">
            <ac:chgData name="Bhawani Shankar Sahu" userId="e5f9bc2e-d4bb-415b-bd8a-e25372d6a074" providerId="ADAL" clId="{59C1C912-9616-41E2-BA6A-CACC1D558B6D}" dt="2023-02-23T22:19:26.991" v="859" actId="2711"/>
            <ac:spMkLst>
              <pc:docMk/>
              <pc:sldMasterMk cId="3862131726" sldId="2147483689"/>
              <pc:sldLayoutMk cId="1830703024" sldId="2147483690"/>
              <ac:spMk id="2" creationId="{00000000-0000-0000-0000-000000000000}"/>
            </ac:spMkLst>
          </pc:spChg>
          <pc:spChg chg="mod">
            <ac:chgData name="Bhawani Shankar Sahu" userId="e5f9bc2e-d4bb-415b-bd8a-e25372d6a074" providerId="ADAL" clId="{59C1C912-9616-41E2-BA6A-CACC1D558B6D}" dt="2023-02-23T22:19:37.342" v="860" actId="2711"/>
            <ac:spMkLst>
              <pc:docMk/>
              <pc:sldMasterMk cId="3862131726" sldId="2147483689"/>
              <pc:sldLayoutMk cId="1830703024" sldId="2147483690"/>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latin typeface="Garamond" panose="02020404030301010803" pitchFamily="18" charset="0"/>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Garamond" panose="02020404030301010803"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30703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 xmlns:p14="http://schemas.microsoft.com/office/powerpoint/2010/main" val="2449866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 xmlns:p14="http://schemas.microsoft.com/office/powerpoint/2010/main" val="1926745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26C4BC-D340-4FA0-9349-9C5BEEC0D65F}" type="datetimeFigureOut">
              <a:rPr lang="en-US" smtClean="0"/>
              <a:pPr/>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D5ABB-1D38-4856-B479-EF99133FEEA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6C4BC-D340-4FA0-9349-9C5BEEC0D65F}" type="datetimeFigureOut">
              <a:rPr lang="en-US" smtClean="0"/>
              <a:pPr/>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D5ABB-1D38-4856-B479-EF99133FEEA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26C4BC-D340-4FA0-9349-9C5BEEC0D65F}" type="datetimeFigureOut">
              <a:rPr lang="en-US" smtClean="0"/>
              <a:pPr/>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D5ABB-1D38-4856-B479-EF99133FEEA3}"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26C4BC-D340-4FA0-9349-9C5BEEC0D65F}" type="datetimeFigureOut">
              <a:rPr lang="en-US" smtClean="0"/>
              <a:pPr/>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D5ABB-1D38-4856-B479-EF99133FEEA3}"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26C4BC-D340-4FA0-9349-9C5BEEC0D65F}" type="datetimeFigureOut">
              <a:rPr lang="en-US" smtClean="0"/>
              <a:pPr/>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1D5ABB-1D38-4856-B479-EF99133FEEA3}"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26C4BC-D340-4FA0-9349-9C5BEEC0D65F}" type="datetimeFigureOut">
              <a:rPr lang="en-US" smtClean="0"/>
              <a:pPr/>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1D5ABB-1D38-4856-B479-EF99133FEEA3}"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6C4BC-D340-4FA0-9349-9C5BEEC0D65F}" type="datetimeFigureOut">
              <a:rPr lang="en-US" smtClean="0"/>
              <a:pPr/>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1D5ABB-1D38-4856-B479-EF99133FEEA3}"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26C4BC-D340-4FA0-9349-9C5BEEC0D65F}" type="datetimeFigureOut">
              <a:rPr lang="en-US" smtClean="0"/>
              <a:pPr/>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D5ABB-1D38-4856-B479-EF99133FEE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 xmlns:p14="http://schemas.microsoft.com/office/powerpoint/2010/main" val="9560484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26C4BC-D340-4FA0-9349-9C5BEEC0D65F}" type="datetimeFigureOut">
              <a:rPr lang="en-US" smtClean="0"/>
              <a:pPr/>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D5ABB-1D38-4856-B479-EF99133FEEA3}"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6C4BC-D340-4FA0-9349-9C5BEEC0D65F}" type="datetimeFigureOut">
              <a:rPr lang="en-US" smtClean="0"/>
              <a:pPr/>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D5ABB-1D38-4856-B479-EF99133FEEA3}"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6C4BC-D340-4FA0-9349-9C5BEEC0D65F}" type="datetimeFigureOut">
              <a:rPr lang="en-US" smtClean="0"/>
              <a:pPr/>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D5ABB-1D38-4856-B479-EF99133FEE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2379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 xmlns:p14="http://schemas.microsoft.com/office/powerpoint/2010/main" val="1153137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 xmlns:p14="http://schemas.microsoft.com/office/powerpoint/2010/main" val="1250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 xmlns:p14="http://schemas.microsoft.com/office/powerpoint/2010/main" val="2808048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pPr/>
              <a:t>2/26/2023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 xmlns:p14="http://schemas.microsoft.com/office/powerpoint/2010/main" val="275110658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 xmlns:p14="http://schemas.microsoft.com/office/powerpoint/2010/main" val="1786856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pPr/>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 xmlns:p14="http://schemas.microsoft.com/office/powerpoint/2010/main" val="138774607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pPr/>
              <a:t>2/26/2023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Intel-logo-2022.png"/>
          <p:cNvPicPr>
            <a:picLocks noChangeAspect="1"/>
          </p:cNvPicPr>
          <p:nvPr userDrawn="1"/>
        </p:nvPicPr>
        <p:blipFill>
          <a:blip r:embed="rId13"/>
          <a:stretch>
            <a:fillRect/>
          </a:stretch>
        </p:blipFill>
        <p:spPr>
          <a:xfrm>
            <a:off x="64394" y="51516"/>
            <a:ext cx="761105" cy="308755"/>
          </a:xfrm>
          <a:prstGeom prst="rect">
            <a:avLst/>
          </a:prstGeom>
        </p:spPr>
      </p:pic>
      <p:pic>
        <p:nvPicPr>
          <p:cNvPr id="12" name="Picture 11" descr="XpzCurB7_400x400.jpg"/>
          <p:cNvPicPr>
            <a:picLocks noChangeAspect="1"/>
          </p:cNvPicPr>
          <p:nvPr userDrawn="1"/>
        </p:nvPicPr>
        <p:blipFill>
          <a:blip r:embed="rId14"/>
          <a:stretch>
            <a:fillRect/>
          </a:stretch>
        </p:blipFill>
        <p:spPr>
          <a:xfrm>
            <a:off x="11417300" y="0"/>
            <a:ext cx="736063" cy="630718"/>
          </a:xfrm>
          <a:prstGeom prst="rect">
            <a:avLst/>
          </a:prstGeom>
        </p:spPr>
      </p:pic>
    </p:spTree>
    <p:extLst>
      <p:ext uri="{BB962C8B-B14F-4D97-AF65-F5344CB8AC3E}">
        <p14:creationId xmlns="" xmlns:p14="http://schemas.microsoft.com/office/powerpoint/2010/main" val="386213172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Garamond" panose="02020404030301010803" pitchFamily="18" charset="0"/>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Garamond" panose="02020404030301010803" pitchFamily="18" charset="0"/>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Garamond" panose="02020404030301010803" pitchFamily="18" charset="0"/>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Garamond" panose="02020404030301010803" pitchFamily="18" charset="0"/>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Garamond" panose="02020404030301010803" pitchFamily="18" charset="0"/>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Garamond" panose="02020404030301010803" pitchFamily="18"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6C4BC-D340-4FA0-9349-9C5BEEC0D65F}" type="datetimeFigureOut">
              <a:rPr lang="en-US" smtClean="0"/>
              <a:pPr/>
              <a:t>2/26/2023</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1D5ABB-1D38-4856-B479-EF99133FEEA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817689"/>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2060"/>
              </a:buClr>
              <a:buSzPts val="6000"/>
              <a:buFont typeface="Calibri"/>
              <a:buNone/>
            </a:pPr>
            <a:r>
              <a:rPr lang="en-IN" dirty="0">
                <a:solidFill>
                  <a:srgbClr val="002060"/>
                </a:solidFill>
              </a:rPr>
              <a:t>Python Data Structure Basics</a:t>
            </a:r>
            <a:endParaRPr dirty="0"/>
          </a:p>
        </p:txBody>
      </p:sp>
      <p:sp>
        <p:nvSpPr>
          <p:cNvPr id="90" name="Google Shape;90;p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a:t>
            </a:fld>
            <a:endParaRPr/>
          </a:p>
        </p:txBody>
      </p:sp>
      <p:pic>
        <p:nvPicPr>
          <p:cNvPr id="4" name="Picture 3" descr="Intel-logo-2022.png"/>
          <p:cNvPicPr>
            <a:picLocks noChangeAspect="1"/>
          </p:cNvPicPr>
          <p:nvPr/>
        </p:nvPicPr>
        <p:blipFill>
          <a:blip r:embed="rId3"/>
          <a:stretch>
            <a:fillRect/>
          </a:stretch>
        </p:blipFill>
        <p:spPr>
          <a:xfrm>
            <a:off x="56273" y="42204"/>
            <a:ext cx="772549" cy="313396"/>
          </a:xfrm>
          <a:prstGeom prst="rect">
            <a:avLst/>
          </a:prstGeom>
        </p:spPr>
      </p:pic>
      <p:pic>
        <p:nvPicPr>
          <p:cNvPr id="5" name="Picture 4" descr="XpzCurB7_400x400.jpg"/>
          <p:cNvPicPr>
            <a:picLocks noChangeAspect="1"/>
          </p:cNvPicPr>
          <p:nvPr/>
        </p:nvPicPr>
        <p:blipFill>
          <a:blip r:embed="rId4"/>
          <a:stretch>
            <a:fillRect/>
          </a:stretch>
        </p:blipFill>
        <p:spPr>
          <a:xfrm>
            <a:off x="11493500" y="0"/>
            <a:ext cx="673100" cy="6731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9"/>
          <p:cNvSpPr txBox="1">
            <a:spLocks noGrp="1"/>
          </p:cNvSpPr>
          <p:nvPr>
            <p:ph type="title"/>
          </p:nvPr>
        </p:nvSpPr>
        <p:spPr>
          <a:xfrm>
            <a:off x="1143000" y="698500"/>
            <a:ext cx="10515600" cy="9658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dirty="0"/>
              <a:t>Python Reserve words:</a:t>
            </a:r>
            <a:endParaRPr dirty="0"/>
          </a:p>
        </p:txBody>
      </p:sp>
      <p:sp>
        <p:nvSpPr>
          <p:cNvPr id="234" name="Google Shape;234;p1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10</a:t>
            </a:fld>
            <a:endParaRPr/>
          </a:p>
        </p:txBody>
      </p:sp>
      <p:graphicFrame>
        <p:nvGraphicFramePr>
          <p:cNvPr id="235" name="Google Shape;235;p19"/>
          <p:cNvGraphicFramePr/>
          <p:nvPr>
            <p:extLst>
              <p:ext uri="{D42A27DB-BD31-4B8C-83A1-F6EECF244321}">
                <p14:modId xmlns="" xmlns:p14="http://schemas.microsoft.com/office/powerpoint/2010/main" val="1318004971"/>
              </p:ext>
            </p:extLst>
          </p:nvPr>
        </p:nvGraphicFramePr>
        <p:xfrm>
          <a:off x="1219200" y="1990726"/>
          <a:ext cx="9448750" cy="3533773"/>
        </p:xfrm>
        <a:graphic>
          <a:graphicData uri="http://schemas.openxmlformats.org/drawingml/2006/table">
            <a:tbl>
              <a:tblPr>
                <a:noFill/>
                <a:tableStyleId>{3DB1A900-376A-4626-85A1-ED3B4301983A}</a:tableStyleId>
              </a:tblPr>
              <a:tblGrid>
                <a:gridCol w="1889750">
                  <a:extLst>
                    <a:ext uri="{9D8B030D-6E8A-4147-A177-3AD203B41FA5}">
                      <a16:colId xmlns="" xmlns:a16="http://schemas.microsoft.com/office/drawing/2014/main" val="20000"/>
                    </a:ext>
                  </a:extLst>
                </a:gridCol>
                <a:gridCol w="1889750">
                  <a:extLst>
                    <a:ext uri="{9D8B030D-6E8A-4147-A177-3AD203B41FA5}">
                      <a16:colId xmlns="" xmlns:a16="http://schemas.microsoft.com/office/drawing/2014/main" val="20001"/>
                    </a:ext>
                  </a:extLst>
                </a:gridCol>
                <a:gridCol w="1889750">
                  <a:extLst>
                    <a:ext uri="{9D8B030D-6E8A-4147-A177-3AD203B41FA5}">
                      <a16:colId xmlns="" xmlns:a16="http://schemas.microsoft.com/office/drawing/2014/main" val="20002"/>
                    </a:ext>
                  </a:extLst>
                </a:gridCol>
                <a:gridCol w="1889750">
                  <a:extLst>
                    <a:ext uri="{9D8B030D-6E8A-4147-A177-3AD203B41FA5}">
                      <a16:colId xmlns="" xmlns:a16="http://schemas.microsoft.com/office/drawing/2014/main" val="20003"/>
                    </a:ext>
                  </a:extLst>
                </a:gridCol>
                <a:gridCol w="1889750">
                  <a:extLst>
                    <a:ext uri="{9D8B030D-6E8A-4147-A177-3AD203B41FA5}">
                      <a16:colId xmlns="" xmlns:a16="http://schemas.microsoft.com/office/drawing/2014/main" val="20004"/>
                    </a:ext>
                  </a:extLst>
                </a:gridCol>
              </a:tblGrid>
              <a:tr h="483839">
                <a:tc>
                  <a:txBody>
                    <a:bodyPr/>
                    <a:lstStyle/>
                    <a:p>
                      <a:pPr marL="0" marR="0" lvl="0" indent="0" algn="l" rtl="0">
                        <a:spcBef>
                          <a:spcPts val="0"/>
                        </a:spcBef>
                        <a:spcAft>
                          <a:spcPts val="0"/>
                        </a:spcAft>
                        <a:buNone/>
                      </a:pPr>
                      <a:r>
                        <a:rPr lang="en-IN" sz="1800">
                          <a:latin typeface="Garamond" panose="02020404030301010803" pitchFamily="18" charset="0"/>
                        </a:rPr>
                        <a:t>False</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class</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finally</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is</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return</a:t>
                      </a:r>
                      <a:endParaRPr sz="1800">
                        <a:latin typeface="Garamond" panose="02020404030301010803" pitchFamily="18" charset="0"/>
                      </a:endParaRPr>
                    </a:p>
                  </a:txBody>
                  <a:tcPr marL="50800" marR="50800" marT="50800" marB="50800"/>
                </a:tc>
                <a:extLst>
                  <a:ext uri="{0D108BD9-81ED-4DB2-BD59-A6C34878D82A}">
                    <a16:rowId xmlns="" xmlns:a16="http://schemas.microsoft.com/office/drawing/2014/main" val="10000"/>
                  </a:ext>
                </a:extLst>
              </a:tr>
              <a:tr h="557289">
                <a:tc>
                  <a:txBody>
                    <a:bodyPr/>
                    <a:lstStyle/>
                    <a:p>
                      <a:pPr marL="0" marR="0" lvl="0" indent="0" algn="l" rtl="0">
                        <a:spcBef>
                          <a:spcPts val="0"/>
                        </a:spcBef>
                        <a:spcAft>
                          <a:spcPts val="0"/>
                        </a:spcAft>
                        <a:buNone/>
                      </a:pPr>
                      <a:r>
                        <a:rPr lang="en-IN" sz="1800" dirty="0">
                          <a:latin typeface="Garamond" panose="02020404030301010803" pitchFamily="18" charset="0"/>
                        </a:rPr>
                        <a:t>None</a:t>
                      </a:r>
                      <a:endParaRPr sz="1800" dirty="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continue</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for</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lambda</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try</a:t>
                      </a:r>
                      <a:endParaRPr sz="1800">
                        <a:latin typeface="Garamond" panose="02020404030301010803" pitchFamily="18" charset="0"/>
                      </a:endParaRPr>
                    </a:p>
                  </a:txBody>
                  <a:tcPr marL="50800" marR="50800" marT="50800" marB="50800"/>
                </a:tc>
                <a:extLst>
                  <a:ext uri="{0D108BD9-81ED-4DB2-BD59-A6C34878D82A}">
                    <a16:rowId xmlns="" xmlns:a16="http://schemas.microsoft.com/office/drawing/2014/main" val="10001"/>
                  </a:ext>
                </a:extLst>
              </a:tr>
              <a:tr h="557289">
                <a:tc>
                  <a:txBody>
                    <a:bodyPr/>
                    <a:lstStyle/>
                    <a:p>
                      <a:pPr marL="0" marR="0" lvl="0" indent="0" algn="l" rtl="0">
                        <a:spcBef>
                          <a:spcPts val="0"/>
                        </a:spcBef>
                        <a:spcAft>
                          <a:spcPts val="0"/>
                        </a:spcAft>
                        <a:buNone/>
                      </a:pPr>
                      <a:r>
                        <a:rPr lang="en-IN" sz="1800" dirty="0">
                          <a:latin typeface="Garamond" panose="02020404030301010803" pitchFamily="18" charset="0"/>
                        </a:rPr>
                        <a:t>True</a:t>
                      </a:r>
                      <a:endParaRPr sz="1800" dirty="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def</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from</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nonlocal</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while</a:t>
                      </a:r>
                      <a:endParaRPr sz="1800">
                        <a:latin typeface="Garamond" panose="02020404030301010803" pitchFamily="18" charset="0"/>
                      </a:endParaRPr>
                    </a:p>
                  </a:txBody>
                  <a:tcPr marL="50800" marR="50800" marT="50800" marB="50800"/>
                </a:tc>
                <a:extLst>
                  <a:ext uri="{0D108BD9-81ED-4DB2-BD59-A6C34878D82A}">
                    <a16:rowId xmlns="" xmlns:a16="http://schemas.microsoft.com/office/drawing/2014/main" val="10002"/>
                  </a:ext>
                </a:extLst>
              </a:tr>
              <a:tr h="483839">
                <a:tc>
                  <a:txBody>
                    <a:bodyPr/>
                    <a:lstStyle/>
                    <a:p>
                      <a:pPr marL="0" marR="0" lvl="0" indent="0" algn="l" rtl="0">
                        <a:spcBef>
                          <a:spcPts val="0"/>
                        </a:spcBef>
                        <a:spcAft>
                          <a:spcPts val="0"/>
                        </a:spcAft>
                        <a:buNone/>
                      </a:pPr>
                      <a:r>
                        <a:rPr lang="en-IN" sz="1800">
                          <a:latin typeface="Garamond" panose="02020404030301010803" pitchFamily="18" charset="0"/>
                        </a:rPr>
                        <a:t>and</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del</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global</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not</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with</a:t>
                      </a:r>
                      <a:endParaRPr sz="1800">
                        <a:latin typeface="Garamond" panose="02020404030301010803" pitchFamily="18" charset="0"/>
                      </a:endParaRPr>
                    </a:p>
                  </a:txBody>
                  <a:tcPr marL="50800" marR="50800" marT="50800" marB="50800"/>
                </a:tc>
                <a:extLst>
                  <a:ext uri="{0D108BD9-81ED-4DB2-BD59-A6C34878D82A}">
                    <a16:rowId xmlns="" xmlns:a16="http://schemas.microsoft.com/office/drawing/2014/main" val="10003"/>
                  </a:ext>
                </a:extLst>
              </a:tr>
              <a:tr h="483839">
                <a:tc>
                  <a:txBody>
                    <a:bodyPr/>
                    <a:lstStyle/>
                    <a:p>
                      <a:pPr marL="0" marR="0" lvl="0" indent="0" algn="l" rtl="0">
                        <a:spcBef>
                          <a:spcPts val="0"/>
                        </a:spcBef>
                        <a:spcAft>
                          <a:spcPts val="0"/>
                        </a:spcAft>
                        <a:buNone/>
                      </a:pPr>
                      <a:r>
                        <a:rPr lang="en-IN" sz="1800">
                          <a:latin typeface="Garamond" panose="02020404030301010803" pitchFamily="18" charset="0"/>
                        </a:rPr>
                        <a:t>as</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el</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if</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or</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yield</a:t>
                      </a:r>
                      <a:endParaRPr sz="1800">
                        <a:latin typeface="Garamond" panose="02020404030301010803" pitchFamily="18" charset="0"/>
                      </a:endParaRPr>
                    </a:p>
                  </a:txBody>
                  <a:tcPr marL="50800" marR="50800" marT="50800" marB="50800"/>
                </a:tc>
                <a:extLst>
                  <a:ext uri="{0D108BD9-81ED-4DB2-BD59-A6C34878D82A}">
                    <a16:rowId xmlns="" xmlns:a16="http://schemas.microsoft.com/office/drawing/2014/main" val="10004"/>
                  </a:ext>
                </a:extLst>
              </a:tr>
              <a:tr h="483839">
                <a:tc>
                  <a:txBody>
                    <a:bodyPr/>
                    <a:lstStyle/>
                    <a:p>
                      <a:pPr marL="0" marR="0" lvl="0" indent="0" algn="l" rtl="0">
                        <a:spcBef>
                          <a:spcPts val="0"/>
                        </a:spcBef>
                        <a:spcAft>
                          <a:spcPts val="0"/>
                        </a:spcAft>
                        <a:buNone/>
                      </a:pPr>
                      <a:r>
                        <a:rPr lang="en-IN" sz="1800">
                          <a:latin typeface="Garamond" panose="02020404030301010803" pitchFamily="18" charset="0"/>
                        </a:rPr>
                        <a:t>assert</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else</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import</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pass</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 </a:t>
                      </a:r>
                      <a:endParaRPr sz="1800">
                        <a:latin typeface="Garamond" panose="02020404030301010803" pitchFamily="18" charset="0"/>
                      </a:endParaRPr>
                    </a:p>
                  </a:txBody>
                  <a:tcPr marL="50800" marR="50800" marT="50800" marB="50800"/>
                </a:tc>
                <a:extLst>
                  <a:ext uri="{0D108BD9-81ED-4DB2-BD59-A6C34878D82A}">
                    <a16:rowId xmlns="" xmlns:a16="http://schemas.microsoft.com/office/drawing/2014/main" val="10005"/>
                  </a:ext>
                </a:extLst>
              </a:tr>
              <a:tr h="483839">
                <a:tc>
                  <a:txBody>
                    <a:bodyPr/>
                    <a:lstStyle/>
                    <a:p>
                      <a:pPr marL="0" marR="0" lvl="0" indent="0" algn="l" rtl="0">
                        <a:spcBef>
                          <a:spcPts val="0"/>
                        </a:spcBef>
                        <a:spcAft>
                          <a:spcPts val="0"/>
                        </a:spcAft>
                        <a:buNone/>
                      </a:pPr>
                      <a:r>
                        <a:rPr lang="en-IN" sz="1800">
                          <a:latin typeface="Garamond" panose="02020404030301010803" pitchFamily="18" charset="0"/>
                        </a:rPr>
                        <a:t>break</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except</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in</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r>
                        <a:rPr lang="en-IN" sz="1800">
                          <a:latin typeface="Garamond" panose="02020404030301010803" pitchFamily="18" charset="0"/>
                        </a:rPr>
                        <a:t>raise</a:t>
                      </a:r>
                      <a:endParaRPr sz="1800">
                        <a:latin typeface="Garamond" panose="02020404030301010803" pitchFamily="18" charset="0"/>
                      </a:endParaRPr>
                    </a:p>
                  </a:txBody>
                  <a:tcPr marL="50800" marR="50800" marT="50800" marB="50800"/>
                </a:tc>
                <a:tc>
                  <a:txBody>
                    <a:bodyPr/>
                    <a:lstStyle/>
                    <a:p>
                      <a:pPr marL="0" marR="0" lvl="0" indent="0" algn="l" rtl="0">
                        <a:spcBef>
                          <a:spcPts val="0"/>
                        </a:spcBef>
                        <a:spcAft>
                          <a:spcPts val="0"/>
                        </a:spcAft>
                        <a:buNone/>
                      </a:pPr>
                      <a:endParaRPr sz="1800" dirty="0">
                        <a:latin typeface="Garamond" panose="02020404030301010803" pitchFamily="18" charset="0"/>
                      </a:endParaRPr>
                    </a:p>
                  </a:txBody>
                  <a:tcPr marL="91450" marR="91450" marT="45725" marB="45725"/>
                </a:tc>
                <a:extLst>
                  <a:ext uri="{0D108BD9-81ED-4DB2-BD59-A6C34878D82A}">
                    <a16:rowId xmlns=""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Variable and Value</a:t>
            </a:r>
            <a:endParaRPr/>
          </a:p>
        </p:txBody>
      </p:sp>
      <p:sp>
        <p:nvSpPr>
          <p:cNvPr id="241" name="Google Shape;241;p2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A variable is a memory location where a programmer can store a value. Example : roll_no, amount, name etc.</a:t>
            </a:r>
            <a:endParaRPr/>
          </a:p>
          <a:p>
            <a:pPr marL="228600" lvl="0" indent="-228600" algn="l" rtl="0">
              <a:lnSpc>
                <a:spcPct val="90000"/>
              </a:lnSpc>
              <a:spcBef>
                <a:spcPts val="1000"/>
              </a:spcBef>
              <a:spcAft>
                <a:spcPts val="0"/>
              </a:spcAft>
              <a:buClr>
                <a:schemeClr val="dk1"/>
              </a:buClr>
              <a:buSzPts val="2400"/>
              <a:buChar char="•"/>
            </a:pPr>
            <a:r>
              <a:rPr lang="en-IN"/>
              <a:t>Value is either string, numeric etc. Example : "Sara", 120, 25.36</a:t>
            </a:r>
            <a:endParaRPr/>
          </a:p>
          <a:p>
            <a:pPr marL="228600" lvl="0" indent="-228600" algn="l" rtl="0">
              <a:lnSpc>
                <a:spcPct val="90000"/>
              </a:lnSpc>
              <a:spcBef>
                <a:spcPts val="1000"/>
              </a:spcBef>
              <a:spcAft>
                <a:spcPts val="0"/>
              </a:spcAft>
              <a:buClr>
                <a:schemeClr val="dk1"/>
              </a:buClr>
              <a:buSzPts val="2400"/>
              <a:buChar char="•"/>
            </a:pPr>
            <a:r>
              <a:rPr lang="en-IN"/>
              <a:t>Variables are created when first assigned.</a:t>
            </a:r>
            <a:endParaRPr/>
          </a:p>
          <a:p>
            <a:pPr marL="228600" lvl="0" indent="-228600" algn="l" rtl="0">
              <a:lnSpc>
                <a:spcPct val="90000"/>
              </a:lnSpc>
              <a:spcBef>
                <a:spcPts val="1000"/>
              </a:spcBef>
              <a:spcAft>
                <a:spcPts val="0"/>
              </a:spcAft>
              <a:buClr>
                <a:schemeClr val="dk1"/>
              </a:buClr>
              <a:buSzPts val="2400"/>
              <a:buChar char="•"/>
            </a:pPr>
            <a:r>
              <a:rPr lang="en-IN"/>
              <a:t>Variables must be assigned before being referenced.</a:t>
            </a:r>
            <a:endParaRPr/>
          </a:p>
          <a:p>
            <a:pPr marL="228600" lvl="0" indent="-228600" algn="l" rtl="0">
              <a:lnSpc>
                <a:spcPct val="90000"/>
              </a:lnSpc>
              <a:spcBef>
                <a:spcPts val="1000"/>
              </a:spcBef>
              <a:spcAft>
                <a:spcPts val="0"/>
              </a:spcAft>
              <a:buClr>
                <a:schemeClr val="dk1"/>
              </a:buClr>
              <a:buSzPts val="2400"/>
              <a:buChar char="•"/>
            </a:pPr>
            <a:r>
              <a:rPr lang="en-IN"/>
              <a:t>The value stored in a variable can be accessed or updated later.</a:t>
            </a:r>
            <a:endParaRPr/>
          </a:p>
          <a:p>
            <a:pPr marL="228600" lvl="0" indent="-228600" algn="l" rtl="0">
              <a:lnSpc>
                <a:spcPct val="90000"/>
              </a:lnSpc>
              <a:spcBef>
                <a:spcPts val="1000"/>
              </a:spcBef>
              <a:spcAft>
                <a:spcPts val="0"/>
              </a:spcAft>
              <a:buClr>
                <a:schemeClr val="dk1"/>
              </a:buClr>
              <a:buSzPts val="2400"/>
              <a:buChar char="•"/>
            </a:pPr>
            <a:r>
              <a:rPr lang="en-IN"/>
              <a:t>No declaration required</a:t>
            </a:r>
            <a:endParaRPr/>
          </a:p>
          <a:p>
            <a:pPr marL="228600" lvl="0" indent="-228600" algn="l" rtl="0">
              <a:lnSpc>
                <a:spcPct val="90000"/>
              </a:lnSpc>
              <a:spcBef>
                <a:spcPts val="1000"/>
              </a:spcBef>
              <a:spcAft>
                <a:spcPts val="0"/>
              </a:spcAft>
              <a:buClr>
                <a:schemeClr val="dk1"/>
              </a:buClr>
              <a:buSzPts val="2400"/>
              <a:buChar char="•"/>
            </a:pPr>
            <a:r>
              <a:rPr lang="en-IN"/>
              <a:t>The type (string, int, float etc.) of the variable is determined by Python</a:t>
            </a:r>
            <a:endParaRPr/>
          </a:p>
          <a:p>
            <a:pPr marL="228600" lvl="0" indent="-228600" algn="l" rtl="0">
              <a:lnSpc>
                <a:spcPct val="90000"/>
              </a:lnSpc>
              <a:spcBef>
                <a:spcPts val="1000"/>
              </a:spcBef>
              <a:spcAft>
                <a:spcPts val="0"/>
              </a:spcAft>
              <a:buClr>
                <a:schemeClr val="dk1"/>
              </a:buClr>
              <a:buSzPts val="2400"/>
              <a:buChar char="•"/>
            </a:pPr>
            <a:r>
              <a:rPr lang="en-IN"/>
              <a:t>The interpreter allocates memory on the basis of the data type of a variable.</a:t>
            </a:r>
            <a:endParaRPr/>
          </a:p>
        </p:txBody>
      </p:sp>
      <p:sp>
        <p:nvSpPr>
          <p:cNvPr id="242" name="Google Shape;242;p2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Python Variable Name Rules</a:t>
            </a:r>
            <a:endParaRPr/>
          </a:p>
        </p:txBody>
      </p:sp>
      <p:sp>
        <p:nvSpPr>
          <p:cNvPr id="248" name="Google Shape;248;p2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Must begin with a letter (a - z, A - B) or underscore (_)</a:t>
            </a:r>
            <a:endParaRPr/>
          </a:p>
          <a:p>
            <a:pPr marL="228600" lvl="0" indent="-228600" algn="l" rtl="0">
              <a:lnSpc>
                <a:spcPct val="90000"/>
              </a:lnSpc>
              <a:spcBef>
                <a:spcPts val="1000"/>
              </a:spcBef>
              <a:spcAft>
                <a:spcPts val="0"/>
              </a:spcAft>
              <a:buClr>
                <a:schemeClr val="dk1"/>
              </a:buClr>
              <a:buSzPts val="2400"/>
              <a:buChar char="•"/>
            </a:pPr>
            <a:r>
              <a:rPr lang="en-IN"/>
              <a:t>Other characters can be letters, numbers or _</a:t>
            </a:r>
            <a:endParaRPr/>
          </a:p>
          <a:p>
            <a:pPr marL="228600" lvl="0" indent="-228600" algn="l" rtl="0">
              <a:lnSpc>
                <a:spcPct val="90000"/>
              </a:lnSpc>
              <a:spcBef>
                <a:spcPts val="1000"/>
              </a:spcBef>
              <a:spcAft>
                <a:spcPts val="0"/>
              </a:spcAft>
              <a:buClr>
                <a:schemeClr val="dk1"/>
              </a:buClr>
              <a:buSzPts val="2400"/>
              <a:buChar char="•"/>
            </a:pPr>
            <a:r>
              <a:rPr lang="en-IN"/>
              <a:t>Case Sensitive</a:t>
            </a:r>
            <a:endParaRPr/>
          </a:p>
          <a:p>
            <a:pPr marL="228600" lvl="0" indent="-228600" algn="l" rtl="0">
              <a:lnSpc>
                <a:spcPct val="90000"/>
              </a:lnSpc>
              <a:spcBef>
                <a:spcPts val="1000"/>
              </a:spcBef>
              <a:spcAft>
                <a:spcPts val="0"/>
              </a:spcAft>
              <a:buClr>
                <a:schemeClr val="dk1"/>
              </a:buClr>
              <a:buSzPts val="2400"/>
              <a:buChar char="•"/>
            </a:pPr>
            <a:r>
              <a:rPr lang="en-IN"/>
              <a:t>Can be any (reasonable) length</a:t>
            </a:r>
            <a:endParaRPr/>
          </a:p>
          <a:p>
            <a:pPr marL="228600" lvl="0" indent="-228600" algn="l" rtl="0">
              <a:lnSpc>
                <a:spcPct val="90000"/>
              </a:lnSpc>
              <a:spcBef>
                <a:spcPts val="1000"/>
              </a:spcBef>
              <a:spcAft>
                <a:spcPts val="0"/>
              </a:spcAft>
              <a:buClr>
                <a:schemeClr val="dk1"/>
              </a:buClr>
              <a:buSzPts val="2400"/>
              <a:buChar char="•"/>
            </a:pPr>
            <a:r>
              <a:rPr lang="en-IN"/>
              <a:t>There are some reserved words which you cannot use as a variable name because Python uses them for other things.</a:t>
            </a:r>
            <a:endParaRPr/>
          </a:p>
          <a:p>
            <a:pPr marL="228600" lvl="0" indent="-76200" algn="l" rtl="0">
              <a:lnSpc>
                <a:spcPct val="90000"/>
              </a:lnSpc>
              <a:spcBef>
                <a:spcPts val="1000"/>
              </a:spcBef>
              <a:spcAft>
                <a:spcPts val="0"/>
              </a:spcAft>
              <a:buClr>
                <a:schemeClr val="dk1"/>
              </a:buClr>
              <a:buSzPts val="2400"/>
              <a:buNone/>
            </a:pPr>
            <a:endParaRPr/>
          </a:p>
        </p:txBody>
      </p:sp>
      <p:sp>
        <p:nvSpPr>
          <p:cNvPr id="249" name="Google Shape;249;p2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Good Variable Name</a:t>
            </a:r>
            <a:endParaRPr/>
          </a:p>
        </p:txBody>
      </p:sp>
      <p:sp>
        <p:nvSpPr>
          <p:cNvPr id="255" name="Google Shape;255;p2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Choose meaningful name instead of short name. roll_no is better than rn.</a:t>
            </a:r>
            <a:endParaRPr/>
          </a:p>
          <a:p>
            <a:pPr marL="228600" lvl="0" indent="-228600" algn="l" rtl="0">
              <a:lnSpc>
                <a:spcPct val="90000"/>
              </a:lnSpc>
              <a:spcBef>
                <a:spcPts val="1000"/>
              </a:spcBef>
              <a:spcAft>
                <a:spcPts val="0"/>
              </a:spcAft>
              <a:buClr>
                <a:schemeClr val="dk1"/>
              </a:buClr>
              <a:buSzPts val="2400"/>
              <a:buChar char="•"/>
            </a:pPr>
            <a:r>
              <a:rPr lang="en-IN"/>
              <a:t>Maintain the length of a variable name. Roll_no_of_a-student is too long?</a:t>
            </a:r>
            <a:endParaRPr/>
          </a:p>
          <a:p>
            <a:pPr marL="228600" lvl="0" indent="-228600" algn="l" rtl="0">
              <a:lnSpc>
                <a:spcPct val="90000"/>
              </a:lnSpc>
              <a:spcBef>
                <a:spcPts val="1000"/>
              </a:spcBef>
              <a:spcAft>
                <a:spcPts val="0"/>
              </a:spcAft>
              <a:buClr>
                <a:schemeClr val="dk1"/>
              </a:buClr>
              <a:buSzPts val="2400"/>
              <a:buChar char="•"/>
            </a:pPr>
            <a:r>
              <a:rPr lang="en-IN"/>
              <a:t>Be consistent; roll_no or RollNo</a:t>
            </a:r>
            <a:endParaRPr/>
          </a:p>
          <a:p>
            <a:pPr marL="228600" lvl="0" indent="-228600" algn="l" rtl="0">
              <a:lnSpc>
                <a:spcPct val="90000"/>
              </a:lnSpc>
              <a:spcBef>
                <a:spcPts val="1000"/>
              </a:spcBef>
              <a:spcAft>
                <a:spcPts val="0"/>
              </a:spcAft>
              <a:buClr>
                <a:schemeClr val="dk1"/>
              </a:buClr>
              <a:buSzPts val="2400"/>
              <a:buChar char="•"/>
            </a:pPr>
            <a:r>
              <a:rPr lang="en-IN"/>
              <a:t>Begin a variable name with an underscore(_) character for a special case</a:t>
            </a:r>
            <a:endParaRPr/>
          </a:p>
          <a:p>
            <a:pPr marL="228600" lvl="0" indent="-76200" algn="l" rtl="0">
              <a:lnSpc>
                <a:spcPct val="90000"/>
              </a:lnSpc>
              <a:spcBef>
                <a:spcPts val="1000"/>
              </a:spcBef>
              <a:spcAft>
                <a:spcPts val="0"/>
              </a:spcAft>
              <a:buClr>
                <a:schemeClr val="dk1"/>
              </a:buClr>
              <a:buSzPts val="2400"/>
              <a:buNone/>
            </a:pPr>
            <a:endParaRPr/>
          </a:p>
        </p:txBody>
      </p:sp>
      <p:sp>
        <p:nvSpPr>
          <p:cNvPr id="256" name="Google Shape;256;p2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Python Assignment Statements</a:t>
            </a:r>
            <a:endParaRPr/>
          </a:p>
        </p:txBody>
      </p:sp>
      <p:sp>
        <p:nvSpPr>
          <p:cNvPr id="262" name="Google Shape;262;p2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dirty="0"/>
              <a:t>The assignment statement creates new variables and gives them values. Basic assignment statement in Python is :</a:t>
            </a:r>
            <a:endParaRPr dirty="0"/>
          </a:p>
          <a:p>
            <a:pPr marL="228600" lvl="0" indent="-76200" algn="l" rtl="0">
              <a:lnSpc>
                <a:spcPct val="90000"/>
              </a:lnSpc>
              <a:spcBef>
                <a:spcPts val="1000"/>
              </a:spcBef>
              <a:spcAft>
                <a:spcPts val="0"/>
              </a:spcAft>
              <a:buClr>
                <a:schemeClr val="dk1"/>
              </a:buClr>
              <a:buSzPts val="2400"/>
              <a:buNone/>
            </a:pPr>
            <a:endParaRPr dirty="0"/>
          </a:p>
          <a:p>
            <a:pPr marL="0" lvl="0" indent="0" algn="l" rtl="0">
              <a:lnSpc>
                <a:spcPct val="90000"/>
              </a:lnSpc>
              <a:spcBef>
                <a:spcPts val="1000"/>
              </a:spcBef>
              <a:spcAft>
                <a:spcPts val="0"/>
              </a:spcAft>
              <a:buClr>
                <a:srgbClr val="8DA6CE"/>
              </a:buClr>
              <a:buSzPts val="2400"/>
              <a:buNone/>
            </a:pPr>
            <a:r>
              <a:rPr lang="en-IN" dirty="0" err="1">
                <a:solidFill>
                  <a:srgbClr val="8DA6CE"/>
                </a:solidFill>
                <a:latin typeface="Courier New"/>
                <a:ea typeface="Courier New"/>
                <a:cs typeface="Courier New"/>
                <a:sym typeface="Courier New"/>
              </a:rPr>
              <a:t>Item_name</a:t>
            </a:r>
            <a:r>
              <a:rPr lang="en-IN" dirty="0">
                <a:solidFill>
                  <a:srgbClr val="F8F8F8"/>
                </a:solidFill>
                <a:latin typeface="Courier New"/>
                <a:ea typeface="Courier New"/>
                <a:cs typeface="Courier New"/>
                <a:sym typeface="Courier New"/>
              </a:rPr>
              <a:t> </a:t>
            </a:r>
            <a:r>
              <a:rPr lang="en-IN" dirty="0">
                <a:solidFill>
                  <a:srgbClr val="FBDE2D"/>
                </a:solidFill>
                <a:latin typeface="Courier New"/>
                <a:ea typeface="Courier New"/>
                <a:cs typeface="Courier New"/>
                <a:sym typeface="Courier New"/>
              </a:rPr>
              <a:t>=</a:t>
            </a:r>
            <a:r>
              <a:rPr lang="en-IN" dirty="0">
                <a:solidFill>
                  <a:srgbClr val="F8F8F8"/>
                </a:solidFill>
                <a:latin typeface="Courier New"/>
                <a:ea typeface="Courier New"/>
                <a:cs typeface="Courier New"/>
                <a:sym typeface="Courier New"/>
              </a:rPr>
              <a:t> </a:t>
            </a:r>
            <a:r>
              <a:rPr lang="en-IN" dirty="0">
                <a:solidFill>
                  <a:srgbClr val="61CE3C"/>
                </a:solidFill>
                <a:latin typeface="Courier New"/>
                <a:ea typeface="Courier New"/>
                <a:cs typeface="Courier New"/>
                <a:sym typeface="Courier New"/>
              </a:rPr>
              <a:t>"Computer"</a:t>
            </a:r>
            <a:r>
              <a:rPr lang="en-IN" dirty="0">
                <a:solidFill>
                  <a:srgbClr val="F8F8F8"/>
                </a:solidFill>
                <a:latin typeface="Courier New"/>
                <a:ea typeface="Courier New"/>
                <a:cs typeface="Courier New"/>
                <a:sym typeface="Courier New"/>
              </a:rPr>
              <a:t> </a:t>
            </a:r>
            <a:r>
              <a:rPr lang="en-IN" dirty="0">
                <a:solidFill>
                  <a:srgbClr val="AEAEAE"/>
                </a:solidFill>
                <a:latin typeface="Courier New"/>
                <a:ea typeface="Courier New"/>
                <a:cs typeface="Courier New"/>
                <a:sym typeface="Courier New"/>
              </a:rPr>
              <a:t>#A String</a:t>
            </a:r>
            <a:r>
              <a:rPr lang="en-IN" dirty="0">
                <a:solidFill>
                  <a:srgbClr val="F8F8F8"/>
                </a:solidFill>
                <a:latin typeface="Courier New"/>
                <a:ea typeface="Courier New"/>
                <a:cs typeface="Courier New"/>
                <a:sym typeface="Courier New"/>
              </a:rPr>
              <a:t> </a:t>
            </a:r>
            <a:endParaRPr dirty="0"/>
          </a:p>
          <a:p>
            <a:pPr marL="0" lvl="0" indent="0" algn="l" rtl="0">
              <a:lnSpc>
                <a:spcPct val="90000"/>
              </a:lnSpc>
              <a:spcBef>
                <a:spcPts val="1000"/>
              </a:spcBef>
              <a:spcAft>
                <a:spcPts val="0"/>
              </a:spcAft>
              <a:buClr>
                <a:srgbClr val="8DA6CE"/>
              </a:buClr>
              <a:buSzPts val="2400"/>
              <a:buNone/>
            </a:pPr>
            <a:r>
              <a:rPr lang="en-IN" dirty="0" err="1">
                <a:solidFill>
                  <a:srgbClr val="8DA6CE"/>
                </a:solidFill>
                <a:latin typeface="Courier New"/>
                <a:ea typeface="Courier New"/>
                <a:cs typeface="Courier New"/>
                <a:sym typeface="Courier New"/>
              </a:rPr>
              <a:t>Item_qty</a:t>
            </a:r>
            <a:r>
              <a:rPr lang="en-IN" dirty="0">
                <a:solidFill>
                  <a:srgbClr val="F8F8F8"/>
                </a:solidFill>
                <a:latin typeface="Courier New"/>
                <a:ea typeface="Courier New"/>
                <a:cs typeface="Courier New"/>
                <a:sym typeface="Courier New"/>
              </a:rPr>
              <a:t> </a:t>
            </a:r>
            <a:r>
              <a:rPr lang="en-IN" dirty="0">
                <a:solidFill>
                  <a:srgbClr val="FBDE2D"/>
                </a:solidFill>
                <a:latin typeface="Courier New"/>
                <a:ea typeface="Courier New"/>
                <a:cs typeface="Courier New"/>
                <a:sym typeface="Courier New"/>
              </a:rPr>
              <a:t>=</a:t>
            </a:r>
            <a:r>
              <a:rPr lang="en-IN" dirty="0">
                <a:solidFill>
                  <a:srgbClr val="F8F8F8"/>
                </a:solidFill>
                <a:latin typeface="Courier New"/>
                <a:ea typeface="Courier New"/>
                <a:cs typeface="Courier New"/>
                <a:sym typeface="Courier New"/>
              </a:rPr>
              <a:t> </a:t>
            </a:r>
            <a:r>
              <a:rPr lang="en-IN" dirty="0">
                <a:solidFill>
                  <a:srgbClr val="D8FA3C"/>
                </a:solidFill>
                <a:latin typeface="Courier New"/>
                <a:ea typeface="Courier New"/>
                <a:cs typeface="Courier New"/>
                <a:sym typeface="Courier New"/>
              </a:rPr>
              <a:t>10</a:t>
            </a:r>
            <a:r>
              <a:rPr lang="en-IN" dirty="0">
                <a:solidFill>
                  <a:srgbClr val="F8F8F8"/>
                </a:solidFill>
                <a:latin typeface="Courier New"/>
                <a:ea typeface="Courier New"/>
                <a:cs typeface="Courier New"/>
                <a:sym typeface="Courier New"/>
              </a:rPr>
              <a:t> </a:t>
            </a:r>
            <a:r>
              <a:rPr lang="en-IN" dirty="0">
                <a:solidFill>
                  <a:srgbClr val="AEAEAE"/>
                </a:solidFill>
                <a:latin typeface="Courier New"/>
                <a:ea typeface="Courier New"/>
                <a:cs typeface="Courier New"/>
                <a:sym typeface="Courier New"/>
              </a:rPr>
              <a:t>#An Integer</a:t>
            </a:r>
            <a:r>
              <a:rPr lang="en-IN" dirty="0">
                <a:solidFill>
                  <a:srgbClr val="F8F8F8"/>
                </a:solidFill>
                <a:latin typeface="Courier New"/>
                <a:ea typeface="Courier New"/>
                <a:cs typeface="Courier New"/>
                <a:sym typeface="Courier New"/>
              </a:rPr>
              <a:t> </a:t>
            </a:r>
            <a:endParaRPr dirty="0"/>
          </a:p>
          <a:p>
            <a:pPr marL="0" lvl="0" indent="0" algn="l" rtl="0">
              <a:lnSpc>
                <a:spcPct val="90000"/>
              </a:lnSpc>
              <a:spcBef>
                <a:spcPts val="1000"/>
              </a:spcBef>
              <a:spcAft>
                <a:spcPts val="0"/>
              </a:spcAft>
              <a:buClr>
                <a:srgbClr val="8DA6CE"/>
              </a:buClr>
              <a:buSzPts val="2400"/>
              <a:buNone/>
            </a:pPr>
            <a:r>
              <a:rPr lang="en-IN" dirty="0" err="1">
                <a:solidFill>
                  <a:srgbClr val="8DA6CE"/>
                </a:solidFill>
                <a:latin typeface="Courier New"/>
                <a:ea typeface="Courier New"/>
                <a:cs typeface="Courier New"/>
                <a:sym typeface="Courier New"/>
              </a:rPr>
              <a:t>Item_value</a:t>
            </a:r>
            <a:r>
              <a:rPr lang="en-IN" dirty="0">
                <a:solidFill>
                  <a:srgbClr val="F8F8F8"/>
                </a:solidFill>
                <a:latin typeface="Courier New"/>
                <a:ea typeface="Courier New"/>
                <a:cs typeface="Courier New"/>
                <a:sym typeface="Courier New"/>
              </a:rPr>
              <a:t> </a:t>
            </a:r>
            <a:r>
              <a:rPr lang="en-IN" dirty="0">
                <a:solidFill>
                  <a:srgbClr val="FBDE2D"/>
                </a:solidFill>
                <a:latin typeface="Courier New"/>
                <a:ea typeface="Courier New"/>
                <a:cs typeface="Courier New"/>
                <a:sym typeface="Courier New"/>
              </a:rPr>
              <a:t>=</a:t>
            </a:r>
            <a:r>
              <a:rPr lang="en-IN" dirty="0">
                <a:solidFill>
                  <a:srgbClr val="F8F8F8"/>
                </a:solidFill>
                <a:latin typeface="Courier New"/>
                <a:ea typeface="Courier New"/>
                <a:cs typeface="Courier New"/>
                <a:sym typeface="Courier New"/>
              </a:rPr>
              <a:t> </a:t>
            </a:r>
            <a:r>
              <a:rPr lang="en-IN" dirty="0">
                <a:solidFill>
                  <a:srgbClr val="D8FA3C"/>
                </a:solidFill>
                <a:latin typeface="Courier New"/>
                <a:ea typeface="Courier New"/>
                <a:cs typeface="Courier New"/>
                <a:sym typeface="Courier New"/>
              </a:rPr>
              <a:t>1000.23</a:t>
            </a:r>
            <a:r>
              <a:rPr lang="en-IN" dirty="0">
                <a:solidFill>
                  <a:srgbClr val="F8F8F8"/>
                </a:solidFill>
                <a:latin typeface="Courier New"/>
                <a:ea typeface="Courier New"/>
                <a:cs typeface="Courier New"/>
                <a:sym typeface="Courier New"/>
              </a:rPr>
              <a:t> </a:t>
            </a:r>
            <a:r>
              <a:rPr lang="en-IN" dirty="0">
                <a:solidFill>
                  <a:srgbClr val="AEAEAE"/>
                </a:solidFill>
                <a:latin typeface="Courier New"/>
                <a:ea typeface="Courier New"/>
                <a:cs typeface="Courier New"/>
                <a:sym typeface="Courier New"/>
              </a:rPr>
              <a:t>#A floating point</a:t>
            </a:r>
            <a:r>
              <a:rPr lang="en-IN" dirty="0">
                <a:solidFill>
                  <a:srgbClr val="F8F8F8"/>
                </a:solidFill>
                <a:latin typeface="Courier New"/>
                <a:ea typeface="Courier New"/>
                <a:cs typeface="Courier New"/>
                <a:sym typeface="Courier New"/>
              </a:rPr>
              <a:t> </a:t>
            </a:r>
            <a:endParaRPr dirty="0"/>
          </a:p>
          <a:p>
            <a:pPr marL="0" lvl="0" indent="0" algn="l" rtl="0">
              <a:lnSpc>
                <a:spcPct val="90000"/>
              </a:lnSpc>
              <a:spcBef>
                <a:spcPts val="1000"/>
              </a:spcBef>
              <a:spcAft>
                <a:spcPts val="0"/>
              </a:spcAft>
              <a:buClr>
                <a:srgbClr val="FBDE2D"/>
              </a:buClr>
              <a:buSzPts val="2400"/>
              <a:buNone/>
            </a:pPr>
            <a:r>
              <a:rPr lang="en-IN" dirty="0">
                <a:solidFill>
                  <a:srgbClr val="FBDE2D"/>
                </a:solidFill>
                <a:latin typeface="Courier New"/>
                <a:ea typeface="Courier New"/>
                <a:cs typeface="Courier New"/>
                <a:sym typeface="Courier New"/>
              </a:rPr>
              <a:t>print</a:t>
            </a:r>
            <a:r>
              <a:rPr lang="en-IN" dirty="0">
                <a:solidFill>
                  <a:srgbClr val="F8F8F8"/>
                </a:solidFill>
                <a:latin typeface="Courier New"/>
                <a:ea typeface="Courier New"/>
                <a:cs typeface="Courier New"/>
                <a:sym typeface="Courier New"/>
              </a:rPr>
              <a:t> </a:t>
            </a:r>
            <a:r>
              <a:rPr lang="en-IN" dirty="0">
                <a:solidFill>
                  <a:srgbClr val="FBDE2D"/>
                </a:solidFill>
                <a:latin typeface="Courier New"/>
                <a:ea typeface="Courier New"/>
                <a:cs typeface="Courier New"/>
                <a:sym typeface="Courier New"/>
              </a:rPr>
              <a:t>(</a:t>
            </a:r>
            <a:r>
              <a:rPr lang="en-IN" dirty="0" err="1">
                <a:solidFill>
                  <a:srgbClr val="8DA6CE"/>
                </a:solidFill>
                <a:latin typeface="Courier New"/>
                <a:ea typeface="Courier New"/>
                <a:cs typeface="Courier New"/>
                <a:sym typeface="Courier New"/>
              </a:rPr>
              <a:t>Item_name</a:t>
            </a:r>
            <a:r>
              <a:rPr lang="en-IN" dirty="0">
                <a:solidFill>
                  <a:srgbClr val="FBDE2D"/>
                </a:solidFill>
                <a:latin typeface="Courier New"/>
                <a:ea typeface="Courier New"/>
                <a:cs typeface="Courier New"/>
                <a:sym typeface="Courier New"/>
              </a:rPr>
              <a:t>)</a:t>
            </a:r>
            <a:r>
              <a:rPr lang="en-IN" dirty="0">
                <a:solidFill>
                  <a:srgbClr val="F8F8F8"/>
                </a:solidFill>
                <a:latin typeface="Courier New"/>
                <a:ea typeface="Courier New"/>
                <a:cs typeface="Courier New"/>
                <a:sym typeface="Courier New"/>
              </a:rPr>
              <a:t> </a:t>
            </a:r>
            <a:endParaRPr dirty="0"/>
          </a:p>
          <a:p>
            <a:pPr marL="0" lvl="0" indent="0" algn="l" rtl="0">
              <a:lnSpc>
                <a:spcPct val="90000"/>
              </a:lnSpc>
              <a:spcBef>
                <a:spcPts val="1000"/>
              </a:spcBef>
              <a:spcAft>
                <a:spcPts val="0"/>
              </a:spcAft>
              <a:buClr>
                <a:srgbClr val="FBDE2D"/>
              </a:buClr>
              <a:buSzPts val="2400"/>
              <a:buNone/>
            </a:pPr>
            <a:r>
              <a:rPr lang="en-IN" dirty="0">
                <a:solidFill>
                  <a:srgbClr val="FBDE2D"/>
                </a:solidFill>
                <a:latin typeface="Courier New"/>
                <a:ea typeface="Courier New"/>
                <a:cs typeface="Courier New"/>
                <a:sym typeface="Courier New"/>
              </a:rPr>
              <a:t>print</a:t>
            </a:r>
            <a:r>
              <a:rPr lang="en-IN" dirty="0">
                <a:solidFill>
                  <a:srgbClr val="F8F8F8"/>
                </a:solidFill>
                <a:latin typeface="Courier New"/>
                <a:ea typeface="Courier New"/>
                <a:cs typeface="Courier New"/>
                <a:sym typeface="Courier New"/>
              </a:rPr>
              <a:t> </a:t>
            </a:r>
            <a:r>
              <a:rPr lang="en-IN" dirty="0">
                <a:solidFill>
                  <a:srgbClr val="FBDE2D"/>
                </a:solidFill>
                <a:latin typeface="Courier New"/>
                <a:ea typeface="Courier New"/>
                <a:cs typeface="Courier New"/>
                <a:sym typeface="Courier New"/>
              </a:rPr>
              <a:t>(</a:t>
            </a:r>
            <a:r>
              <a:rPr lang="en-IN" dirty="0" err="1">
                <a:solidFill>
                  <a:srgbClr val="8DA6CE"/>
                </a:solidFill>
                <a:latin typeface="Courier New"/>
                <a:ea typeface="Courier New"/>
                <a:cs typeface="Courier New"/>
                <a:sym typeface="Courier New"/>
              </a:rPr>
              <a:t>Item_qty</a:t>
            </a:r>
            <a:r>
              <a:rPr lang="en-IN" dirty="0">
                <a:solidFill>
                  <a:srgbClr val="FBDE2D"/>
                </a:solidFill>
                <a:latin typeface="Courier New"/>
                <a:ea typeface="Courier New"/>
                <a:cs typeface="Courier New"/>
                <a:sym typeface="Courier New"/>
              </a:rPr>
              <a:t>)</a:t>
            </a:r>
            <a:r>
              <a:rPr lang="en-IN" dirty="0">
                <a:solidFill>
                  <a:srgbClr val="F8F8F8"/>
                </a:solidFill>
                <a:latin typeface="Courier New"/>
                <a:ea typeface="Courier New"/>
                <a:cs typeface="Courier New"/>
                <a:sym typeface="Courier New"/>
              </a:rPr>
              <a:t> </a:t>
            </a:r>
            <a:endParaRPr dirty="0"/>
          </a:p>
          <a:p>
            <a:pPr marL="0" lvl="0" indent="0" algn="l" rtl="0">
              <a:lnSpc>
                <a:spcPct val="90000"/>
              </a:lnSpc>
              <a:spcBef>
                <a:spcPts val="1000"/>
              </a:spcBef>
              <a:spcAft>
                <a:spcPts val="0"/>
              </a:spcAft>
              <a:buClr>
                <a:srgbClr val="FBDE2D"/>
              </a:buClr>
              <a:buSzPts val="2400"/>
              <a:buNone/>
            </a:pPr>
            <a:r>
              <a:rPr lang="en-IN" dirty="0">
                <a:solidFill>
                  <a:srgbClr val="FBDE2D"/>
                </a:solidFill>
                <a:latin typeface="Courier New"/>
                <a:ea typeface="Courier New"/>
                <a:cs typeface="Courier New"/>
                <a:sym typeface="Courier New"/>
              </a:rPr>
              <a:t>print</a:t>
            </a:r>
            <a:r>
              <a:rPr lang="en-IN" dirty="0">
                <a:solidFill>
                  <a:srgbClr val="F8F8F8"/>
                </a:solidFill>
                <a:latin typeface="Courier New"/>
                <a:ea typeface="Courier New"/>
                <a:cs typeface="Courier New"/>
                <a:sym typeface="Courier New"/>
              </a:rPr>
              <a:t> </a:t>
            </a:r>
            <a:r>
              <a:rPr lang="en-IN" dirty="0">
                <a:solidFill>
                  <a:srgbClr val="FBDE2D"/>
                </a:solidFill>
                <a:latin typeface="Courier New"/>
                <a:ea typeface="Courier New"/>
                <a:cs typeface="Courier New"/>
                <a:sym typeface="Courier New"/>
              </a:rPr>
              <a:t>(</a:t>
            </a:r>
            <a:r>
              <a:rPr lang="en-IN" dirty="0" err="1">
                <a:solidFill>
                  <a:srgbClr val="8DA6CE"/>
                </a:solidFill>
                <a:latin typeface="Courier New"/>
                <a:ea typeface="Courier New"/>
                <a:cs typeface="Courier New"/>
                <a:sym typeface="Courier New"/>
              </a:rPr>
              <a:t>Item_value</a:t>
            </a:r>
            <a:r>
              <a:rPr lang="en-IN" dirty="0">
                <a:solidFill>
                  <a:srgbClr val="FBDE2D"/>
                </a:solidFill>
                <a:latin typeface="Courier New"/>
                <a:ea typeface="Courier New"/>
                <a:cs typeface="Courier New"/>
                <a:sym typeface="Courier New"/>
              </a:rPr>
              <a:t>)</a:t>
            </a:r>
            <a:endParaRPr dirty="0"/>
          </a:p>
          <a:p>
            <a:pPr marL="228600" lvl="0" indent="-76200" algn="l" rtl="0">
              <a:lnSpc>
                <a:spcPct val="90000"/>
              </a:lnSpc>
              <a:spcBef>
                <a:spcPts val="1000"/>
              </a:spcBef>
              <a:spcAft>
                <a:spcPts val="0"/>
              </a:spcAft>
              <a:buClr>
                <a:schemeClr val="dk1"/>
              </a:buClr>
              <a:buSzPts val="2400"/>
              <a:buNone/>
            </a:pPr>
            <a:endParaRPr dirty="0"/>
          </a:p>
        </p:txBody>
      </p:sp>
      <p:sp>
        <p:nvSpPr>
          <p:cNvPr id="263" name="Google Shape;263;p2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Local and global variables in Python</a:t>
            </a:r>
            <a:endParaRPr/>
          </a:p>
        </p:txBody>
      </p:sp>
      <p:sp>
        <p:nvSpPr>
          <p:cNvPr id="269" name="Google Shape;269;p24"/>
          <p:cNvSpPr txBox="1">
            <a:spLocks noGrp="1"/>
          </p:cNvSpPr>
          <p:nvPr>
            <p:ph idx="1"/>
          </p:nvPr>
        </p:nvSpPr>
        <p:spPr>
          <a:prstGeom prst="rect">
            <a:avLst/>
          </a:prstGeom>
          <a:noFill/>
          <a:ln>
            <a:noFill/>
          </a:ln>
        </p:spPr>
        <p:txBody>
          <a:bodyPr spcFirstLastPara="1" wrap="square" lIns="91425" tIns="45700" rIns="91425" bIns="45700" anchor="t" anchorCtr="0">
            <a:normAutofit lnSpcReduction="10000"/>
          </a:bodyPr>
          <a:lstStyle/>
          <a:p>
            <a:pPr marL="0" lvl="0" indent="0" algn="l" rtl="0">
              <a:lnSpc>
                <a:spcPct val="80000"/>
              </a:lnSpc>
              <a:spcBef>
                <a:spcPts val="0"/>
              </a:spcBef>
              <a:spcAft>
                <a:spcPts val="0"/>
              </a:spcAft>
              <a:buClr>
                <a:schemeClr val="dk1"/>
              </a:buClr>
              <a:buSzPts val="2220"/>
              <a:buNone/>
            </a:pPr>
            <a:r>
              <a:rPr lang="en-IN" sz="2220" dirty="0"/>
              <a:t>Variables that are only referenced inside a function are implicitly global. If a variable is assigned a value anywhere within the function’s body, it’s assumed to be a local unless explicitly declared as global.</a:t>
            </a:r>
            <a:endParaRPr dirty="0"/>
          </a:p>
          <a:p>
            <a:pPr marL="0" lvl="0" indent="0" algn="l" rtl="0">
              <a:lnSpc>
                <a:spcPct val="80000"/>
              </a:lnSpc>
              <a:spcBef>
                <a:spcPts val="1000"/>
              </a:spcBef>
              <a:spcAft>
                <a:spcPts val="0"/>
              </a:spcAft>
              <a:buClr>
                <a:srgbClr val="8DA6CE"/>
              </a:buClr>
              <a:buSzPts val="2220"/>
              <a:buNone/>
            </a:pPr>
            <a:r>
              <a:rPr lang="en-IN" sz="2220" dirty="0">
                <a:solidFill>
                  <a:srgbClr val="8DA6CE"/>
                </a:solidFill>
                <a:latin typeface="Courier New"/>
                <a:ea typeface="Courier New"/>
                <a:cs typeface="Courier New"/>
                <a:sym typeface="Courier New"/>
              </a:rPr>
              <a:t>var1</a:t>
            </a:r>
            <a:r>
              <a:rPr lang="en-IN" sz="2220" dirty="0">
                <a:solidFill>
                  <a:srgbClr val="F8F8F8"/>
                </a:solidFill>
                <a:latin typeface="Courier New"/>
                <a:ea typeface="Courier New"/>
                <a:cs typeface="Courier New"/>
                <a:sym typeface="Courier New"/>
              </a:rPr>
              <a:t> </a:t>
            </a:r>
            <a:r>
              <a:rPr lang="en-IN" sz="2220" dirty="0">
                <a:solidFill>
                  <a:srgbClr val="FBDE2D"/>
                </a:solidFill>
                <a:latin typeface="Courier New"/>
                <a:ea typeface="Courier New"/>
                <a:cs typeface="Courier New"/>
                <a:sym typeface="Courier New"/>
              </a:rPr>
              <a:t>=</a:t>
            </a:r>
            <a:r>
              <a:rPr lang="en-IN" sz="2220" dirty="0">
                <a:solidFill>
                  <a:srgbClr val="F8F8F8"/>
                </a:solidFill>
                <a:latin typeface="Courier New"/>
                <a:ea typeface="Courier New"/>
                <a:cs typeface="Courier New"/>
                <a:sym typeface="Courier New"/>
              </a:rPr>
              <a:t> </a:t>
            </a:r>
            <a:r>
              <a:rPr lang="en-IN" sz="2220" dirty="0">
                <a:solidFill>
                  <a:srgbClr val="61CE3C"/>
                </a:solidFill>
                <a:latin typeface="Courier New"/>
                <a:ea typeface="Courier New"/>
                <a:cs typeface="Courier New"/>
                <a:sym typeface="Courier New"/>
              </a:rPr>
              <a:t>"Python"</a:t>
            </a:r>
            <a:r>
              <a:rPr lang="en-IN" sz="2220" dirty="0">
                <a:solidFill>
                  <a:srgbClr val="F8F8F8"/>
                </a:solidFill>
                <a:latin typeface="Courier New"/>
                <a:ea typeface="Courier New"/>
                <a:cs typeface="Courier New"/>
                <a:sym typeface="Courier New"/>
              </a:rPr>
              <a:t> </a:t>
            </a:r>
            <a:endParaRPr dirty="0"/>
          </a:p>
          <a:p>
            <a:pPr marL="0" lvl="0" indent="0" algn="l" rtl="0">
              <a:lnSpc>
                <a:spcPct val="80000"/>
              </a:lnSpc>
              <a:spcBef>
                <a:spcPts val="1000"/>
              </a:spcBef>
              <a:spcAft>
                <a:spcPts val="0"/>
              </a:spcAft>
              <a:buClr>
                <a:srgbClr val="FBDE2D"/>
              </a:buClr>
              <a:buSzPts val="2220"/>
              <a:buNone/>
            </a:pPr>
            <a:r>
              <a:rPr lang="en-IN" sz="2220" dirty="0">
                <a:solidFill>
                  <a:srgbClr val="FBDE2D"/>
                </a:solidFill>
                <a:latin typeface="Courier New"/>
                <a:ea typeface="Courier New"/>
                <a:cs typeface="Courier New"/>
                <a:sym typeface="Courier New"/>
              </a:rPr>
              <a:t>def</a:t>
            </a:r>
            <a:r>
              <a:rPr lang="en-IN" sz="2220" dirty="0">
                <a:solidFill>
                  <a:srgbClr val="F8F8F8"/>
                </a:solidFill>
                <a:latin typeface="Courier New"/>
                <a:ea typeface="Courier New"/>
                <a:cs typeface="Courier New"/>
                <a:sym typeface="Courier New"/>
              </a:rPr>
              <a:t> </a:t>
            </a:r>
            <a:r>
              <a:rPr lang="en-IN" sz="2220" dirty="0">
                <a:solidFill>
                  <a:srgbClr val="FFC000"/>
                </a:solidFill>
                <a:latin typeface="Courier New"/>
                <a:ea typeface="Courier New"/>
                <a:cs typeface="Courier New"/>
                <a:sym typeface="Courier New"/>
              </a:rPr>
              <a:t>func1</a:t>
            </a:r>
            <a:r>
              <a:rPr lang="en-IN" sz="2220" dirty="0">
                <a:solidFill>
                  <a:srgbClr val="FBDE2D"/>
                </a:solidFill>
                <a:latin typeface="Courier New"/>
                <a:ea typeface="Courier New"/>
                <a:cs typeface="Courier New"/>
                <a:sym typeface="Courier New"/>
              </a:rPr>
              <a:t>():</a:t>
            </a:r>
            <a:r>
              <a:rPr lang="en-IN" sz="2220" dirty="0">
                <a:solidFill>
                  <a:srgbClr val="F8F8F8"/>
                </a:solidFill>
                <a:latin typeface="Courier New"/>
                <a:ea typeface="Courier New"/>
                <a:cs typeface="Courier New"/>
                <a:sym typeface="Courier New"/>
              </a:rPr>
              <a:t> </a:t>
            </a:r>
            <a:endParaRPr dirty="0"/>
          </a:p>
          <a:p>
            <a:pPr marL="0" lvl="0" indent="0" algn="l" rtl="0">
              <a:lnSpc>
                <a:spcPct val="80000"/>
              </a:lnSpc>
              <a:spcBef>
                <a:spcPts val="1000"/>
              </a:spcBef>
              <a:spcAft>
                <a:spcPts val="0"/>
              </a:spcAft>
              <a:buClr>
                <a:srgbClr val="F8F8F8"/>
              </a:buClr>
              <a:buSzPts val="2220"/>
              <a:buNone/>
            </a:pPr>
            <a:r>
              <a:rPr lang="en-IN" sz="2220" dirty="0">
                <a:solidFill>
                  <a:srgbClr val="F8F8F8"/>
                </a:solidFill>
                <a:latin typeface="Courier New"/>
                <a:ea typeface="Courier New"/>
                <a:cs typeface="Courier New"/>
                <a:sym typeface="Courier New"/>
              </a:rPr>
              <a:t>	</a:t>
            </a:r>
            <a:r>
              <a:rPr lang="en-IN" sz="2220" dirty="0">
                <a:solidFill>
                  <a:srgbClr val="8DA6CE"/>
                </a:solidFill>
                <a:latin typeface="Courier New"/>
                <a:ea typeface="Courier New"/>
                <a:cs typeface="Courier New"/>
                <a:sym typeface="Courier New"/>
              </a:rPr>
              <a:t>var1</a:t>
            </a:r>
            <a:r>
              <a:rPr lang="en-IN" sz="2220" dirty="0">
                <a:solidFill>
                  <a:srgbClr val="F8F8F8"/>
                </a:solidFill>
                <a:latin typeface="Courier New"/>
                <a:ea typeface="Courier New"/>
                <a:cs typeface="Courier New"/>
                <a:sym typeface="Courier New"/>
              </a:rPr>
              <a:t> </a:t>
            </a:r>
            <a:r>
              <a:rPr lang="en-IN" sz="2220" dirty="0">
                <a:solidFill>
                  <a:srgbClr val="FBDE2D"/>
                </a:solidFill>
                <a:latin typeface="Courier New"/>
                <a:ea typeface="Courier New"/>
                <a:cs typeface="Courier New"/>
                <a:sym typeface="Courier New"/>
              </a:rPr>
              <a:t>=</a:t>
            </a:r>
            <a:r>
              <a:rPr lang="en-IN" sz="2220" dirty="0">
                <a:solidFill>
                  <a:srgbClr val="F8F8F8"/>
                </a:solidFill>
                <a:latin typeface="Courier New"/>
                <a:ea typeface="Courier New"/>
                <a:cs typeface="Courier New"/>
                <a:sym typeface="Courier New"/>
              </a:rPr>
              <a:t> </a:t>
            </a:r>
            <a:r>
              <a:rPr lang="en-IN" sz="2220" dirty="0">
                <a:solidFill>
                  <a:srgbClr val="61CE3C"/>
                </a:solidFill>
                <a:latin typeface="Courier New"/>
                <a:ea typeface="Courier New"/>
                <a:cs typeface="Courier New"/>
                <a:sym typeface="Courier New"/>
              </a:rPr>
              <a:t>"PHP"</a:t>
            </a:r>
            <a:r>
              <a:rPr lang="en-IN" sz="2220" dirty="0">
                <a:solidFill>
                  <a:srgbClr val="F8F8F8"/>
                </a:solidFill>
                <a:latin typeface="Courier New"/>
                <a:ea typeface="Courier New"/>
                <a:cs typeface="Courier New"/>
                <a:sym typeface="Courier New"/>
              </a:rPr>
              <a:t> </a:t>
            </a:r>
            <a:endParaRPr dirty="0"/>
          </a:p>
          <a:p>
            <a:pPr marL="0" lvl="0" indent="0" algn="l" rtl="0">
              <a:lnSpc>
                <a:spcPct val="80000"/>
              </a:lnSpc>
              <a:spcBef>
                <a:spcPts val="1000"/>
              </a:spcBef>
              <a:spcAft>
                <a:spcPts val="0"/>
              </a:spcAft>
              <a:buClr>
                <a:srgbClr val="F8F8F8"/>
              </a:buClr>
              <a:buSzPts val="2220"/>
              <a:buNone/>
            </a:pPr>
            <a:r>
              <a:rPr lang="en-IN" sz="2220" dirty="0">
                <a:solidFill>
                  <a:srgbClr val="F8F8F8"/>
                </a:solidFill>
                <a:latin typeface="Courier New"/>
                <a:ea typeface="Courier New"/>
                <a:cs typeface="Courier New"/>
                <a:sym typeface="Courier New"/>
              </a:rPr>
              <a:t>	</a:t>
            </a:r>
            <a:r>
              <a:rPr lang="en-IN" sz="2220" dirty="0">
                <a:solidFill>
                  <a:srgbClr val="FBDE2D"/>
                </a:solidFill>
                <a:latin typeface="Courier New"/>
                <a:ea typeface="Courier New"/>
                <a:cs typeface="Courier New"/>
                <a:sym typeface="Courier New"/>
              </a:rPr>
              <a:t>print(</a:t>
            </a:r>
            <a:r>
              <a:rPr lang="en-IN" sz="2220" dirty="0">
                <a:solidFill>
                  <a:srgbClr val="61CE3C"/>
                </a:solidFill>
                <a:latin typeface="Courier New"/>
                <a:ea typeface="Courier New"/>
                <a:cs typeface="Courier New"/>
                <a:sym typeface="Courier New"/>
              </a:rPr>
              <a:t>"In side func1() var1 = "</a:t>
            </a:r>
            <a:r>
              <a:rPr lang="en-IN" sz="2220" dirty="0">
                <a:solidFill>
                  <a:srgbClr val="FBDE2D"/>
                </a:solidFill>
                <a:latin typeface="Courier New"/>
                <a:ea typeface="Courier New"/>
                <a:cs typeface="Courier New"/>
                <a:sym typeface="Courier New"/>
              </a:rPr>
              <a:t>,</a:t>
            </a:r>
            <a:r>
              <a:rPr lang="en-IN" sz="2220" dirty="0">
                <a:solidFill>
                  <a:srgbClr val="8DA6CE"/>
                </a:solidFill>
                <a:latin typeface="Courier New"/>
                <a:ea typeface="Courier New"/>
                <a:cs typeface="Courier New"/>
                <a:sym typeface="Courier New"/>
              </a:rPr>
              <a:t>var1</a:t>
            </a:r>
            <a:r>
              <a:rPr lang="en-IN" sz="2220" dirty="0">
                <a:solidFill>
                  <a:srgbClr val="FBDE2D"/>
                </a:solidFill>
                <a:latin typeface="Courier New"/>
                <a:ea typeface="Courier New"/>
                <a:cs typeface="Courier New"/>
                <a:sym typeface="Courier New"/>
              </a:rPr>
              <a:t>)</a:t>
            </a:r>
            <a:r>
              <a:rPr lang="en-IN" sz="2220" dirty="0">
                <a:solidFill>
                  <a:srgbClr val="F8F8F8"/>
                </a:solidFill>
                <a:latin typeface="Courier New"/>
                <a:ea typeface="Courier New"/>
                <a:cs typeface="Courier New"/>
                <a:sym typeface="Courier New"/>
              </a:rPr>
              <a:t> </a:t>
            </a:r>
            <a:endParaRPr dirty="0"/>
          </a:p>
          <a:p>
            <a:pPr marL="0" lvl="0" indent="0" algn="l" rtl="0">
              <a:lnSpc>
                <a:spcPct val="80000"/>
              </a:lnSpc>
              <a:spcBef>
                <a:spcPts val="1000"/>
              </a:spcBef>
              <a:spcAft>
                <a:spcPts val="0"/>
              </a:spcAft>
              <a:buClr>
                <a:srgbClr val="FBDE2D"/>
              </a:buClr>
              <a:buSzPts val="2220"/>
              <a:buNone/>
            </a:pPr>
            <a:r>
              <a:rPr lang="en-IN" sz="2220" dirty="0">
                <a:solidFill>
                  <a:srgbClr val="FBDE2D"/>
                </a:solidFill>
                <a:latin typeface="Courier New"/>
                <a:ea typeface="Courier New"/>
                <a:cs typeface="Courier New"/>
                <a:sym typeface="Courier New"/>
              </a:rPr>
              <a:t>def</a:t>
            </a:r>
            <a:r>
              <a:rPr lang="en-IN" sz="2220" dirty="0">
                <a:solidFill>
                  <a:srgbClr val="F8F8F8"/>
                </a:solidFill>
                <a:latin typeface="Courier New"/>
                <a:ea typeface="Courier New"/>
                <a:cs typeface="Courier New"/>
                <a:sym typeface="Courier New"/>
              </a:rPr>
              <a:t> </a:t>
            </a:r>
            <a:r>
              <a:rPr lang="en-IN" sz="2220" dirty="0">
                <a:solidFill>
                  <a:srgbClr val="FFC000"/>
                </a:solidFill>
                <a:latin typeface="Courier New"/>
                <a:ea typeface="Courier New"/>
                <a:cs typeface="Courier New"/>
                <a:sym typeface="Courier New"/>
              </a:rPr>
              <a:t>func2</a:t>
            </a:r>
            <a:r>
              <a:rPr lang="en-IN" sz="2220" dirty="0">
                <a:solidFill>
                  <a:srgbClr val="FBDE2D"/>
                </a:solidFill>
                <a:latin typeface="Courier New"/>
                <a:ea typeface="Courier New"/>
                <a:cs typeface="Courier New"/>
                <a:sym typeface="Courier New"/>
              </a:rPr>
              <a:t>():</a:t>
            </a:r>
            <a:r>
              <a:rPr lang="en-IN" sz="2220" dirty="0">
                <a:solidFill>
                  <a:srgbClr val="F8F8F8"/>
                </a:solidFill>
                <a:latin typeface="Courier New"/>
                <a:ea typeface="Courier New"/>
                <a:cs typeface="Courier New"/>
                <a:sym typeface="Courier New"/>
              </a:rPr>
              <a:t> </a:t>
            </a:r>
            <a:endParaRPr dirty="0"/>
          </a:p>
          <a:p>
            <a:pPr marL="0" lvl="0" indent="0" algn="l" rtl="0">
              <a:lnSpc>
                <a:spcPct val="80000"/>
              </a:lnSpc>
              <a:spcBef>
                <a:spcPts val="1000"/>
              </a:spcBef>
              <a:spcAft>
                <a:spcPts val="0"/>
              </a:spcAft>
              <a:buClr>
                <a:srgbClr val="FBDE2D"/>
              </a:buClr>
              <a:buSzPts val="2220"/>
              <a:buNone/>
            </a:pPr>
            <a:r>
              <a:rPr lang="en-IN" sz="2220" dirty="0">
                <a:solidFill>
                  <a:srgbClr val="FBDE2D"/>
                </a:solidFill>
                <a:latin typeface="Courier New"/>
                <a:ea typeface="Courier New"/>
                <a:cs typeface="Courier New"/>
                <a:sym typeface="Courier New"/>
              </a:rPr>
              <a:t>	print(</a:t>
            </a:r>
            <a:r>
              <a:rPr lang="en-IN" sz="2220" dirty="0">
                <a:solidFill>
                  <a:srgbClr val="61CE3C"/>
                </a:solidFill>
                <a:latin typeface="Courier New"/>
                <a:ea typeface="Courier New"/>
                <a:cs typeface="Courier New"/>
                <a:sym typeface="Courier New"/>
              </a:rPr>
              <a:t>"In side func2() var1 = "</a:t>
            </a:r>
            <a:r>
              <a:rPr lang="en-IN" sz="2220" dirty="0">
                <a:solidFill>
                  <a:srgbClr val="FBDE2D"/>
                </a:solidFill>
                <a:latin typeface="Courier New"/>
                <a:ea typeface="Courier New"/>
                <a:cs typeface="Courier New"/>
                <a:sym typeface="Courier New"/>
              </a:rPr>
              <a:t>,</a:t>
            </a:r>
            <a:r>
              <a:rPr lang="en-IN" sz="2220" dirty="0">
                <a:solidFill>
                  <a:srgbClr val="8DA6CE"/>
                </a:solidFill>
                <a:latin typeface="Courier New"/>
                <a:ea typeface="Courier New"/>
                <a:cs typeface="Courier New"/>
                <a:sym typeface="Courier New"/>
              </a:rPr>
              <a:t>var1</a:t>
            </a:r>
            <a:r>
              <a:rPr lang="en-IN" sz="2220" dirty="0">
                <a:solidFill>
                  <a:srgbClr val="FBDE2D"/>
                </a:solidFill>
                <a:latin typeface="Courier New"/>
                <a:ea typeface="Courier New"/>
                <a:cs typeface="Courier New"/>
                <a:sym typeface="Courier New"/>
              </a:rPr>
              <a:t>)</a:t>
            </a:r>
            <a:r>
              <a:rPr lang="en-IN" sz="2220" dirty="0">
                <a:solidFill>
                  <a:srgbClr val="F8F8F8"/>
                </a:solidFill>
                <a:latin typeface="Courier New"/>
                <a:ea typeface="Courier New"/>
                <a:cs typeface="Courier New"/>
                <a:sym typeface="Courier New"/>
              </a:rPr>
              <a:t> </a:t>
            </a:r>
            <a:endParaRPr dirty="0"/>
          </a:p>
          <a:p>
            <a:pPr marL="0" lvl="0" indent="0" algn="l" rtl="0">
              <a:lnSpc>
                <a:spcPct val="80000"/>
              </a:lnSpc>
              <a:spcBef>
                <a:spcPts val="1000"/>
              </a:spcBef>
              <a:spcAft>
                <a:spcPts val="0"/>
              </a:spcAft>
              <a:buClr>
                <a:srgbClr val="8DA6CE"/>
              </a:buClr>
              <a:buSzPts val="2220"/>
              <a:buNone/>
            </a:pPr>
            <a:r>
              <a:rPr lang="en-IN" sz="2220" dirty="0">
                <a:solidFill>
                  <a:srgbClr val="8DA6CE"/>
                </a:solidFill>
                <a:latin typeface="Courier New"/>
                <a:ea typeface="Courier New"/>
                <a:cs typeface="Courier New"/>
                <a:sym typeface="Courier New"/>
              </a:rPr>
              <a:t>func1</a:t>
            </a:r>
            <a:r>
              <a:rPr lang="en-IN" sz="2220" dirty="0">
                <a:solidFill>
                  <a:srgbClr val="FBDE2D"/>
                </a:solidFill>
                <a:latin typeface="Courier New"/>
                <a:ea typeface="Courier New"/>
                <a:cs typeface="Courier New"/>
                <a:sym typeface="Courier New"/>
              </a:rPr>
              <a:t>()</a:t>
            </a:r>
            <a:r>
              <a:rPr lang="en-IN" sz="2220" dirty="0">
                <a:solidFill>
                  <a:srgbClr val="F8F8F8"/>
                </a:solidFill>
                <a:latin typeface="Courier New"/>
                <a:ea typeface="Courier New"/>
                <a:cs typeface="Courier New"/>
                <a:sym typeface="Courier New"/>
              </a:rPr>
              <a:t> </a:t>
            </a:r>
            <a:endParaRPr dirty="0"/>
          </a:p>
          <a:p>
            <a:pPr marL="0" lvl="0" indent="0" algn="l" rtl="0">
              <a:lnSpc>
                <a:spcPct val="80000"/>
              </a:lnSpc>
              <a:spcBef>
                <a:spcPts val="1000"/>
              </a:spcBef>
              <a:spcAft>
                <a:spcPts val="0"/>
              </a:spcAft>
              <a:buClr>
                <a:srgbClr val="8DA6CE"/>
              </a:buClr>
              <a:buSzPts val="2220"/>
              <a:buNone/>
            </a:pPr>
            <a:r>
              <a:rPr lang="en-IN" sz="2220" dirty="0">
                <a:solidFill>
                  <a:srgbClr val="8DA6CE"/>
                </a:solidFill>
                <a:latin typeface="Courier New"/>
                <a:ea typeface="Courier New"/>
                <a:cs typeface="Courier New"/>
                <a:sym typeface="Courier New"/>
              </a:rPr>
              <a:t>func2</a:t>
            </a:r>
            <a:r>
              <a:rPr lang="en-IN" sz="2220" dirty="0">
                <a:solidFill>
                  <a:srgbClr val="FBDE2D"/>
                </a:solidFill>
                <a:latin typeface="Courier New"/>
                <a:ea typeface="Courier New"/>
                <a:cs typeface="Courier New"/>
                <a:sym typeface="Courier New"/>
              </a:rPr>
              <a:t>()</a:t>
            </a:r>
            <a:r>
              <a:rPr lang="en-IN" sz="2220" dirty="0">
                <a:solidFill>
                  <a:srgbClr val="F8F8F8"/>
                </a:solidFill>
                <a:latin typeface="Courier New"/>
                <a:ea typeface="Courier New"/>
                <a:cs typeface="Courier New"/>
                <a:sym typeface="Courier New"/>
              </a:rPr>
              <a:t> </a:t>
            </a:r>
            <a:endParaRPr sz="2220" dirty="0"/>
          </a:p>
          <a:p>
            <a:pPr marL="0" lvl="0" indent="0" algn="l" rtl="0">
              <a:lnSpc>
                <a:spcPct val="80000"/>
              </a:lnSpc>
              <a:spcBef>
                <a:spcPts val="1000"/>
              </a:spcBef>
              <a:spcAft>
                <a:spcPts val="0"/>
              </a:spcAft>
              <a:buClr>
                <a:schemeClr val="dk1"/>
              </a:buClr>
              <a:buSzPts val="2220"/>
              <a:buNone/>
            </a:pPr>
            <a:endParaRPr sz="2220" dirty="0"/>
          </a:p>
        </p:txBody>
      </p:sp>
      <p:sp>
        <p:nvSpPr>
          <p:cNvPr id="270" name="Google Shape;270;p2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dirty="0"/>
              <a:t>Local and global variables in Python</a:t>
            </a:r>
            <a:endParaRPr dirty="0"/>
          </a:p>
        </p:txBody>
      </p:sp>
      <p:sp>
        <p:nvSpPr>
          <p:cNvPr id="276" name="Google Shape;276;p2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a:t>We can use a global variable in other functions by declaring it as global keyword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def</a:t>
            </a:r>
            <a:r>
              <a:rPr lang="en-IN">
                <a:solidFill>
                  <a:srgbClr val="F8F8F8"/>
                </a:solidFill>
                <a:latin typeface="Courier New"/>
                <a:ea typeface="Courier New"/>
                <a:cs typeface="Courier New"/>
                <a:sym typeface="Courier New"/>
              </a:rPr>
              <a:t> </a:t>
            </a:r>
            <a:r>
              <a:rPr lang="en-IN">
                <a:solidFill>
                  <a:srgbClr val="FFC000"/>
                </a:solidFill>
                <a:latin typeface="Courier New"/>
                <a:ea typeface="Courier New"/>
                <a:cs typeface="Courier New"/>
                <a:sym typeface="Courier New"/>
              </a:rPr>
              <a:t>func1</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8F8F8"/>
              </a:buClr>
              <a:buSzPts val="2400"/>
              <a:buNone/>
            </a:pP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global</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var1</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8F8F8"/>
              </a:buClr>
              <a:buSzPts val="2400"/>
              <a:buNone/>
            </a:pP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var1</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"Python"</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8F8F8"/>
              </a:buClr>
              <a:buSzPts val="2400"/>
              <a:buNone/>
            </a:pP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print(</a:t>
            </a:r>
            <a:r>
              <a:rPr lang="en-IN">
                <a:solidFill>
                  <a:srgbClr val="61CE3C"/>
                </a:solidFill>
                <a:latin typeface="Courier New"/>
                <a:ea typeface="Courier New"/>
                <a:cs typeface="Courier New"/>
                <a:sym typeface="Courier New"/>
              </a:rPr>
              <a:t>"In side func1() var1 = "</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var1</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def</a:t>
            </a:r>
            <a:r>
              <a:rPr lang="en-IN">
                <a:solidFill>
                  <a:srgbClr val="F8F8F8"/>
                </a:solidFill>
                <a:latin typeface="Courier New"/>
                <a:ea typeface="Courier New"/>
                <a:cs typeface="Courier New"/>
                <a:sym typeface="Courier New"/>
              </a:rPr>
              <a:t> </a:t>
            </a:r>
            <a:r>
              <a:rPr lang="en-IN">
                <a:solidFill>
                  <a:srgbClr val="FFC000"/>
                </a:solidFill>
                <a:latin typeface="Courier New"/>
                <a:ea typeface="Courier New"/>
                <a:cs typeface="Courier New"/>
                <a:sym typeface="Courier New"/>
              </a:rPr>
              <a:t>func2</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8F8F8"/>
              </a:buClr>
              <a:buSzPts val="2400"/>
              <a:buNone/>
            </a:pP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print(</a:t>
            </a:r>
            <a:r>
              <a:rPr lang="en-IN">
                <a:solidFill>
                  <a:srgbClr val="61CE3C"/>
                </a:solidFill>
                <a:latin typeface="Courier New"/>
                <a:ea typeface="Courier New"/>
                <a:cs typeface="Courier New"/>
                <a:sym typeface="Courier New"/>
              </a:rPr>
              <a:t>"In side func2() var1 = "</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var1</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func1</a:t>
            </a:r>
            <a:r>
              <a:rPr lang="en-IN">
                <a:solidFill>
                  <a:srgbClr val="FBDE2D"/>
                </a:solidFill>
                <a:latin typeface="Courier New"/>
                <a:ea typeface="Courier New"/>
                <a:cs typeface="Courier New"/>
                <a:sym typeface="Courier New"/>
              </a:rPr>
              <a:t>()</a:t>
            </a:r>
            <a:endParaRPr>
              <a:solidFill>
                <a:srgbClr val="F8F8F8"/>
              </a:solidFill>
              <a:latin typeface="Courier New"/>
              <a:ea typeface="Courier New"/>
              <a:cs typeface="Courier New"/>
              <a:sym typeface="Courier New"/>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func2</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endParaRPr/>
          </a:p>
        </p:txBody>
      </p:sp>
      <p:sp>
        <p:nvSpPr>
          <p:cNvPr id="277" name="Google Shape;277;p2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6"/>
          <p:cNvSpPr txBox="1">
            <a:spLocks noGrp="1"/>
          </p:cNvSpPr>
          <p:nvPr>
            <p:ph type="title"/>
          </p:nvPr>
        </p:nvSpPr>
        <p:spPr>
          <a:xfrm>
            <a:off x="1066800" y="760387"/>
            <a:ext cx="10515600" cy="9032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dirty="0"/>
              <a:t>Python Data Type</a:t>
            </a:r>
            <a:endParaRPr dirty="0"/>
          </a:p>
        </p:txBody>
      </p:sp>
      <p:sp>
        <p:nvSpPr>
          <p:cNvPr id="283" name="Google Shape;283;p26"/>
          <p:cNvSpPr txBox="1">
            <a:spLocks noGrp="1"/>
          </p:cNvSpPr>
          <p:nvPr>
            <p:ph idx="1"/>
          </p:nvPr>
        </p:nvSpPr>
        <p:spPr>
          <a:xfrm>
            <a:off x="838200" y="1895475"/>
            <a:ext cx="10744200" cy="51371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1800" dirty="0"/>
              <a:t>Type represents the kind of value and determines how the value can be used</a:t>
            </a:r>
            <a:endParaRPr sz="1800" dirty="0"/>
          </a:p>
          <a:p>
            <a:pPr marL="228600" lvl="0" indent="-228600" algn="l" rtl="0">
              <a:lnSpc>
                <a:spcPct val="90000"/>
              </a:lnSpc>
              <a:spcBef>
                <a:spcPts val="1000"/>
              </a:spcBef>
              <a:spcAft>
                <a:spcPts val="0"/>
              </a:spcAft>
              <a:buClr>
                <a:schemeClr val="dk1"/>
              </a:buClr>
              <a:buSzPts val="2400"/>
              <a:buChar char="•"/>
            </a:pPr>
            <a:r>
              <a:rPr lang="en-IN" sz="1800" dirty="0"/>
              <a:t>All data values in Python are encapsulated in relevant object classes, Everything in Python is an object and every object has an identity, a type, and a value</a:t>
            </a:r>
            <a:endParaRPr sz="1800" dirty="0"/>
          </a:p>
          <a:p>
            <a:pPr marL="228600" lvl="0" indent="-228600" algn="l" rtl="0">
              <a:lnSpc>
                <a:spcPct val="90000"/>
              </a:lnSpc>
              <a:spcBef>
                <a:spcPts val="1000"/>
              </a:spcBef>
              <a:spcAft>
                <a:spcPts val="0"/>
              </a:spcAft>
              <a:buClr>
                <a:schemeClr val="accent1"/>
              </a:buClr>
              <a:buSzPts val="2400"/>
              <a:buChar char="•"/>
            </a:pPr>
            <a:r>
              <a:rPr lang="en-IN" sz="1800" b="1" dirty="0">
                <a:solidFill>
                  <a:schemeClr val="accent1"/>
                </a:solidFill>
              </a:rPr>
              <a:t>Python has three distinct numeric types: </a:t>
            </a:r>
            <a:r>
              <a:rPr lang="en-IN" sz="1800" dirty="0"/>
              <a:t>integers, floating point numbers, and complex numbers,  Booleans are a subtype of plain integers.</a:t>
            </a:r>
            <a:endParaRPr sz="1800" dirty="0"/>
          </a:p>
          <a:p>
            <a:pPr marL="0" lvl="0" indent="0" algn="l" rtl="0">
              <a:lnSpc>
                <a:spcPct val="90000"/>
              </a:lnSpc>
              <a:spcBef>
                <a:spcPts val="1000"/>
              </a:spcBef>
              <a:spcAft>
                <a:spcPts val="0"/>
              </a:spcAft>
              <a:buClr>
                <a:srgbClr val="8DA6CE"/>
              </a:buClr>
              <a:buSzPts val="2400"/>
              <a:buNone/>
            </a:pPr>
            <a:r>
              <a:rPr lang="en-IN" sz="1800" dirty="0">
                <a:solidFill>
                  <a:srgbClr val="8DA6CE"/>
                </a:solidFill>
                <a:latin typeface="Courier New"/>
                <a:ea typeface="Courier New"/>
                <a:cs typeface="Courier New"/>
                <a:sym typeface="Courier New"/>
              </a:rPr>
              <a:t>x</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D8FA3C"/>
                </a:solidFill>
                <a:latin typeface="Courier New"/>
                <a:ea typeface="Courier New"/>
                <a:cs typeface="Courier New"/>
                <a:sym typeface="Courier New"/>
              </a:rPr>
              <a:t>212</a:t>
            </a:r>
            <a:r>
              <a:rPr lang="en-IN" sz="1800" dirty="0">
                <a:solidFill>
                  <a:srgbClr val="F8F8F8"/>
                </a:solidFill>
                <a:latin typeface="Courier New"/>
                <a:ea typeface="Courier New"/>
                <a:cs typeface="Courier New"/>
                <a:sym typeface="Courier New"/>
              </a:rPr>
              <a:t> </a:t>
            </a:r>
            <a:endParaRPr sz="1800" dirty="0"/>
          </a:p>
          <a:p>
            <a:pPr marL="0" lvl="0" indent="0" algn="l" rtl="0">
              <a:lnSpc>
                <a:spcPct val="90000"/>
              </a:lnSpc>
              <a:spcBef>
                <a:spcPts val="1000"/>
              </a:spcBef>
              <a:spcAft>
                <a:spcPts val="0"/>
              </a:spcAft>
              <a:buClr>
                <a:srgbClr val="8DA6CE"/>
              </a:buClr>
              <a:buSzPts val="2400"/>
              <a:buNone/>
            </a:pPr>
            <a:r>
              <a:rPr lang="en-IN" sz="1800" dirty="0">
                <a:solidFill>
                  <a:srgbClr val="8DA6CE"/>
                </a:solidFill>
                <a:latin typeface="Courier New"/>
                <a:ea typeface="Courier New"/>
                <a:cs typeface="Courier New"/>
                <a:sym typeface="Courier New"/>
              </a:rPr>
              <a:t>y</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D8FA3C"/>
                </a:solidFill>
                <a:latin typeface="Courier New"/>
                <a:ea typeface="Courier New"/>
                <a:cs typeface="Courier New"/>
                <a:sym typeface="Courier New"/>
              </a:rPr>
              <a:t>12.6</a:t>
            </a:r>
            <a:r>
              <a:rPr lang="en-IN" sz="1800" dirty="0">
                <a:solidFill>
                  <a:srgbClr val="F8F8F8"/>
                </a:solidFill>
                <a:latin typeface="Courier New"/>
                <a:ea typeface="Courier New"/>
                <a:cs typeface="Courier New"/>
                <a:sym typeface="Courier New"/>
              </a:rPr>
              <a:t> </a:t>
            </a:r>
            <a:endParaRPr sz="1800" dirty="0"/>
          </a:p>
          <a:p>
            <a:pPr marL="0" lvl="0" indent="0" algn="l" rtl="0">
              <a:lnSpc>
                <a:spcPct val="90000"/>
              </a:lnSpc>
              <a:spcBef>
                <a:spcPts val="1000"/>
              </a:spcBef>
              <a:spcAft>
                <a:spcPts val="0"/>
              </a:spcAft>
              <a:buClr>
                <a:srgbClr val="8DA6CE"/>
              </a:buClr>
              <a:buSzPts val="2400"/>
              <a:buNone/>
            </a:pPr>
            <a:r>
              <a:rPr lang="en-IN" sz="1800" dirty="0">
                <a:solidFill>
                  <a:srgbClr val="8DA6CE"/>
                </a:solidFill>
                <a:latin typeface="Courier New"/>
                <a:ea typeface="Courier New"/>
                <a:cs typeface="Courier New"/>
                <a:sym typeface="Courier New"/>
              </a:rPr>
              <a:t>z</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complex</a:t>
            </a:r>
            <a:r>
              <a:rPr lang="en-IN" sz="1800" dirty="0">
                <a:solidFill>
                  <a:srgbClr val="FBDE2D"/>
                </a:solidFill>
                <a:latin typeface="Courier New"/>
                <a:ea typeface="Courier New"/>
                <a:cs typeface="Courier New"/>
                <a:sym typeface="Courier New"/>
              </a:rPr>
              <a:t>(</a:t>
            </a:r>
            <a:r>
              <a:rPr lang="en-IN" sz="1800" dirty="0">
                <a:solidFill>
                  <a:srgbClr val="D8FA3C"/>
                </a:solidFill>
                <a:latin typeface="Courier New"/>
                <a:ea typeface="Courier New"/>
                <a:cs typeface="Courier New"/>
                <a:sym typeface="Courier New"/>
              </a:rPr>
              <a:t>1</a:t>
            </a:r>
            <a:r>
              <a:rPr lang="en-IN" sz="1800" dirty="0">
                <a:solidFill>
                  <a:srgbClr val="FBDE2D"/>
                </a:solidFill>
                <a:latin typeface="Courier New"/>
                <a:ea typeface="Courier New"/>
                <a:cs typeface="Courier New"/>
                <a:sym typeface="Courier New"/>
              </a:rPr>
              <a:t>,</a:t>
            </a:r>
            <a:r>
              <a:rPr lang="en-IN" sz="1800" dirty="0">
                <a:solidFill>
                  <a:srgbClr val="D8FA3C"/>
                </a:solidFill>
                <a:latin typeface="Courier New"/>
                <a:ea typeface="Courier New"/>
                <a:cs typeface="Courier New"/>
                <a:sym typeface="Courier New"/>
              </a:rPr>
              <a:t>2</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90000"/>
              </a:lnSpc>
              <a:spcBef>
                <a:spcPts val="1000"/>
              </a:spcBef>
              <a:spcAft>
                <a:spcPts val="0"/>
              </a:spcAft>
              <a:buClr>
                <a:srgbClr val="8DA6CE"/>
              </a:buClr>
              <a:buSzPts val="2400"/>
              <a:buNone/>
            </a:pPr>
            <a:r>
              <a:rPr lang="en-IN" sz="1800" dirty="0">
                <a:solidFill>
                  <a:srgbClr val="8DA6CE"/>
                </a:solidFill>
                <a:latin typeface="Courier New"/>
                <a:ea typeface="Courier New"/>
                <a:cs typeface="Courier New"/>
                <a:sym typeface="Courier New"/>
              </a:rPr>
              <a:t>name</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61CE3C"/>
                </a:solidFill>
                <a:latin typeface="Courier New"/>
                <a:ea typeface="Courier New"/>
                <a:cs typeface="Courier New"/>
                <a:sym typeface="Courier New"/>
              </a:rPr>
              <a:t>"Hello World"</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90000"/>
              </a:lnSpc>
              <a:spcBef>
                <a:spcPts val="1000"/>
              </a:spcBef>
              <a:spcAft>
                <a:spcPts val="0"/>
              </a:spcAft>
              <a:buClr>
                <a:srgbClr val="8DA6CE"/>
              </a:buClr>
              <a:buSzPts val="2400"/>
              <a:buNone/>
            </a:pPr>
            <a:r>
              <a:rPr lang="en-IN" sz="1800" dirty="0" err="1">
                <a:solidFill>
                  <a:srgbClr val="8DA6CE"/>
                </a:solidFill>
                <a:latin typeface="Courier New"/>
                <a:ea typeface="Courier New"/>
                <a:cs typeface="Courier New"/>
                <a:sym typeface="Courier New"/>
              </a:rPr>
              <a:t>var_bol</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True</a:t>
            </a:r>
            <a:r>
              <a:rPr lang="en-IN" sz="1800" dirty="0">
                <a:solidFill>
                  <a:srgbClr val="F8F8F8"/>
                </a:solidFill>
                <a:latin typeface="Courier New"/>
                <a:ea typeface="Courier New"/>
                <a:cs typeface="Courier New"/>
                <a:sym typeface="Courier New"/>
              </a:rPr>
              <a:t> </a:t>
            </a:r>
            <a:endParaRPr sz="1800" dirty="0"/>
          </a:p>
          <a:p>
            <a:pPr marL="0" lvl="0" indent="0" algn="l" rtl="0">
              <a:lnSpc>
                <a:spcPct val="90000"/>
              </a:lnSpc>
              <a:spcBef>
                <a:spcPts val="1000"/>
              </a:spcBef>
              <a:spcAft>
                <a:spcPts val="0"/>
              </a:spcAft>
              <a:buClr>
                <a:schemeClr val="dk1"/>
              </a:buClr>
              <a:buSzPts val="2400"/>
              <a:buNone/>
            </a:pPr>
            <a:endParaRPr sz="1800" dirty="0"/>
          </a:p>
        </p:txBody>
      </p:sp>
      <p:sp>
        <p:nvSpPr>
          <p:cNvPr id="284" name="Google Shape;284;p2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17</a:t>
            </a:fld>
            <a:endParaRPr/>
          </a:p>
        </p:txBody>
      </p:sp>
      <p:sp>
        <p:nvSpPr>
          <p:cNvPr id="285" name="Google Shape;285;p26"/>
          <p:cNvSpPr txBox="1"/>
          <p:nvPr/>
        </p:nvSpPr>
        <p:spPr>
          <a:xfrm>
            <a:off x="6096000" y="3505200"/>
            <a:ext cx="4648200"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b="0" i="0" u="none" strike="noStrike" cap="none" dirty="0">
                <a:solidFill>
                  <a:srgbClr val="FBDE2D"/>
                </a:solidFill>
                <a:latin typeface="Courier New"/>
                <a:ea typeface="Courier New"/>
                <a:cs typeface="Courier New"/>
                <a:sym typeface="Courier New"/>
              </a:rPr>
              <a:t>print</a:t>
            </a:r>
            <a:r>
              <a:rPr lang="en-IN" b="0" i="0" u="none" strike="noStrike" cap="none" dirty="0">
                <a:solidFill>
                  <a:srgbClr val="F8F8F8"/>
                </a:solidFill>
                <a:latin typeface="Courier New"/>
                <a:ea typeface="Courier New"/>
                <a:cs typeface="Courier New"/>
                <a:sym typeface="Courier New"/>
              </a:rPr>
              <a:t> </a:t>
            </a:r>
            <a:r>
              <a:rPr lang="en-IN" b="0" i="0" u="none" strike="noStrike" cap="none" dirty="0">
                <a:solidFill>
                  <a:srgbClr val="FBDE2D"/>
                </a:solidFill>
                <a:latin typeface="Courier New"/>
                <a:ea typeface="Courier New"/>
                <a:cs typeface="Courier New"/>
                <a:sym typeface="Courier New"/>
              </a:rPr>
              <a:t>(</a:t>
            </a:r>
            <a:r>
              <a:rPr lang="en-IN" b="0" i="0" u="none" strike="noStrike" cap="none" dirty="0">
                <a:solidFill>
                  <a:srgbClr val="8DA6CE"/>
                </a:solidFill>
                <a:latin typeface="Courier New"/>
                <a:ea typeface="Courier New"/>
                <a:cs typeface="Courier New"/>
                <a:sym typeface="Courier New"/>
              </a:rPr>
              <a:t>type</a:t>
            </a:r>
            <a:r>
              <a:rPr lang="en-IN" b="0" i="0" u="none" strike="noStrike" cap="none" dirty="0">
                <a:solidFill>
                  <a:srgbClr val="FBDE2D"/>
                </a:solidFill>
                <a:latin typeface="Courier New"/>
                <a:ea typeface="Courier New"/>
                <a:cs typeface="Courier New"/>
                <a:sym typeface="Courier New"/>
              </a:rPr>
              <a:t>(</a:t>
            </a:r>
            <a:r>
              <a:rPr lang="en-IN" b="0" i="0" u="none" strike="noStrike" cap="none" dirty="0">
                <a:solidFill>
                  <a:srgbClr val="8DA6CE"/>
                </a:solidFill>
                <a:latin typeface="Courier New"/>
                <a:ea typeface="Courier New"/>
                <a:cs typeface="Courier New"/>
                <a:sym typeface="Courier New"/>
              </a:rPr>
              <a:t>x</a:t>
            </a:r>
            <a:r>
              <a:rPr lang="en-IN" b="0" i="0" u="none" strike="noStrike" cap="none" dirty="0">
                <a:solidFill>
                  <a:srgbClr val="FBDE2D"/>
                </a:solidFill>
                <a:latin typeface="Courier New"/>
                <a:ea typeface="Courier New"/>
                <a:cs typeface="Courier New"/>
                <a:sym typeface="Courier New"/>
              </a:rPr>
              <a:t>))</a:t>
            </a:r>
            <a:r>
              <a:rPr lang="en-IN" b="0" i="0" u="none" strike="noStrike" cap="none" dirty="0">
                <a:solidFill>
                  <a:srgbClr val="F8F8F8"/>
                </a:solidFill>
                <a:latin typeface="Courier New"/>
                <a:ea typeface="Courier New"/>
                <a:cs typeface="Courier New"/>
                <a:sym typeface="Courier New"/>
              </a:rPr>
              <a:t> </a:t>
            </a:r>
            <a:endParaRPr dirty="0"/>
          </a:p>
          <a:p>
            <a:pPr marL="0" marR="0" lvl="0" indent="0" algn="l" rtl="0">
              <a:spcBef>
                <a:spcPts val="0"/>
              </a:spcBef>
              <a:spcAft>
                <a:spcPts val="0"/>
              </a:spcAft>
              <a:buNone/>
            </a:pPr>
            <a:r>
              <a:rPr lang="en-IN" b="0" i="0" u="none" strike="noStrike" cap="none" dirty="0">
                <a:solidFill>
                  <a:srgbClr val="FBDE2D"/>
                </a:solidFill>
                <a:latin typeface="Courier New"/>
                <a:ea typeface="Courier New"/>
                <a:cs typeface="Courier New"/>
                <a:sym typeface="Courier New"/>
              </a:rPr>
              <a:t>print</a:t>
            </a:r>
            <a:r>
              <a:rPr lang="en-IN" b="0" i="0" u="none" strike="noStrike" cap="none" dirty="0">
                <a:solidFill>
                  <a:srgbClr val="F8F8F8"/>
                </a:solidFill>
                <a:latin typeface="Courier New"/>
                <a:ea typeface="Courier New"/>
                <a:cs typeface="Courier New"/>
                <a:sym typeface="Courier New"/>
              </a:rPr>
              <a:t> </a:t>
            </a:r>
            <a:r>
              <a:rPr lang="en-IN" b="0" i="0" u="none" strike="noStrike" cap="none" dirty="0">
                <a:solidFill>
                  <a:srgbClr val="FBDE2D"/>
                </a:solidFill>
                <a:latin typeface="Courier New"/>
                <a:ea typeface="Courier New"/>
                <a:cs typeface="Courier New"/>
                <a:sym typeface="Courier New"/>
              </a:rPr>
              <a:t>(</a:t>
            </a:r>
            <a:r>
              <a:rPr lang="en-IN" b="0" i="0" u="none" strike="noStrike" cap="none" dirty="0">
                <a:solidFill>
                  <a:srgbClr val="8DA6CE"/>
                </a:solidFill>
                <a:latin typeface="Courier New"/>
                <a:ea typeface="Courier New"/>
                <a:cs typeface="Courier New"/>
                <a:sym typeface="Courier New"/>
              </a:rPr>
              <a:t>type</a:t>
            </a:r>
            <a:r>
              <a:rPr lang="en-IN" b="0" i="0" u="none" strike="noStrike" cap="none" dirty="0">
                <a:solidFill>
                  <a:srgbClr val="FBDE2D"/>
                </a:solidFill>
                <a:latin typeface="Courier New"/>
                <a:ea typeface="Courier New"/>
                <a:cs typeface="Courier New"/>
                <a:sym typeface="Courier New"/>
              </a:rPr>
              <a:t>(</a:t>
            </a:r>
            <a:r>
              <a:rPr lang="en-IN" b="0" i="0" u="none" strike="noStrike" cap="none" dirty="0">
                <a:solidFill>
                  <a:srgbClr val="8DA6CE"/>
                </a:solidFill>
                <a:latin typeface="Courier New"/>
                <a:ea typeface="Courier New"/>
                <a:cs typeface="Courier New"/>
                <a:sym typeface="Courier New"/>
              </a:rPr>
              <a:t>y</a:t>
            </a:r>
            <a:r>
              <a:rPr lang="en-IN" b="0" i="0" u="none" strike="noStrike" cap="none" dirty="0">
                <a:solidFill>
                  <a:srgbClr val="FBDE2D"/>
                </a:solidFill>
                <a:latin typeface="Courier New"/>
                <a:ea typeface="Courier New"/>
                <a:cs typeface="Courier New"/>
                <a:sym typeface="Courier New"/>
              </a:rPr>
              <a:t>))</a:t>
            </a:r>
            <a:r>
              <a:rPr lang="en-IN" b="0" i="0" u="none" strike="noStrike" cap="none" dirty="0">
                <a:solidFill>
                  <a:srgbClr val="F8F8F8"/>
                </a:solidFill>
                <a:latin typeface="Courier New"/>
                <a:ea typeface="Courier New"/>
                <a:cs typeface="Courier New"/>
                <a:sym typeface="Courier New"/>
              </a:rPr>
              <a:t> </a:t>
            </a:r>
            <a:endParaRPr dirty="0"/>
          </a:p>
          <a:p>
            <a:pPr marL="0" marR="0" lvl="0" indent="0" algn="l" rtl="0">
              <a:spcBef>
                <a:spcPts val="0"/>
              </a:spcBef>
              <a:spcAft>
                <a:spcPts val="0"/>
              </a:spcAft>
              <a:buNone/>
            </a:pPr>
            <a:r>
              <a:rPr lang="en-IN" b="0" i="0" u="none" strike="noStrike" cap="none" dirty="0">
                <a:solidFill>
                  <a:srgbClr val="FBDE2D"/>
                </a:solidFill>
                <a:latin typeface="Courier New"/>
                <a:ea typeface="Courier New"/>
                <a:cs typeface="Courier New"/>
                <a:sym typeface="Courier New"/>
              </a:rPr>
              <a:t>print</a:t>
            </a:r>
            <a:r>
              <a:rPr lang="en-IN" b="0" i="0" u="none" strike="noStrike" cap="none" dirty="0">
                <a:solidFill>
                  <a:srgbClr val="F8F8F8"/>
                </a:solidFill>
                <a:latin typeface="Courier New"/>
                <a:ea typeface="Courier New"/>
                <a:cs typeface="Courier New"/>
                <a:sym typeface="Courier New"/>
              </a:rPr>
              <a:t> </a:t>
            </a:r>
            <a:r>
              <a:rPr lang="en-IN" b="0" i="0" u="none" strike="noStrike" cap="none" dirty="0">
                <a:solidFill>
                  <a:srgbClr val="FBDE2D"/>
                </a:solidFill>
                <a:latin typeface="Courier New"/>
                <a:ea typeface="Courier New"/>
                <a:cs typeface="Courier New"/>
                <a:sym typeface="Courier New"/>
              </a:rPr>
              <a:t>(</a:t>
            </a:r>
            <a:r>
              <a:rPr lang="en-IN" b="0" i="0" u="none" strike="noStrike" cap="none" dirty="0">
                <a:solidFill>
                  <a:srgbClr val="8DA6CE"/>
                </a:solidFill>
                <a:latin typeface="Courier New"/>
                <a:ea typeface="Courier New"/>
                <a:cs typeface="Courier New"/>
                <a:sym typeface="Courier New"/>
              </a:rPr>
              <a:t>type</a:t>
            </a:r>
            <a:r>
              <a:rPr lang="en-IN" b="0" i="0" u="none" strike="noStrike" cap="none" dirty="0">
                <a:solidFill>
                  <a:srgbClr val="FBDE2D"/>
                </a:solidFill>
                <a:latin typeface="Courier New"/>
                <a:ea typeface="Courier New"/>
                <a:cs typeface="Courier New"/>
                <a:sym typeface="Courier New"/>
              </a:rPr>
              <a:t>(</a:t>
            </a:r>
            <a:r>
              <a:rPr lang="en-IN" b="0" i="0" u="none" strike="noStrike" cap="none" dirty="0">
                <a:solidFill>
                  <a:srgbClr val="8DA6CE"/>
                </a:solidFill>
                <a:latin typeface="Courier New"/>
                <a:ea typeface="Courier New"/>
                <a:cs typeface="Courier New"/>
                <a:sym typeface="Courier New"/>
              </a:rPr>
              <a:t>z</a:t>
            </a:r>
            <a:r>
              <a:rPr lang="en-IN" b="0" i="0" u="none" strike="noStrike" cap="none" dirty="0">
                <a:solidFill>
                  <a:srgbClr val="FBDE2D"/>
                </a:solidFill>
                <a:latin typeface="Courier New"/>
                <a:ea typeface="Courier New"/>
                <a:cs typeface="Courier New"/>
                <a:sym typeface="Courier New"/>
              </a:rPr>
              <a:t>))</a:t>
            </a:r>
            <a:r>
              <a:rPr lang="en-IN" b="0" i="0" u="none" strike="noStrike" cap="none" dirty="0">
                <a:solidFill>
                  <a:srgbClr val="F8F8F8"/>
                </a:solidFill>
                <a:latin typeface="Courier New"/>
                <a:ea typeface="Courier New"/>
                <a:cs typeface="Courier New"/>
                <a:sym typeface="Courier New"/>
              </a:rPr>
              <a:t> </a:t>
            </a:r>
            <a:endParaRPr dirty="0"/>
          </a:p>
          <a:p>
            <a:pPr marL="0" marR="0" lvl="0" indent="0" algn="l" rtl="0">
              <a:spcBef>
                <a:spcPts val="0"/>
              </a:spcBef>
              <a:spcAft>
                <a:spcPts val="0"/>
              </a:spcAft>
              <a:buNone/>
            </a:pPr>
            <a:r>
              <a:rPr lang="en-IN" b="0" i="0" u="none" strike="noStrike" cap="none" dirty="0">
                <a:solidFill>
                  <a:srgbClr val="FBDE2D"/>
                </a:solidFill>
                <a:latin typeface="Courier New"/>
                <a:ea typeface="Courier New"/>
                <a:cs typeface="Courier New"/>
                <a:sym typeface="Courier New"/>
              </a:rPr>
              <a:t>print</a:t>
            </a:r>
            <a:r>
              <a:rPr lang="en-IN" b="0" i="0" u="none" strike="noStrike" cap="none" dirty="0">
                <a:solidFill>
                  <a:srgbClr val="F8F8F8"/>
                </a:solidFill>
                <a:latin typeface="Courier New"/>
                <a:ea typeface="Courier New"/>
                <a:cs typeface="Courier New"/>
                <a:sym typeface="Courier New"/>
              </a:rPr>
              <a:t> </a:t>
            </a:r>
            <a:r>
              <a:rPr lang="en-IN" b="0" i="0" u="none" strike="noStrike" cap="none" dirty="0">
                <a:solidFill>
                  <a:srgbClr val="FBDE2D"/>
                </a:solidFill>
                <a:latin typeface="Courier New"/>
                <a:ea typeface="Courier New"/>
                <a:cs typeface="Courier New"/>
                <a:sym typeface="Courier New"/>
              </a:rPr>
              <a:t>(</a:t>
            </a:r>
            <a:r>
              <a:rPr lang="en-IN" b="0" i="0" u="none" strike="noStrike" cap="none" dirty="0">
                <a:solidFill>
                  <a:srgbClr val="8DA6CE"/>
                </a:solidFill>
                <a:latin typeface="Courier New"/>
                <a:ea typeface="Courier New"/>
                <a:cs typeface="Courier New"/>
                <a:sym typeface="Courier New"/>
              </a:rPr>
              <a:t>type</a:t>
            </a:r>
            <a:r>
              <a:rPr lang="en-IN" b="0" i="0" u="none" strike="noStrike" cap="none" dirty="0">
                <a:solidFill>
                  <a:srgbClr val="FBDE2D"/>
                </a:solidFill>
                <a:latin typeface="Courier New"/>
                <a:ea typeface="Courier New"/>
                <a:cs typeface="Courier New"/>
                <a:sym typeface="Courier New"/>
              </a:rPr>
              <a:t>(</a:t>
            </a:r>
            <a:r>
              <a:rPr lang="en-IN" b="0" i="0" u="none" strike="noStrike" cap="none" dirty="0">
                <a:solidFill>
                  <a:srgbClr val="8DA6CE"/>
                </a:solidFill>
                <a:latin typeface="Courier New"/>
                <a:ea typeface="Courier New"/>
                <a:cs typeface="Courier New"/>
                <a:sym typeface="Courier New"/>
              </a:rPr>
              <a:t>name</a:t>
            </a:r>
            <a:r>
              <a:rPr lang="en-IN" b="0" i="0" u="none" strike="noStrike" cap="none" dirty="0">
                <a:solidFill>
                  <a:srgbClr val="FBDE2D"/>
                </a:solidFill>
                <a:latin typeface="Courier New"/>
                <a:ea typeface="Courier New"/>
                <a:cs typeface="Courier New"/>
                <a:sym typeface="Courier New"/>
              </a:rPr>
              <a:t>))</a:t>
            </a:r>
            <a:r>
              <a:rPr lang="en-IN" b="0" i="0" u="none" strike="noStrike" cap="none" dirty="0">
                <a:solidFill>
                  <a:srgbClr val="F8F8F8"/>
                </a:solidFill>
                <a:latin typeface="Courier New"/>
                <a:ea typeface="Courier New"/>
                <a:cs typeface="Courier New"/>
                <a:sym typeface="Courier New"/>
              </a:rPr>
              <a:t> </a:t>
            </a:r>
            <a:endParaRPr dirty="0"/>
          </a:p>
          <a:p>
            <a:pPr marL="0" marR="0" lvl="0" indent="0" algn="l" rtl="0">
              <a:spcBef>
                <a:spcPts val="0"/>
              </a:spcBef>
              <a:spcAft>
                <a:spcPts val="0"/>
              </a:spcAft>
              <a:buNone/>
            </a:pPr>
            <a:r>
              <a:rPr lang="en-IN" b="0" i="0" u="none" strike="noStrike" cap="none" dirty="0">
                <a:solidFill>
                  <a:srgbClr val="FBDE2D"/>
                </a:solidFill>
                <a:latin typeface="Courier New"/>
                <a:ea typeface="Courier New"/>
                <a:cs typeface="Courier New"/>
                <a:sym typeface="Courier New"/>
              </a:rPr>
              <a:t>print(</a:t>
            </a:r>
            <a:r>
              <a:rPr lang="en-IN" b="0" i="0" u="none" strike="noStrike" cap="none" dirty="0">
                <a:solidFill>
                  <a:srgbClr val="8DA6CE"/>
                </a:solidFill>
                <a:latin typeface="Courier New"/>
                <a:ea typeface="Courier New"/>
                <a:cs typeface="Courier New"/>
                <a:sym typeface="Courier New"/>
              </a:rPr>
              <a:t>type</a:t>
            </a:r>
            <a:r>
              <a:rPr lang="en-IN" b="0" i="0" u="none" strike="noStrike" cap="none" dirty="0">
                <a:solidFill>
                  <a:srgbClr val="FBDE2D"/>
                </a:solidFill>
                <a:latin typeface="Courier New"/>
                <a:ea typeface="Courier New"/>
                <a:cs typeface="Courier New"/>
                <a:sym typeface="Courier New"/>
              </a:rPr>
              <a:t>(</a:t>
            </a:r>
            <a:r>
              <a:rPr lang="en-IN" b="0" i="0" u="none" strike="noStrike" cap="none" dirty="0" err="1">
                <a:solidFill>
                  <a:srgbClr val="8DA6CE"/>
                </a:solidFill>
                <a:latin typeface="Courier New"/>
                <a:ea typeface="Courier New"/>
                <a:cs typeface="Courier New"/>
                <a:sym typeface="Courier New"/>
              </a:rPr>
              <a:t>var_bol</a:t>
            </a:r>
            <a:r>
              <a:rPr lang="en-IN" b="0" i="0" u="none" strike="noStrike" cap="none" dirty="0">
                <a:solidFill>
                  <a:srgbClr val="FBDE2D"/>
                </a:solidFill>
                <a:latin typeface="Courier New"/>
                <a:ea typeface="Courier New"/>
                <a:cs typeface="Courier New"/>
                <a:sym typeface="Courier New"/>
              </a:rPr>
              <a:t>))</a:t>
            </a:r>
            <a:endParaRPr b="0" i="0" u="none" strike="noStrike" cap="none" dirty="0">
              <a:solidFill>
                <a:srgbClr val="FFFFFF"/>
              </a:solidFill>
              <a:latin typeface="Calibri"/>
              <a:ea typeface="Calibri"/>
              <a:cs typeface="Calibri"/>
              <a:sym typeface="Calibri"/>
            </a:endParaRPr>
          </a:p>
          <a:p>
            <a:pPr marL="0" marR="0" lvl="0" indent="0" algn="l" rtl="0">
              <a:spcBef>
                <a:spcPts val="0"/>
              </a:spcBef>
              <a:spcAft>
                <a:spcPts val="0"/>
              </a:spcAft>
              <a:buNone/>
            </a:pPr>
            <a:endParaRPr dirty="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Strings</a:t>
            </a:r>
            <a:endParaRPr/>
          </a:p>
        </p:txBody>
      </p:sp>
      <p:sp>
        <p:nvSpPr>
          <p:cNvPr id="291" name="Google Shape;291;p2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a:t>In Python, a string type object is a sequence (left-to- right order) of characters. Strings start and end with single or double quotes Python strings are immutable</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mystr</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"Python String"</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mystr1</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"Second String"</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mystr</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mystr1</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type</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mystr</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type</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mystr1</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endParaRPr/>
          </a:p>
        </p:txBody>
      </p:sp>
      <p:sp>
        <p:nvSpPr>
          <p:cNvPr id="292" name="Google Shape;292;p2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Special characters in strings</a:t>
            </a:r>
            <a:endParaRPr/>
          </a:p>
        </p:txBody>
      </p:sp>
      <p:sp>
        <p:nvSpPr>
          <p:cNvPr id="298" name="Google Shape;298;p28"/>
          <p:cNvSpPr txBox="1">
            <a:spLocks noGrp="1"/>
          </p:cNvSpPr>
          <p:nvPr>
            <p:ph idx="1"/>
          </p:nvPr>
        </p:nvSpPr>
        <p:spPr>
          <a:xfrm>
            <a:off x="1097280" y="1838325"/>
            <a:ext cx="10256520" cy="43386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dirty="0"/>
              <a:t>The backslash (\) character is used to introduce a special character. See the following table.</a:t>
            </a:r>
            <a:endParaRPr dirty="0"/>
          </a:p>
          <a:p>
            <a:pPr marL="0" lvl="0" indent="0" algn="l" rtl="0">
              <a:lnSpc>
                <a:spcPct val="90000"/>
              </a:lnSpc>
              <a:spcBef>
                <a:spcPts val="1000"/>
              </a:spcBef>
              <a:spcAft>
                <a:spcPts val="0"/>
              </a:spcAft>
              <a:buClr>
                <a:schemeClr val="dk1"/>
              </a:buClr>
              <a:buSzPts val="2400"/>
              <a:buNone/>
            </a:pPr>
            <a:endParaRPr dirty="0"/>
          </a:p>
        </p:txBody>
      </p:sp>
      <p:sp>
        <p:nvSpPr>
          <p:cNvPr id="299" name="Google Shape;299;p28"/>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19</a:t>
            </a:fld>
            <a:endParaRPr/>
          </a:p>
        </p:txBody>
      </p:sp>
      <p:graphicFrame>
        <p:nvGraphicFramePr>
          <p:cNvPr id="300" name="Google Shape;300;p28"/>
          <p:cNvGraphicFramePr/>
          <p:nvPr>
            <p:extLst>
              <p:ext uri="{D42A27DB-BD31-4B8C-83A1-F6EECF244321}">
                <p14:modId xmlns="" xmlns:p14="http://schemas.microsoft.com/office/powerpoint/2010/main" val="175795956"/>
              </p:ext>
            </p:extLst>
          </p:nvPr>
        </p:nvGraphicFramePr>
        <p:xfrm>
          <a:off x="1400175" y="2609850"/>
          <a:ext cx="7772400" cy="3048000"/>
        </p:xfrm>
        <a:graphic>
          <a:graphicData uri="http://schemas.openxmlformats.org/drawingml/2006/table">
            <a:tbl>
              <a:tblPr>
                <a:noFill/>
                <a:tableStyleId>{3DB1A900-376A-4626-85A1-ED3B4301983A}</a:tableStyleId>
              </a:tblPr>
              <a:tblGrid>
                <a:gridCol w="3886200">
                  <a:extLst>
                    <a:ext uri="{9D8B030D-6E8A-4147-A177-3AD203B41FA5}">
                      <a16:colId xmlns="" xmlns:a16="http://schemas.microsoft.com/office/drawing/2014/main" val="20000"/>
                    </a:ext>
                  </a:extLst>
                </a:gridCol>
                <a:gridCol w="3886200">
                  <a:extLst>
                    <a:ext uri="{9D8B030D-6E8A-4147-A177-3AD203B41FA5}">
                      <a16:colId xmlns="" xmlns:a16="http://schemas.microsoft.com/office/drawing/2014/main" val="20001"/>
                    </a:ext>
                  </a:extLst>
                </a:gridCol>
              </a:tblGrid>
              <a:tr h="508000">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Escape sequence</a:t>
                      </a:r>
                      <a:endParaRPr>
                        <a:latin typeface="Courier New" panose="02070309020205020404" pitchFamily="49" charset="0"/>
                        <a:cs typeface="Courier New" panose="02070309020205020404" pitchFamily="49" charset="0"/>
                      </a:endParaRPr>
                    </a:p>
                  </a:txBody>
                  <a:tcPr marL="50800" marR="50800" marT="50800" marB="50800"/>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Meaning</a:t>
                      </a:r>
                      <a:endParaRPr>
                        <a:latin typeface="Courier New" panose="02070309020205020404" pitchFamily="49" charset="0"/>
                        <a:cs typeface="Courier New" panose="02070309020205020404" pitchFamily="49" charset="0"/>
                      </a:endParaRPr>
                    </a:p>
                  </a:txBody>
                  <a:tcPr marL="50800" marR="50800" marT="50800" marB="50800"/>
                </a:tc>
                <a:extLst>
                  <a:ext uri="{0D108BD9-81ED-4DB2-BD59-A6C34878D82A}">
                    <a16:rowId xmlns="" xmlns:a16="http://schemas.microsoft.com/office/drawing/2014/main" val="10000"/>
                  </a:ext>
                </a:extLst>
              </a:tr>
              <a:tr h="508000">
                <a:tc>
                  <a:txBody>
                    <a:bodyPr/>
                    <a:lstStyle/>
                    <a:p>
                      <a:pPr marL="0" marR="0" lvl="0" indent="0" algn="l" rtl="0">
                        <a:spcBef>
                          <a:spcPts val="0"/>
                        </a:spcBef>
                        <a:spcAft>
                          <a:spcPts val="0"/>
                        </a:spcAft>
                        <a:buNone/>
                      </a:pPr>
                      <a:r>
                        <a:rPr lang="en-IN" sz="1800" dirty="0">
                          <a:latin typeface="Courier New" panose="02070309020205020404" pitchFamily="49" charset="0"/>
                          <a:cs typeface="Courier New" panose="02070309020205020404" pitchFamily="49" charset="0"/>
                        </a:rPr>
                        <a:t>\n</a:t>
                      </a:r>
                      <a:endParaRPr dirty="0">
                        <a:latin typeface="Courier New" panose="02070309020205020404" pitchFamily="49" charset="0"/>
                        <a:cs typeface="Courier New" panose="02070309020205020404" pitchFamily="49" charset="0"/>
                      </a:endParaRPr>
                    </a:p>
                  </a:txBody>
                  <a:tcPr marL="50800" marR="50800" marT="50800" marB="50800"/>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Newline</a:t>
                      </a:r>
                      <a:endParaRPr>
                        <a:latin typeface="Courier New" panose="02070309020205020404" pitchFamily="49" charset="0"/>
                        <a:cs typeface="Courier New" panose="02070309020205020404" pitchFamily="49" charset="0"/>
                      </a:endParaRPr>
                    </a:p>
                  </a:txBody>
                  <a:tcPr marL="50800" marR="50800" marT="50800" marB="50800"/>
                </a:tc>
                <a:extLst>
                  <a:ext uri="{0D108BD9-81ED-4DB2-BD59-A6C34878D82A}">
                    <a16:rowId xmlns="" xmlns:a16="http://schemas.microsoft.com/office/drawing/2014/main" val="10001"/>
                  </a:ext>
                </a:extLst>
              </a:tr>
              <a:tr h="508000">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\t</a:t>
                      </a:r>
                      <a:endParaRPr>
                        <a:latin typeface="Courier New" panose="02070309020205020404" pitchFamily="49" charset="0"/>
                        <a:cs typeface="Courier New" panose="02070309020205020404" pitchFamily="49" charset="0"/>
                      </a:endParaRPr>
                    </a:p>
                  </a:txBody>
                  <a:tcPr marL="50800" marR="50800" marT="50800" marB="50800"/>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Horizontal Tab</a:t>
                      </a:r>
                      <a:endParaRPr>
                        <a:latin typeface="Courier New" panose="02070309020205020404" pitchFamily="49" charset="0"/>
                        <a:cs typeface="Courier New" panose="02070309020205020404" pitchFamily="49" charset="0"/>
                      </a:endParaRPr>
                    </a:p>
                  </a:txBody>
                  <a:tcPr marL="50800" marR="50800" marT="50800" marB="50800"/>
                </a:tc>
                <a:extLst>
                  <a:ext uri="{0D108BD9-81ED-4DB2-BD59-A6C34878D82A}">
                    <a16:rowId xmlns="" xmlns:a16="http://schemas.microsoft.com/office/drawing/2014/main" val="10002"/>
                  </a:ext>
                </a:extLst>
              </a:tr>
              <a:tr h="508000">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a:t>
                      </a:r>
                      <a:endParaRPr>
                        <a:latin typeface="Courier New" panose="02070309020205020404" pitchFamily="49" charset="0"/>
                        <a:cs typeface="Courier New" panose="02070309020205020404" pitchFamily="49" charset="0"/>
                      </a:endParaRPr>
                    </a:p>
                  </a:txBody>
                  <a:tcPr marL="50800" marR="50800" marT="50800" marB="50800"/>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Backslash</a:t>
                      </a:r>
                      <a:endParaRPr>
                        <a:latin typeface="Courier New" panose="02070309020205020404" pitchFamily="49" charset="0"/>
                        <a:cs typeface="Courier New" panose="02070309020205020404" pitchFamily="49" charset="0"/>
                      </a:endParaRPr>
                    </a:p>
                  </a:txBody>
                  <a:tcPr marL="50800" marR="50800" marT="50800" marB="50800"/>
                </a:tc>
                <a:extLst>
                  <a:ext uri="{0D108BD9-81ED-4DB2-BD59-A6C34878D82A}">
                    <a16:rowId xmlns="" xmlns:a16="http://schemas.microsoft.com/office/drawing/2014/main" val="10003"/>
                  </a:ext>
                </a:extLst>
              </a:tr>
              <a:tr h="508000">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a:t>
                      </a:r>
                      <a:endParaRPr>
                        <a:latin typeface="Courier New" panose="02070309020205020404" pitchFamily="49" charset="0"/>
                        <a:cs typeface="Courier New" panose="02070309020205020404" pitchFamily="49" charset="0"/>
                      </a:endParaRPr>
                    </a:p>
                  </a:txBody>
                  <a:tcPr marL="50800" marR="50800" marT="50800" marB="50800"/>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Single Quote</a:t>
                      </a:r>
                      <a:endParaRPr>
                        <a:latin typeface="Courier New" panose="02070309020205020404" pitchFamily="49" charset="0"/>
                        <a:cs typeface="Courier New" panose="02070309020205020404" pitchFamily="49" charset="0"/>
                      </a:endParaRPr>
                    </a:p>
                  </a:txBody>
                  <a:tcPr marL="50800" marR="50800" marT="50800" marB="50800"/>
                </a:tc>
                <a:extLst>
                  <a:ext uri="{0D108BD9-81ED-4DB2-BD59-A6C34878D82A}">
                    <a16:rowId xmlns="" xmlns:a16="http://schemas.microsoft.com/office/drawing/2014/main" val="10004"/>
                  </a:ext>
                </a:extLst>
              </a:tr>
              <a:tr h="508000">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a:t>
                      </a:r>
                      <a:endParaRPr>
                        <a:latin typeface="Courier New" panose="02070309020205020404" pitchFamily="49" charset="0"/>
                        <a:cs typeface="Courier New" panose="02070309020205020404" pitchFamily="49" charset="0"/>
                      </a:endParaRPr>
                    </a:p>
                  </a:txBody>
                  <a:tcPr marL="50800" marR="50800" marT="50800" marB="50800"/>
                </a:tc>
                <a:tc>
                  <a:txBody>
                    <a:bodyPr/>
                    <a:lstStyle/>
                    <a:p>
                      <a:pPr marL="0" marR="0" lvl="0" indent="0" algn="l" rtl="0">
                        <a:spcBef>
                          <a:spcPts val="0"/>
                        </a:spcBef>
                        <a:spcAft>
                          <a:spcPts val="0"/>
                        </a:spcAft>
                        <a:buNone/>
                      </a:pPr>
                      <a:r>
                        <a:rPr lang="en-IN" sz="1800" dirty="0">
                          <a:latin typeface="Courier New" panose="02070309020205020404" pitchFamily="49" charset="0"/>
                          <a:cs typeface="Courier New" panose="02070309020205020404" pitchFamily="49" charset="0"/>
                        </a:rPr>
                        <a:t>Double Quote</a:t>
                      </a:r>
                      <a:endParaRPr dirty="0">
                        <a:latin typeface="Courier New" panose="02070309020205020404" pitchFamily="49" charset="0"/>
                        <a:cs typeface="Courier New" panose="02070309020205020404" pitchFamily="49" charset="0"/>
                      </a:endParaRPr>
                    </a:p>
                  </a:txBody>
                  <a:tcPr marL="50800" marR="50800" marT="50800" marB="50800"/>
                </a:tc>
                <a:extLst>
                  <a:ext uri="{0D108BD9-81ED-4DB2-BD59-A6C34878D82A}">
                    <a16:rowId xmlns=""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Calibri"/>
              <a:buNone/>
            </a:pPr>
            <a:r>
              <a:rPr lang="en-IN" sz="4000"/>
              <a:t>Agenda</a:t>
            </a:r>
            <a:endParaRPr sz="4000">
              <a:solidFill>
                <a:srgbClr val="1F3864"/>
              </a:solidFill>
            </a:endParaRPr>
          </a:p>
        </p:txBody>
      </p:sp>
      <p:sp>
        <p:nvSpPr>
          <p:cNvPr id="97" name="Google Shape;97;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2060"/>
              </a:buClr>
              <a:buSzPts val="2400"/>
              <a:buChar char="•"/>
            </a:pPr>
            <a:r>
              <a:rPr lang="en-IN" dirty="0">
                <a:solidFill>
                  <a:srgbClr val="002060"/>
                </a:solidFill>
              </a:rPr>
              <a:t>What is python </a:t>
            </a:r>
            <a:endParaRPr dirty="0"/>
          </a:p>
          <a:p>
            <a:pPr marL="228600" lvl="0" indent="-228600" algn="l" rtl="0">
              <a:lnSpc>
                <a:spcPct val="90000"/>
              </a:lnSpc>
              <a:spcBef>
                <a:spcPts val="1000"/>
              </a:spcBef>
              <a:spcAft>
                <a:spcPts val="0"/>
              </a:spcAft>
              <a:buClr>
                <a:srgbClr val="002060"/>
              </a:buClr>
              <a:buSzPts val="2400"/>
              <a:buChar char="•"/>
            </a:pPr>
            <a:r>
              <a:rPr lang="en-IN" dirty="0">
                <a:solidFill>
                  <a:srgbClr val="002060"/>
                </a:solidFill>
              </a:rPr>
              <a:t>What can python do</a:t>
            </a:r>
            <a:endParaRPr dirty="0"/>
          </a:p>
          <a:p>
            <a:pPr marL="228600" lvl="0" indent="-228600" algn="l" rtl="0">
              <a:lnSpc>
                <a:spcPct val="90000"/>
              </a:lnSpc>
              <a:spcBef>
                <a:spcPts val="1000"/>
              </a:spcBef>
              <a:spcAft>
                <a:spcPts val="0"/>
              </a:spcAft>
              <a:buClr>
                <a:srgbClr val="002060"/>
              </a:buClr>
              <a:buSzPts val="2400"/>
              <a:buChar char="•"/>
            </a:pPr>
            <a:r>
              <a:rPr lang="en-IN" dirty="0">
                <a:solidFill>
                  <a:srgbClr val="002060"/>
                </a:solidFill>
              </a:rPr>
              <a:t>Python ranking </a:t>
            </a:r>
            <a:endParaRPr dirty="0">
              <a:solidFill>
                <a:srgbClr val="002060"/>
              </a:solidFill>
            </a:endParaRPr>
          </a:p>
          <a:p>
            <a:pPr marL="228600" lvl="0" indent="-228600" algn="l" rtl="0">
              <a:lnSpc>
                <a:spcPct val="90000"/>
              </a:lnSpc>
              <a:spcBef>
                <a:spcPts val="1000"/>
              </a:spcBef>
              <a:spcAft>
                <a:spcPts val="0"/>
              </a:spcAft>
              <a:buClr>
                <a:srgbClr val="002060"/>
              </a:buClr>
              <a:buSzPts val="2400"/>
              <a:buChar char="•"/>
            </a:pPr>
            <a:r>
              <a:rPr lang="en-IN" dirty="0">
                <a:solidFill>
                  <a:srgbClr val="002060"/>
                </a:solidFill>
              </a:rPr>
              <a:t>Why learn Python?</a:t>
            </a:r>
            <a:endParaRPr dirty="0"/>
          </a:p>
          <a:p>
            <a:pPr marL="228600" lvl="0" indent="-228600" algn="l" rtl="0">
              <a:lnSpc>
                <a:spcPct val="90000"/>
              </a:lnSpc>
              <a:spcBef>
                <a:spcPts val="1000"/>
              </a:spcBef>
              <a:spcAft>
                <a:spcPts val="0"/>
              </a:spcAft>
              <a:buClr>
                <a:srgbClr val="002060"/>
              </a:buClr>
              <a:buSzPts val="2400"/>
              <a:buChar char="•"/>
            </a:pPr>
            <a:r>
              <a:rPr lang="en-IN" dirty="0">
                <a:solidFill>
                  <a:srgbClr val="002060"/>
                </a:solidFill>
              </a:rPr>
              <a:t>Basics of Python programming</a:t>
            </a:r>
          </a:p>
          <a:p>
            <a:pPr marL="228600" lvl="0" indent="-228600" algn="l" rtl="0">
              <a:lnSpc>
                <a:spcPct val="90000"/>
              </a:lnSpc>
              <a:spcBef>
                <a:spcPts val="1000"/>
              </a:spcBef>
              <a:spcAft>
                <a:spcPts val="0"/>
              </a:spcAft>
              <a:buClr>
                <a:srgbClr val="002060"/>
              </a:buClr>
              <a:buSzPts val="2400"/>
              <a:buChar char="•"/>
            </a:pPr>
            <a:r>
              <a:rPr lang="en-IN" dirty="0">
                <a:solidFill>
                  <a:srgbClr val="002060"/>
                </a:solidFill>
              </a:rPr>
              <a:t>Python data structure</a:t>
            </a:r>
          </a:p>
          <a:p>
            <a:pPr marL="228600" lvl="0" indent="-228600" algn="l" rtl="0">
              <a:lnSpc>
                <a:spcPct val="90000"/>
              </a:lnSpc>
              <a:spcBef>
                <a:spcPts val="1000"/>
              </a:spcBef>
              <a:spcAft>
                <a:spcPts val="0"/>
              </a:spcAft>
              <a:buClr>
                <a:srgbClr val="002060"/>
              </a:buClr>
              <a:buSzPts val="2400"/>
              <a:buChar char="•"/>
            </a:pPr>
            <a:r>
              <a:rPr lang="en-IN" dirty="0">
                <a:solidFill>
                  <a:srgbClr val="002060"/>
                </a:solidFill>
              </a:rPr>
              <a:t>Comparison operators</a:t>
            </a:r>
          </a:p>
          <a:p>
            <a:pPr marL="228600" lvl="0" indent="-228600" algn="l" rtl="0">
              <a:lnSpc>
                <a:spcPct val="90000"/>
              </a:lnSpc>
              <a:spcBef>
                <a:spcPts val="1000"/>
              </a:spcBef>
              <a:spcAft>
                <a:spcPts val="0"/>
              </a:spcAft>
              <a:buClr>
                <a:srgbClr val="002060"/>
              </a:buClr>
              <a:buSzPts val="2400"/>
              <a:buChar char="•"/>
            </a:pPr>
            <a:r>
              <a:rPr lang="en-IN" dirty="0">
                <a:solidFill>
                  <a:srgbClr val="002060"/>
                </a:solidFill>
              </a:rPr>
              <a:t>Python statements</a:t>
            </a:r>
          </a:p>
          <a:p>
            <a:pPr marL="228600" lvl="0" indent="-228600" algn="l" rtl="0">
              <a:lnSpc>
                <a:spcPct val="90000"/>
              </a:lnSpc>
              <a:spcBef>
                <a:spcPts val="1000"/>
              </a:spcBef>
              <a:spcAft>
                <a:spcPts val="0"/>
              </a:spcAft>
              <a:buClr>
                <a:srgbClr val="002060"/>
              </a:buClr>
              <a:buSzPts val="2400"/>
              <a:buChar char="•"/>
            </a:pPr>
            <a:r>
              <a:rPr lang="en-IN" dirty="0">
                <a:solidFill>
                  <a:srgbClr val="002060"/>
                </a:solidFill>
              </a:rPr>
              <a:t>Functions</a:t>
            </a:r>
          </a:p>
          <a:p>
            <a:pPr marL="228600" lvl="0" indent="-228600" algn="l" rtl="0">
              <a:lnSpc>
                <a:spcPct val="90000"/>
              </a:lnSpc>
              <a:spcBef>
                <a:spcPts val="1000"/>
              </a:spcBef>
              <a:spcAft>
                <a:spcPts val="0"/>
              </a:spcAft>
              <a:buClr>
                <a:srgbClr val="002060"/>
              </a:buClr>
              <a:buSzPts val="2400"/>
              <a:buChar char="•"/>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dirty="0"/>
              <a:t>Example</a:t>
            </a:r>
            <a:endParaRPr dirty="0"/>
          </a:p>
        </p:txBody>
      </p:sp>
      <p:sp>
        <p:nvSpPr>
          <p:cNvPr id="306" name="Google Shape;306;p29"/>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"There is a (\\) in this line"</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AEAEAE"/>
                </a:solidFill>
                <a:latin typeface="Courier New"/>
                <a:ea typeface="Courier New"/>
                <a:cs typeface="Courier New"/>
                <a:sym typeface="Courier New"/>
              </a:rPr>
              <a:t>#Giving backslash</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"This is \t in the line"</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AEAEAE"/>
                </a:solidFill>
                <a:latin typeface="Courier New"/>
                <a:ea typeface="Courier New"/>
                <a:cs typeface="Courier New"/>
                <a:sym typeface="Courier New"/>
              </a:rPr>
              <a:t>#Giving tab space in the line</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"These are \'single quotes\' in this line"</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AEAEAE"/>
                </a:solidFill>
                <a:latin typeface="Courier New"/>
                <a:ea typeface="Courier New"/>
                <a:cs typeface="Courier New"/>
                <a:sym typeface="Courier New"/>
              </a:rPr>
              <a:t>#using single quotes</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"these are the \"double quotes\" in the line"</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"there is a \n new line in this string"</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endParaRPr/>
          </a:p>
        </p:txBody>
      </p:sp>
      <p:sp>
        <p:nvSpPr>
          <p:cNvPr id="307" name="Google Shape;307;p2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0"/>
          <p:cNvSpPr txBox="1">
            <a:spLocks noGrp="1"/>
          </p:cNvSpPr>
          <p:nvPr>
            <p:ph type="title"/>
          </p:nvPr>
        </p:nvSpPr>
        <p:spPr>
          <a:xfrm>
            <a:off x="838200" y="1365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String indices and accessing string elements</a:t>
            </a:r>
            <a:endParaRPr/>
          </a:p>
        </p:txBody>
      </p:sp>
      <p:sp>
        <p:nvSpPr>
          <p:cNvPr id="313" name="Google Shape;313;p30"/>
          <p:cNvSpPr txBox="1">
            <a:spLocks noGrp="1"/>
          </p:cNvSpPr>
          <p:nvPr>
            <p:ph idx="1"/>
          </p:nvPr>
        </p:nvSpPr>
        <p:spPr>
          <a:xfrm>
            <a:off x="838200" y="1838325"/>
            <a:ext cx="10515600" cy="43386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80000"/>
              </a:lnSpc>
              <a:spcBef>
                <a:spcPts val="0"/>
              </a:spcBef>
              <a:spcAft>
                <a:spcPts val="0"/>
              </a:spcAft>
              <a:buClr>
                <a:schemeClr val="dk1"/>
              </a:buClr>
              <a:buSzPts val="2220"/>
              <a:buNone/>
            </a:pPr>
            <a:r>
              <a:rPr lang="en-IN" sz="2220" dirty="0"/>
              <a:t>Strings are arrays of characters and elements of an array can be accessed using indexing. Indices start with 0 from left side and -1 when starting from right side.</a:t>
            </a:r>
            <a:endParaRPr dirty="0"/>
          </a:p>
          <a:p>
            <a:pPr marL="0" lvl="0" indent="0" algn="l" rtl="0">
              <a:lnSpc>
                <a:spcPct val="80000"/>
              </a:lnSpc>
              <a:spcBef>
                <a:spcPts val="1000"/>
              </a:spcBef>
              <a:spcAft>
                <a:spcPts val="0"/>
              </a:spcAft>
              <a:buClr>
                <a:schemeClr val="dk1"/>
              </a:buClr>
              <a:buSzPts val="2220"/>
              <a:buNone/>
            </a:pPr>
            <a:endParaRPr sz="2220" dirty="0"/>
          </a:p>
          <a:p>
            <a:pPr marL="0" lvl="0" indent="0" algn="l" rtl="0">
              <a:lnSpc>
                <a:spcPct val="80000"/>
              </a:lnSpc>
              <a:spcBef>
                <a:spcPts val="1000"/>
              </a:spcBef>
              <a:spcAft>
                <a:spcPts val="0"/>
              </a:spcAft>
              <a:buClr>
                <a:schemeClr val="dk1"/>
              </a:buClr>
              <a:buSzPts val="2220"/>
              <a:buNone/>
            </a:pPr>
            <a:endParaRPr sz="2220" dirty="0"/>
          </a:p>
          <a:p>
            <a:pPr marL="0" lvl="0" indent="0" algn="l" rtl="0">
              <a:lnSpc>
                <a:spcPct val="80000"/>
              </a:lnSpc>
              <a:spcBef>
                <a:spcPts val="1000"/>
              </a:spcBef>
              <a:spcAft>
                <a:spcPts val="0"/>
              </a:spcAft>
              <a:buClr>
                <a:schemeClr val="dk1"/>
              </a:buClr>
              <a:buSzPts val="2220"/>
              <a:buNone/>
            </a:pPr>
            <a:endParaRPr sz="2220" dirty="0"/>
          </a:p>
          <a:p>
            <a:pPr marL="0" lvl="0" indent="0" algn="l" rtl="0">
              <a:lnSpc>
                <a:spcPct val="80000"/>
              </a:lnSpc>
              <a:spcBef>
                <a:spcPts val="1000"/>
              </a:spcBef>
              <a:spcAft>
                <a:spcPts val="0"/>
              </a:spcAft>
              <a:buClr>
                <a:schemeClr val="dk1"/>
              </a:buClr>
              <a:buSzPts val="2220"/>
              <a:buNone/>
            </a:pPr>
            <a:endParaRPr sz="2220" dirty="0"/>
          </a:p>
          <a:p>
            <a:pPr marL="0" lvl="0" indent="0" algn="l" rtl="0">
              <a:lnSpc>
                <a:spcPct val="80000"/>
              </a:lnSpc>
              <a:spcBef>
                <a:spcPts val="1000"/>
              </a:spcBef>
              <a:spcAft>
                <a:spcPts val="0"/>
              </a:spcAft>
              <a:buClr>
                <a:schemeClr val="dk1"/>
              </a:buClr>
              <a:buSzPts val="2220"/>
              <a:buNone/>
            </a:pPr>
            <a:endParaRPr sz="2220" dirty="0">
              <a:solidFill>
                <a:srgbClr val="8DA6CE"/>
              </a:solidFill>
              <a:latin typeface="Courier New"/>
              <a:ea typeface="Courier New"/>
              <a:cs typeface="Courier New"/>
              <a:sym typeface="Courier New"/>
            </a:endParaRPr>
          </a:p>
          <a:p>
            <a:pPr marL="0" lvl="0" indent="0" algn="l" rtl="0">
              <a:lnSpc>
                <a:spcPct val="80000"/>
              </a:lnSpc>
              <a:spcBef>
                <a:spcPts val="1000"/>
              </a:spcBef>
              <a:spcAft>
                <a:spcPts val="0"/>
              </a:spcAft>
              <a:buClr>
                <a:srgbClr val="8DA6CE"/>
              </a:buClr>
              <a:buSzPts val="2220"/>
              <a:buNone/>
            </a:pPr>
            <a:r>
              <a:rPr lang="en-IN" sz="2220" dirty="0" err="1">
                <a:solidFill>
                  <a:srgbClr val="8DA6CE"/>
                </a:solidFill>
                <a:latin typeface="Courier New"/>
                <a:ea typeface="Courier New"/>
                <a:cs typeface="Courier New"/>
                <a:sym typeface="Courier New"/>
              </a:rPr>
              <a:t>my_str</a:t>
            </a:r>
            <a:r>
              <a:rPr lang="en-IN" sz="2220" dirty="0">
                <a:solidFill>
                  <a:srgbClr val="F8F8F8"/>
                </a:solidFill>
                <a:latin typeface="Courier New"/>
                <a:ea typeface="Courier New"/>
                <a:cs typeface="Courier New"/>
                <a:sym typeface="Courier New"/>
              </a:rPr>
              <a:t> </a:t>
            </a:r>
            <a:r>
              <a:rPr lang="en-IN" sz="2220" dirty="0">
                <a:solidFill>
                  <a:srgbClr val="FBDE2D"/>
                </a:solidFill>
                <a:latin typeface="Courier New"/>
                <a:ea typeface="Courier New"/>
                <a:cs typeface="Courier New"/>
                <a:sym typeface="Courier New"/>
              </a:rPr>
              <a:t>=</a:t>
            </a:r>
            <a:r>
              <a:rPr lang="en-IN" sz="2220" dirty="0">
                <a:solidFill>
                  <a:srgbClr val="F8F8F8"/>
                </a:solidFill>
                <a:latin typeface="Courier New"/>
                <a:ea typeface="Courier New"/>
                <a:cs typeface="Courier New"/>
                <a:sym typeface="Courier New"/>
              </a:rPr>
              <a:t> </a:t>
            </a:r>
            <a:r>
              <a:rPr lang="en-IN" sz="2220" dirty="0">
                <a:solidFill>
                  <a:srgbClr val="61CE3C"/>
                </a:solidFill>
                <a:latin typeface="Courier New"/>
                <a:ea typeface="Courier New"/>
                <a:cs typeface="Courier New"/>
                <a:sym typeface="Courier New"/>
              </a:rPr>
              <a:t>"PYTHON ROCKS"</a:t>
            </a:r>
            <a:r>
              <a:rPr lang="en-IN" sz="2220" dirty="0">
                <a:solidFill>
                  <a:srgbClr val="F8F8F8"/>
                </a:solidFill>
                <a:latin typeface="Courier New"/>
                <a:ea typeface="Courier New"/>
                <a:cs typeface="Courier New"/>
                <a:sym typeface="Courier New"/>
              </a:rPr>
              <a:t> </a:t>
            </a:r>
            <a:endParaRPr dirty="0"/>
          </a:p>
          <a:p>
            <a:pPr marL="0" lvl="0" indent="0" algn="l" rtl="0">
              <a:lnSpc>
                <a:spcPct val="80000"/>
              </a:lnSpc>
              <a:spcBef>
                <a:spcPts val="1000"/>
              </a:spcBef>
              <a:spcAft>
                <a:spcPts val="0"/>
              </a:spcAft>
              <a:buClr>
                <a:srgbClr val="FBDE2D"/>
              </a:buClr>
              <a:buSzPts val="2220"/>
              <a:buNone/>
            </a:pPr>
            <a:r>
              <a:rPr lang="en-IN" sz="2220" dirty="0">
                <a:solidFill>
                  <a:srgbClr val="FBDE2D"/>
                </a:solidFill>
                <a:latin typeface="Courier New"/>
                <a:ea typeface="Courier New"/>
                <a:cs typeface="Courier New"/>
                <a:sym typeface="Courier New"/>
              </a:rPr>
              <a:t>print</a:t>
            </a:r>
            <a:r>
              <a:rPr lang="en-IN" sz="2220" dirty="0">
                <a:solidFill>
                  <a:srgbClr val="F8F8F8"/>
                </a:solidFill>
                <a:latin typeface="Courier New"/>
                <a:ea typeface="Courier New"/>
                <a:cs typeface="Courier New"/>
                <a:sym typeface="Courier New"/>
              </a:rPr>
              <a:t> </a:t>
            </a:r>
            <a:r>
              <a:rPr lang="en-IN" sz="2220" dirty="0">
                <a:solidFill>
                  <a:srgbClr val="FBDE2D"/>
                </a:solidFill>
                <a:latin typeface="Courier New"/>
                <a:ea typeface="Courier New"/>
                <a:cs typeface="Courier New"/>
                <a:sym typeface="Courier New"/>
              </a:rPr>
              <a:t>(</a:t>
            </a:r>
            <a:r>
              <a:rPr lang="en-IN" sz="2220" dirty="0" err="1">
                <a:solidFill>
                  <a:srgbClr val="8DA6CE"/>
                </a:solidFill>
                <a:latin typeface="Courier New"/>
                <a:ea typeface="Courier New"/>
                <a:cs typeface="Courier New"/>
                <a:sym typeface="Courier New"/>
              </a:rPr>
              <a:t>my_str</a:t>
            </a:r>
            <a:r>
              <a:rPr lang="en-IN" sz="2220" dirty="0">
                <a:solidFill>
                  <a:srgbClr val="FBDE2D"/>
                </a:solidFill>
                <a:latin typeface="Courier New"/>
                <a:ea typeface="Courier New"/>
                <a:cs typeface="Courier New"/>
                <a:sym typeface="Courier New"/>
              </a:rPr>
              <a:t>)</a:t>
            </a:r>
            <a:r>
              <a:rPr lang="en-IN" sz="2220" dirty="0">
                <a:solidFill>
                  <a:srgbClr val="F8F8F8"/>
                </a:solidFill>
                <a:latin typeface="Courier New"/>
                <a:ea typeface="Courier New"/>
                <a:cs typeface="Courier New"/>
                <a:sym typeface="Courier New"/>
              </a:rPr>
              <a:t> </a:t>
            </a:r>
            <a:endParaRPr dirty="0"/>
          </a:p>
          <a:p>
            <a:pPr marL="0" lvl="0" indent="0" algn="l" rtl="0">
              <a:lnSpc>
                <a:spcPct val="80000"/>
              </a:lnSpc>
              <a:spcBef>
                <a:spcPts val="1000"/>
              </a:spcBef>
              <a:spcAft>
                <a:spcPts val="0"/>
              </a:spcAft>
              <a:buClr>
                <a:srgbClr val="FBDE2D"/>
              </a:buClr>
              <a:buSzPts val="2220"/>
              <a:buNone/>
            </a:pPr>
            <a:r>
              <a:rPr lang="en-IN" sz="2220" dirty="0">
                <a:solidFill>
                  <a:srgbClr val="FBDE2D"/>
                </a:solidFill>
                <a:latin typeface="Courier New"/>
                <a:ea typeface="Courier New"/>
                <a:cs typeface="Courier New"/>
                <a:sym typeface="Courier New"/>
              </a:rPr>
              <a:t>print(</a:t>
            </a:r>
            <a:r>
              <a:rPr lang="en-IN" sz="2220" dirty="0" err="1">
                <a:solidFill>
                  <a:srgbClr val="8DA6CE"/>
                </a:solidFill>
                <a:latin typeface="Courier New"/>
                <a:ea typeface="Courier New"/>
                <a:cs typeface="Courier New"/>
                <a:sym typeface="Courier New"/>
              </a:rPr>
              <a:t>len</a:t>
            </a:r>
            <a:r>
              <a:rPr lang="en-IN" sz="2220" dirty="0">
                <a:solidFill>
                  <a:srgbClr val="FBDE2D"/>
                </a:solidFill>
                <a:latin typeface="Courier New"/>
                <a:ea typeface="Courier New"/>
                <a:cs typeface="Courier New"/>
                <a:sym typeface="Courier New"/>
              </a:rPr>
              <a:t>(</a:t>
            </a:r>
            <a:r>
              <a:rPr lang="en-IN" sz="2220" dirty="0" err="1">
                <a:solidFill>
                  <a:srgbClr val="8DA6CE"/>
                </a:solidFill>
                <a:latin typeface="Courier New"/>
                <a:ea typeface="Courier New"/>
                <a:cs typeface="Courier New"/>
                <a:sym typeface="Courier New"/>
              </a:rPr>
              <a:t>my_str</a:t>
            </a:r>
            <a:r>
              <a:rPr lang="en-IN" sz="2220" dirty="0">
                <a:solidFill>
                  <a:srgbClr val="FBDE2D"/>
                </a:solidFill>
                <a:latin typeface="Courier New"/>
                <a:ea typeface="Courier New"/>
                <a:cs typeface="Courier New"/>
                <a:sym typeface="Courier New"/>
              </a:rPr>
              <a:t>))</a:t>
            </a:r>
            <a:r>
              <a:rPr lang="en-IN" sz="2220" dirty="0">
                <a:solidFill>
                  <a:srgbClr val="F8F8F8"/>
                </a:solidFill>
                <a:latin typeface="Courier New"/>
                <a:ea typeface="Courier New"/>
                <a:cs typeface="Courier New"/>
                <a:sym typeface="Courier New"/>
              </a:rPr>
              <a:t> </a:t>
            </a:r>
            <a:endParaRPr dirty="0"/>
          </a:p>
          <a:p>
            <a:pPr marL="0" lvl="0" indent="0" algn="l" rtl="0">
              <a:lnSpc>
                <a:spcPct val="80000"/>
              </a:lnSpc>
              <a:spcBef>
                <a:spcPts val="1000"/>
              </a:spcBef>
              <a:spcAft>
                <a:spcPts val="0"/>
              </a:spcAft>
              <a:buClr>
                <a:srgbClr val="FBDE2D"/>
              </a:buClr>
              <a:buSzPts val="2220"/>
              <a:buNone/>
            </a:pPr>
            <a:r>
              <a:rPr lang="en-IN" sz="2220" dirty="0">
                <a:solidFill>
                  <a:srgbClr val="FBDE2D"/>
                </a:solidFill>
                <a:latin typeface="Courier New"/>
                <a:ea typeface="Courier New"/>
                <a:cs typeface="Courier New"/>
                <a:sym typeface="Courier New"/>
              </a:rPr>
              <a:t>print(</a:t>
            </a:r>
            <a:r>
              <a:rPr lang="en-IN" sz="2220" dirty="0" err="1">
                <a:solidFill>
                  <a:srgbClr val="8DA6CE"/>
                </a:solidFill>
                <a:latin typeface="Courier New"/>
                <a:ea typeface="Courier New"/>
                <a:cs typeface="Courier New"/>
                <a:sym typeface="Courier New"/>
              </a:rPr>
              <a:t>my_str</a:t>
            </a:r>
            <a:r>
              <a:rPr lang="en-IN" sz="2220" dirty="0">
                <a:solidFill>
                  <a:srgbClr val="FBDE2D"/>
                </a:solidFill>
                <a:latin typeface="Courier New"/>
                <a:ea typeface="Courier New"/>
                <a:cs typeface="Courier New"/>
                <a:sym typeface="Courier New"/>
              </a:rPr>
              <a:t>[</a:t>
            </a:r>
            <a:r>
              <a:rPr lang="en-IN" sz="2220" dirty="0">
                <a:solidFill>
                  <a:srgbClr val="D8FA3C"/>
                </a:solidFill>
                <a:latin typeface="Courier New"/>
                <a:ea typeface="Courier New"/>
                <a:cs typeface="Courier New"/>
                <a:sym typeface="Courier New"/>
              </a:rPr>
              <a:t>0</a:t>
            </a:r>
            <a:r>
              <a:rPr lang="en-IN" sz="2220" dirty="0">
                <a:solidFill>
                  <a:srgbClr val="FBDE2D"/>
                </a:solidFill>
                <a:latin typeface="Courier New"/>
                <a:ea typeface="Courier New"/>
                <a:cs typeface="Courier New"/>
                <a:sym typeface="Courier New"/>
              </a:rPr>
              <a:t>])</a:t>
            </a:r>
            <a:r>
              <a:rPr lang="en-IN" sz="2220" dirty="0">
                <a:solidFill>
                  <a:srgbClr val="F8F8F8"/>
                </a:solidFill>
                <a:latin typeface="Courier New"/>
                <a:ea typeface="Courier New"/>
                <a:cs typeface="Courier New"/>
                <a:sym typeface="Courier New"/>
              </a:rPr>
              <a:t> </a:t>
            </a:r>
            <a:endParaRPr dirty="0"/>
          </a:p>
          <a:p>
            <a:pPr marL="0" lvl="0" indent="0" algn="l" rtl="0">
              <a:lnSpc>
                <a:spcPct val="80000"/>
              </a:lnSpc>
              <a:spcBef>
                <a:spcPts val="1000"/>
              </a:spcBef>
              <a:spcAft>
                <a:spcPts val="0"/>
              </a:spcAft>
              <a:buClr>
                <a:srgbClr val="FBDE2D"/>
              </a:buClr>
              <a:buSzPts val="2220"/>
              <a:buNone/>
            </a:pPr>
            <a:r>
              <a:rPr lang="en-IN" sz="2220" dirty="0">
                <a:solidFill>
                  <a:srgbClr val="FBDE2D"/>
                </a:solidFill>
                <a:latin typeface="Courier New"/>
                <a:ea typeface="Courier New"/>
                <a:cs typeface="Courier New"/>
                <a:sym typeface="Courier New"/>
              </a:rPr>
              <a:t>print(</a:t>
            </a:r>
            <a:r>
              <a:rPr lang="en-IN" sz="2220" dirty="0" err="1">
                <a:solidFill>
                  <a:srgbClr val="8DA6CE"/>
                </a:solidFill>
                <a:latin typeface="Courier New"/>
                <a:ea typeface="Courier New"/>
                <a:cs typeface="Courier New"/>
                <a:sym typeface="Courier New"/>
              </a:rPr>
              <a:t>my_str</a:t>
            </a:r>
            <a:r>
              <a:rPr lang="en-IN" sz="2220" dirty="0">
                <a:solidFill>
                  <a:srgbClr val="FBDE2D"/>
                </a:solidFill>
                <a:latin typeface="Courier New"/>
                <a:ea typeface="Courier New"/>
                <a:cs typeface="Courier New"/>
                <a:sym typeface="Courier New"/>
              </a:rPr>
              <a:t>[-</a:t>
            </a:r>
            <a:r>
              <a:rPr lang="en-IN" sz="2220" dirty="0">
                <a:solidFill>
                  <a:srgbClr val="D8FA3C"/>
                </a:solidFill>
                <a:latin typeface="Courier New"/>
                <a:ea typeface="Courier New"/>
                <a:cs typeface="Courier New"/>
                <a:sym typeface="Courier New"/>
              </a:rPr>
              <a:t>11</a:t>
            </a:r>
            <a:r>
              <a:rPr lang="en-IN" sz="2220" dirty="0">
                <a:solidFill>
                  <a:srgbClr val="FBDE2D"/>
                </a:solidFill>
                <a:latin typeface="Courier New"/>
                <a:ea typeface="Courier New"/>
                <a:cs typeface="Courier New"/>
                <a:sym typeface="Courier New"/>
              </a:rPr>
              <a:t>])</a:t>
            </a:r>
            <a:r>
              <a:rPr lang="en-IN" sz="2220" dirty="0">
                <a:solidFill>
                  <a:srgbClr val="F8F8F8"/>
                </a:solidFill>
                <a:latin typeface="Courier New"/>
                <a:ea typeface="Courier New"/>
                <a:cs typeface="Courier New"/>
                <a:sym typeface="Courier New"/>
              </a:rPr>
              <a:t> </a:t>
            </a:r>
            <a:endParaRPr sz="2220" dirty="0"/>
          </a:p>
          <a:p>
            <a:pPr marL="0" lvl="0" indent="0" algn="l" rtl="0">
              <a:lnSpc>
                <a:spcPct val="80000"/>
              </a:lnSpc>
              <a:spcBef>
                <a:spcPts val="1000"/>
              </a:spcBef>
              <a:spcAft>
                <a:spcPts val="0"/>
              </a:spcAft>
              <a:buClr>
                <a:schemeClr val="dk1"/>
              </a:buClr>
              <a:buSzPts val="2220"/>
              <a:buNone/>
            </a:pPr>
            <a:endParaRPr sz="2220" dirty="0"/>
          </a:p>
        </p:txBody>
      </p:sp>
      <p:sp>
        <p:nvSpPr>
          <p:cNvPr id="314" name="Google Shape;314;p3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21</a:t>
            </a:fld>
            <a:endParaRPr/>
          </a:p>
        </p:txBody>
      </p:sp>
      <p:graphicFrame>
        <p:nvGraphicFramePr>
          <p:cNvPr id="315" name="Google Shape;315;p30"/>
          <p:cNvGraphicFramePr/>
          <p:nvPr>
            <p:extLst>
              <p:ext uri="{D42A27DB-BD31-4B8C-83A1-F6EECF244321}">
                <p14:modId xmlns="" xmlns:p14="http://schemas.microsoft.com/office/powerpoint/2010/main" val="3345809142"/>
              </p:ext>
            </p:extLst>
          </p:nvPr>
        </p:nvGraphicFramePr>
        <p:xfrm>
          <a:off x="838200" y="2706975"/>
          <a:ext cx="10441725" cy="1112550"/>
        </p:xfrm>
        <a:graphic>
          <a:graphicData uri="http://schemas.openxmlformats.org/drawingml/2006/table">
            <a:tbl>
              <a:tblPr firstRow="1" bandRow="1">
                <a:noFill/>
                <a:tableStyleId>{3DB1A900-376A-4626-85A1-ED3B4301983A}</a:tableStyleId>
              </a:tblPr>
              <a:tblGrid>
                <a:gridCol w="2586225">
                  <a:extLst>
                    <a:ext uri="{9D8B030D-6E8A-4147-A177-3AD203B41FA5}">
                      <a16:colId xmlns="" xmlns:a16="http://schemas.microsoft.com/office/drawing/2014/main" val="20000"/>
                    </a:ext>
                  </a:extLst>
                </a:gridCol>
                <a:gridCol w="735325">
                  <a:extLst>
                    <a:ext uri="{9D8B030D-6E8A-4147-A177-3AD203B41FA5}">
                      <a16:colId xmlns="" xmlns:a16="http://schemas.microsoft.com/office/drawing/2014/main" val="20001"/>
                    </a:ext>
                  </a:extLst>
                </a:gridCol>
                <a:gridCol w="735325">
                  <a:extLst>
                    <a:ext uri="{9D8B030D-6E8A-4147-A177-3AD203B41FA5}">
                      <a16:colId xmlns="" xmlns:a16="http://schemas.microsoft.com/office/drawing/2014/main" val="20002"/>
                    </a:ext>
                  </a:extLst>
                </a:gridCol>
                <a:gridCol w="735325">
                  <a:extLst>
                    <a:ext uri="{9D8B030D-6E8A-4147-A177-3AD203B41FA5}">
                      <a16:colId xmlns="" xmlns:a16="http://schemas.microsoft.com/office/drawing/2014/main" val="20003"/>
                    </a:ext>
                  </a:extLst>
                </a:gridCol>
                <a:gridCol w="627725">
                  <a:extLst>
                    <a:ext uri="{9D8B030D-6E8A-4147-A177-3AD203B41FA5}">
                      <a16:colId xmlns="" xmlns:a16="http://schemas.microsoft.com/office/drawing/2014/main" val="20004"/>
                    </a:ext>
                  </a:extLst>
                </a:gridCol>
                <a:gridCol w="627725">
                  <a:extLst>
                    <a:ext uri="{9D8B030D-6E8A-4147-A177-3AD203B41FA5}">
                      <a16:colId xmlns="" xmlns:a16="http://schemas.microsoft.com/office/drawing/2014/main" val="20005"/>
                    </a:ext>
                  </a:extLst>
                </a:gridCol>
                <a:gridCol w="627725">
                  <a:extLst>
                    <a:ext uri="{9D8B030D-6E8A-4147-A177-3AD203B41FA5}">
                      <a16:colId xmlns="" xmlns:a16="http://schemas.microsoft.com/office/drawing/2014/main" val="20006"/>
                    </a:ext>
                  </a:extLst>
                </a:gridCol>
                <a:gridCol w="627725">
                  <a:extLst>
                    <a:ext uri="{9D8B030D-6E8A-4147-A177-3AD203B41FA5}">
                      <a16:colId xmlns="" xmlns:a16="http://schemas.microsoft.com/office/drawing/2014/main" val="20007"/>
                    </a:ext>
                  </a:extLst>
                </a:gridCol>
                <a:gridCol w="627725">
                  <a:extLst>
                    <a:ext uri="{9D8B030D-6E8A-4147-A177-3AD203B41FA5}">
                      <a16:colId xmlns="" xmlns:a16="http://schemas.microsoft.com/office/drawing/2014/main" val="20008"/>
                    </a:ext>
                  </a:extLst>
                </a:gridCol>
                <a:gridCol w="627725">
                  <a:extLst>
                    <a:ext uri="{9D8B030D-6E8A-4147-A177-3AD203B41FA5}">
                      <a16:colId xmlns="" xmlns:a16="http://schemas.microsoft.com/office/drawing/2014/main" val="20009"/>
                    </a:ext>
                  </a:extLst>
                </a:gridCol>
                <a:gridCol w="627725">
                  <a:extLst>
                    <a:ext uri="{9D8B030D-6E8A-4147-A177-3AD203B41FA5}">
                      <a16:colId xmlns="" xmlns:a16="http://schemas.microsoft.com/office/drawing/2014/main" val="20010"/>
                    </a:ext>
                  </a:extLst>
                </a:gridCol>
                <a:gridCol w="627725">
                  <a:extLst>
                    <a:ext uri="{9D8B030D-6E8A-4147-A177-3AD203B41FA5}">
                      <a16:colId xmlns="" xmlns:a16="http://schemas.microsoft.com/office/drawing/2014/main" val="20011"/>
                    </a:ext>
                  </a:extLst>
                </a:gridCol>
                <a:gridCol w="627725">
                  <a:extLst>
                    <a:ext uri="{9D8B030D-6E8A-4147-A177-3AD203B41FA5}">
                      <a16:colId xmlns="" xmlns:a16="http://schemas.microsoft.com/office/drawing/2014/main" val="20012"/>
                    </a:ext>
                  </a:extLst>
                </a:gridCol>
              </a:tblGrid>
              <a:tr h="370850">
                <a:tc>
                  <a:txBody>
                    <a:bodyPr/>
                    <a:lstStyle/>
                    <a:p>
                      <a:pPr marL="0" marR="0" lvl="0" indent="0" algn="l" rtl="0">
                        <a:spcBef>
                          <a:spcPts val="0"/>
                        </a:spcBef>
                        <a:spcAft>
                          <a:spcPts val="0"/>
                        </a:spcAft>
                        <a:buNone/>
                      </a:pPr>
                      <a:r>
                        <a:rPr lang="en-IN" sz="1800" dirty="0">
                          <a:latin typeface="Courier New" panose="02070309020205020404" pitchFamily="49" charset="0"/>
                          <a:cs typeface="Courier New" panose="02070309020205020404" pitchFamily="49" charset="0"/>
                        </a:rPr>
                        <a:t>character</a:t>
                      </a:r>
                      <a:endParaRPr sz="1800" dirty="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P</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Y</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T</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H</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O</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N</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R</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O</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C</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K</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S</a:t>
                      </a:r>
                      <a:endParaRPr sz="1800">
                        <a:latin typeface="Courier New" panose="02070309020205020404" pitchFamily="49" charset="0"/>
                        <a:cs typeface="Courier New" panose="02070309020205020404" pitchFamily="49" charset="0"/>
                      </a:endParaRPr>
                    </a:p>
                  </a:txBody>
                  <a:tcPr marL="91450" marR="91450" marT="45725" marB="45725"/>
                </a:tc>
                <a:extLst>
                  <a:ext uri="{0D108BD9-81ED-4DB2-BD59-A6C34878D82A}">
                    <a16:rowId xmlns="" xmlns:a16="http://schemas.microsoft.com/office/drawing/2014/main" val="10000"/>
                  </a:ext>
                </a:extLst>
              </a:tr>
              <a:tr h="370850">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Index from left</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0</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1</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2</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3</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4</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5</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6</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7</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8</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9</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10</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11</a:t>
                      </a:r>
                      <a:endParaRPr sz="1800">
                        <a:latin typeface="Courier New" panose="02070309020205020404" pitchFamily="49" charset="0"/>
                        <a:cs typeface="Courier New" panose="02070309020205020404" pitchFamily="49" charset="0"/>
                      </a:endParaRPr>
                    </a:p>
                  </a:txBody>
                  <a:tcPr marL="91450" marR="91450" marT="45725" marB="45725"/>
                </a:tc>
                <a:extLst>
                  <a:ext uri="{0D108BD9-81ED-4DB2-BD59-A6C34878D82A}">
                    <a16:rowId xmlns="" xmlns:a16="http://schemas.microsoft.com/office/drawing/2014/main" val="10001"/>
                  </a:ext>
                </a:extLst>
              </a:tr>
              <a:tr h="370850">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Index from right</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-12</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-11</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-10</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-9</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-8</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-7</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-6</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-5</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-4</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-3</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a:latin typeface="Courier New" panose="02070309020205020404" pitchFamily="49" charset="0"/>
                          <a:cs typeface="Courier New" panose="02070309020205020404" pitchFamily="49" charset="0"/>
                        </a:rPr>
                        <a:t>-2</a:t>
                      </a:r>
                      <a:endParaRPr sz="18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800" dirty="0">
                          <a:latin typeface="Courier New" panose="02070309020205020404" pitchFamily="49" charset="0"/>
                          <a:cs typeface="Courier New" panose="02070309020205020404" pitchFamily="49" charset="0"/>
                        </a:rPr>
                        <a:t>-1</a:t>
                      </a:r>
                      <a:endParaRPr sz="1800" dirty="0">
                        <a:latin typeface="Courier New" panose="02070309020205020404" pitchFamily="49" charset="0"/>
                        <a:cs typeface="Courier New" panose="02070309020205020404" pitchFamily="49" charset="0"/>
                      </a:endParaRPr>
                    </a:p>
                  </a:txBody>
                  <a:tcPr marL="91450" marR="91450" marT="45725" marB="45725"/>
                </a:tc>
                <a:extLst>
                  <a:ext uri="{0D108BD9-81ED-4DB2-BD59-A6C34878D82A}">
                    <a16:rowId xmlns=""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Strings are immutable</a:t>
            </a:r>
            <a:endParaRPr/>
          </a:p>
        </p:txBody>
      </p:sp>
      <p:sp>
        <p:nvSpPr>
          <p:cNvPr id="321" name="Google Shape;321;p3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a:t>Strings are immutable character sets. Once a string is generated, you can not change any character within the string.</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my_str</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"PYTHON ROCKS"</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my_str</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0</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EAEAE"/>
              </a:buClr>
              <a:buSzPts val="2400"/>
              <a:buNone/>
            </a:pPr>
            <a:r>
              <a:rPr lang="en-IN">
                <a:solidFill>
                  <a:srgbClr val="AEAEAE"/>
                </a:solidFill>
                <a:latin typeface="Courier New"/>
                <a:ea typeface="Courier New"/>
                <a:cs typeface="Courier New"/>
                <a:sym typeface="Courier New"/>
              </a:rPr>
              <a:t># Will not work</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my_str</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0</a:t>
            </a:r>
            <a:r>
              <a:rPr lang="en-IN">
                <a:solidFill>
                  <a:srgbClr val="FBDE2D"/>
                </a:solidFill>
                <a:latin typeface="Courier New"/>
                <a:ea typeface="Courier New"/>
                <a:cs typeface="Courier New"/>
                <a:sym typeface="Courier New"/>
              </a:rPr>
              <a:t>]=</a:t>
            </a:r>
            <a:r>
              <a:rPr lang="en-IN">
                <a:solidFill>
                  <a:srgbClr val="61CE3C"/>
                </a:solidFill>
                <a:latin typeface="Courier New"/>
                <a:ea typeface="Courier New"/>
                <a:cs typeface="Courier New"/>
                <a:sym typeface="Courier New"/>
              </a:rPr>
              <a:t>"M"</a:t>
            </a:r>
            <a:endParaRPr/>
          </a:p>
          <a:p>
            <a:pPr marL="0" lvl="0" indent="0" algn="l" rtl="0">
              <a:lnSpc>
                <a:spcPct val="90000"/>
              </a:lnSpc>
              <a:spcBef>
                <a:spcPts val="1000"/>
              </a:spcBef>
              <a:spcAft>
                <a:spcPts val="0"/>
              </a:spcAft>
              <a:buClr>
                <a:schemeClr val="dk1"/>
              </a:buClr>
              <a:buSzPts val="2400"/>
              <a:buNone/>
            </a:pPr>
            <a:endParaRPr/>
          </a:p>
        </p:txBody>
      </p:sp>
      <p:sp>
        <p:nvSpPr>
          <p:cNvPr id="322" name="Google Shape;322;p3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3600"/>
              <a:buFont typeface="Calibri"/>
              <a:buNone/>
            </a:pPr>
            <a:r>
              <a:rPr lang="en-IN" b="0">
                <a:solidFill>
                  <a:srgbClr val="1F3864"/>
                </a:solidFill>
              </a:rPr>
              <a:t>'in' operator in Strings</a:t>
            </a:r>
            <a:endParaRPr/>
          </a:p>
        </p:txBody>
      </p:sp>
      <p:sp>
        <p:nvSpPr>
          <p:cNvPr id="328" name="Google Shape;328;p3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a:t>The 'in' operator is used to check whether a character or a substring is present in a string or not. The expression returns a Boolean value.</a:t>
            </a:r>
            <a:endParaRPr>
              <a:solidFill>
                <a:srgbClr val="8DA6CE"/>
              </a:solidFill>
              <a:latin typeface="Courier New"/>
              <a:ea typeface="Courier New"/>
              <a:cs typeface="Courier New"/>
              <a:sym typeface="Courier New"/>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my_str</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"PYTHON ROCKS"</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my_str</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61CE3C"/>
                </a:solidFill>
                <a:latin typeface="Courier New"/>
                <a:ea typeface="Courier New"/>
                <a:cs typeface="Courier New"/>
                <a:sym typeface="Courier New"/>
              </a:rPr>
              <a:t>"Y"</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my_str</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61CE3C"/>
                </a:solidFill>
                <a:latin typeface="Courier New"/>
                <a:ea typeface="Courier New"/>
                <a:cs typeface="Courier New"/>
                <a:sym typeface="Courier New"/>
              </a:rPr>
              <a:t>"A"</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my_str</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61CE3C"/>
                </a:solidFill>
                <a:latin typeface="Courier New"/>
                <a:ea typeface="Courier New"/>
                <a:cs typeface="Courier New"/>
                <a:sym typeface="Courier New"/>
              </a:rPr>
              <a:t>"ROCKS"</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in</a:t>
            </a:r>
            <a:r>
              <a:rPr lang="en-IN">
                <a:solidFill>
                  <a:srgbClr val="F8F8F8"/>
                </a:solidFill>
                <a:latin typeface="Courier New"/>
                <a:ea typeface="Courier New"/>
                <a:cs typeface="Courier New"/>
                <a:sym typeface="Courier New"/>
              </a:rPr>
              <a:t> </a:t>
            </a:r>
            <a:r>
              <a:rPr lang="en-IN">
                <a:solidFill>
                  <a:srgbClr val="8DA6CE"/>
                </a:solidFill>
                <a:latin typeface="Courier New"/>
                <a:ea typeface="Courier New"/>
                <a:cs typeface="Courier New"/>
                <a:sym typeface="Courier New"/>
              </a:rPr>
              <a:t>my_str</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endParaRPr/>
          </a:p>
        </p:txBody>
      </p:sp>
      <p:sp>
        <p:nvSpPr>
          <p:cNvPr id="329" name="Google Shape;329;p3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3600"/>
              <a:buFont typeface="Calibri"/>
              <a:buNone/>
            </a:pPr>
            <a:r>
              <a:rPr lang="en-IN" b="0">
                <a:solidFill>
                  <a:srgbClr val="1F3864"/>
                </a:solidFill>
              </a:rPr>
              <a:t>String Slicing</a:t>
            </a:r>
            <a:endParaRPr/>
          </a:p>
        </p:txBody>
      </p:sp>
      <p:sp>
        <p:nvSpPr>
          <p:cNvPr id="335" name="Google Shape;335;p3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a:t>To cut a substring from a string is called string slicing. </a:t>
            </a:r>
            <a:endParaRPr/>
          </a:p>
          <a:p>
            <a:pPr marL="0" lvl="0" indent="0" algn="l" rtl="0">
              <a:lnSpc>
                <a:spcPct val="90000"/>
              </a:lnSpc>
              <a:spcBef>
                <a:spcPts val="1000"/>
              </a:spcBef>
              <a:spcAft>
                <a:spcPts val="0"/>
              </a:spcAft>
              <a:buClr>
                <a:schemeClr val="dk1"/>
              </a:buClr>
              <a:buSzPts val="2400"/>
              <a:buNone/>
            </a:pPr>
            <a:r>
              <a:rPr lang="en-IN"/>
              <a:t>Here two indices are used separated by a colon (</a:t>
            </a:r>
            <a:r>
              <a:rPr lang="en-IN" b="1"/>
              <a:t>:</a:t>
            </a:r>
            <a:r>
              <a:rPr lang="en-IN"/>
              <a:t>). A slice 3:7 means indices characters of 3rd, 4th, 5th and 6th positions.</a:t>
            </a:r>
            <a:endParaRPr/>
          </a:p>
          <a:p>
            <a:pPr marL="0" lvl="0" indent="0" algn="l" rtl="0">
              <a:lnSpc>
                <a:spcPct val="90000"/>
              </a:lnSpc>
              <a:spcBef>
                <a:spcPts val="1000"/>
              </a:spcBef>
              <a:spcAft>
                <a:spcPts val="0"/>
              </a:spcAft>
              <a:buClr>
                <a:srgbClr val="8DA6CE"/>
              </a:buClr>
              <a:buSzPts val="2400"/>
              <a:buNone/>
            </a:pPr>
            <a:r>
              <a:rPr lang="en-IN">
                <a:solidFill>
                  <a:srgbClr val="8DA6CE"/>
                </a:solidFill>
                <a:latin typeface="Courier New"/>
                <a:ea typeface="Courier New"/>
                <a:cs typeface="Courier New"/>
                <a:sym typeface="Courier New"/>
              </a:rPr>
              <a:t>my_str</a:t>
            </a:r>
            <a:r>
              <a:rPr lang="en-IN">
                <a:solidFill>
                  <a:srgbClr val="F8F8F8"/>
                </a:solidFill>
                <a:latin typeface="Courier New"/>
                <a:ea typeface="Courier New"/>
                <a:cs typeface="Courier New"/>
                <a:sym typeface="Courier New"/>
              </a:rPr>
              <a:t> </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r>
              <a:rPr lang="en-IN">
                <a:solidFill>
                  <a:srgbClr val="61CE3C"/>
                </a:solidFill>
                <a:latin typeface="Courier New"/>
                <a:ea typeface="Courier New"/>
                <a:cs typeface="Courier New"/>
                <a:sym typeface="Courier New"/>
              </a:rPr>
              <a:t>"PYTHON ROCKS"</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len</a:t>
            </a:r>
            <a:r>
              <a:rPr lang="en-IN">
                <a:solidFill>
                  <a:srgbClr val="FBDE2D"/>
                </a:solidFill>
                <a:latin typeface="Courier New"/>
                <a:ea typeface="Courier New"/>
                <a:cs typeface="Courier New"/>
                <a:sym typeface="Courier New"/>
              </a:rPr>
              <a:t>(</a:t>
            </a:r>
            <a:r>
              <a:rPr lang="en-IN">
                <a:solidFill>
                  <a:srgbClr val="8DA6CE"/>
                </a:solidFill>
                <a:latin typeface="Courier New"/>
                <a:ea typeface="Courier New"/>
                <a:cs typeface="Courier New"/>
                <a:sym typeface="Courier New"/>
              </a:rPr>
              <a:t>my_str</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my_str</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0</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7</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my_str</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12</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my_str</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12</a:t>
            </a:r>
            <a:r>
              <a:rPr lang="en-IN">
                <a:solidFill>
                  <a:srgbClr val="FBDE2D"/>
                </a:solidFill>
                <a:latin typeface="Courier New"/>
                <a:ea typeface="Courier New"/>
                <a:cs typeface="Courier New"/>
                <a:sym typeface="Courier New"/>
              </a:rPr>
              <a:t>:])</a:t>
            </a:r>
            <a:r>
              <a:rPr lang="en-IN">
                <a:solidFill>
                  <a:srgbClr val="F8F8F8"/>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FBDE2D"/>
              </a:buClr>
              <a:buSzPts val="2400"/>
              <a:buNone/>
            </a:pPr>
            <a:r>
              <a:rPr lang="en-IN">
                <a:solidFill>
                  <a:srgbClr val="FBDE2D"/>
                </a:solidFill>
                <a:latin typeface="Courier New"/>
                <a:ea typeface="Courier New"/>
                <a:cs typeface="Courier New"/>
                <a:sym typeface="Courier New"/>
              </a:rPr>
              <a:t>print(</a:t>
            </a:r>
            <a:r>
              <a:rPr lang="en-IN">
                <a:solidFill>
                  <a:srgbClr val="8DA6CE"/>
                </a:solidFill>
                <a:latin typeface="Courier New"/>
                <a:ea typeface="Courier New"/>
                <a:cs typeface="Courier New"/>
                <a:sym typeface="Courier New"/>
              </a:rPr>
              <a:t>my_str</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12</a:t>
            </a:r>
            <a:r>
              <a:rPr lang="en-IN">
                <a:solidFill>
                  <a:srgbClr val="FBDE2D"/>
                </a:solidFill>
                <a:latin typeface="Courier New"/>
                <a:ea typeface="Courier New"/>
                <a:cs typeface="Courier New"/>
                <a:sym typeface="Courier New"/>
              </a:rPr>
              <a:t>:-</a:t>
            </a:r>
            <a:r>
              <a:rPr lang="en-IN">
                <a:solidFill>
                  <a:srgbClr val="D8FA3C"/>
                </a:solidFill>
                <a:latin typeface="Courier New"/>
                <a:ea typeface="Courier New"/>
                <a:cs typeface="Courier New"/>
                <a:sym typeface="Courier New"/>
              </a:rPr>
              <a:t>6</a:t>
            </a:r>
            <a:r>
              <a:rPr lang="en-IN">
                <a:solidFill>
                  <a:srgbClr val="FBDE2D"/>
                </a:solidFill>
                <a:latin typeface="Courier New"/>
                <a:ea typeface="Courier New"/>
                <a:cs typeface="Courier New"/>
                <a:sym typeface="Courier New"/>
              </a:rPr>
              <a:t>])</a:t>
            </a:r>
            <a:endParaRPr/>
          </a:p>
          <a:p>
            <a:pPr marL="0" lvl="0" indent="0" algn="l" rtl="0">
              <a:lnSpc>
                <a:spcPct val="90000"/>
              </a:lnSpc>
              <a:spcBef>
                <a:spcPts val="1000"/>
              </a:spcBef>
              <a:spcAft>
                <a:spcPts val="0"/>
              </a:spcAft>
              <a:buClr>
                <a:schemeClr val="dk1"/>
              </a:buClr>
              <a:buSzPts val="2400"/>
              <a:buNone/>
            </a:pPr>
            <a:endParaRPr/>
          </a:p>
        </p:txBody>
      </p:sp>
      <p:sp>
        <p:nvSpPr>
          <p:cNvPr id="336" name="Google Shape;336;p3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4"/>
          <p:cNvSpPr txBox="1">
            <a:spLocks noGrp="1"/>
          </p:cNvSpPr>
          <p:nvPr>
            <p:ph type="title"/>
          </p:nvPr>
        </p:nvSpPr>
        <p:spPr>
          <a:xfrm>
            <a:off x="838200" y="1365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3600"/>
              <a:buFont typeface="Calibri"/>
              <a:buNone/>
            </a:pPr>
            <a:r>
              <a:rPr lang="en-IN" b="0">
                <a:solidFill>
                  <a:srgbClr val="1F3864"/>
                </a:solidFill>
              </a:rPr>
              <a:t>Tuples</a:t>
            </a:r>
            <a:endParaRPr/>
          </a:p>
        </p:txBody>
      </p:sp>
      <p:sp>
        <p:nvSpPr>
          <p:cNvPr id="342" name="Google Shape;342;p34"/>
          <p:cNvSpPr txBox="1">
            <a:spLocks noGrp="1"/>
          </p:cNvSpPr>
          <p:nvPr>
            <p:ph idx="1"/>
          </p:nvPr>
        </p:nvSpPr>
        <p:spPr>
          <a:xfrm>
            <a:off x="831574" y="1781175"/>
            <a:ext cx="10674626" cy="4598365"/>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220"/>
              <a:buNone/>
            </a:pPr>
            <a:r>
              <a:rPr lang="en-IN" sz="1800" dirty="0"/>
              <a:t>A tuple is a container which holds a series of comma-separated values (items or elements) between parentheses. </a:t>
            </a:r>
            <a:r>
              <a:rPr lang="en-IN" sz="1800" dirty="0">
                <a:solidFill>
                  <a:schemeClr val="accent2"/>
                </a:solidFill>
              </a:rPr>
              <a:t>Indexing and slicing are same in tuples as strings </a:t>
            </a:r>
            <a:endParaRPr sz="1800" dirty="0"/>
          </a:p>
          <a:p>
            <a:pPr marL="0" lvl="0" indent="0" algn="l" rtl="0">
              <a:lnSpc>
                <a:spcPct val="80000"/>
              </a:lnSpc>
              <a:spcBef>
                <a:spcPts val="1000"/>
              </a:spcBef>
              <a:spcAft>
                <a:spcPts val="0"/>
              </a:spcAft>
              <a:buClr>
                <a:schemeClr val="dk1"/>
              </a:buClr>
              <a:buSzPts val="2220"/>
              <a:buNone/>
            </a:pPr>
            <a:r>
              <a:rPr lang="en-IN" sz="1800" dirty="0"/>
              <a:t>Tuples are immutable (i.e. you cannot change its content once created) and can hold mix data types. </a:t>
            </a:r>
            <a:endParaRPr sz="1800" dirty="0"/>
          </a:p>
          <a:p>
            <a:pPr marL="0" lvl="0" indent="0" algn="l" rtl="0">
              <a:lnSpc>
                <a:spcPct val="80000"/>
              </a:lnSpc>
              <a:spcBef>
                <a:spcPts val="1000"/>
              </a:spcBef>
              <a:spcAft>
                <a:spcPts val="0"/>
              </a:spcAft>
              <a:buClr>
                <a:schemeClr val="dk1"/>
              </a:buClr>
              <a:buSzPts val="2220"/>
              <a:buNone/>
            </a:pPr>
            <a:endParaRPr sz="1800" dirty="0"/>
          </a:p>
          <a:p>
            <a:pPr marL="0" lvl="0" indent="0" algn="l" rtl="0">
              <a:lnSpc>
                <a:spcPct val="80000"/>
              </a:lnSpc>
              <a:spcBef>
                <a:spcPts val="1000"/>
              </a:spcBef>
              <a:spcAft>
                <a:spcPts val="0"/>
              </a:spcAft>
              <a:buClr>
                <a:srgbClr val="8DA6CE"/>
              </a:buClr>
              <a:buSzPts val="2220"/>
              <a:buNone/>
            </a:pPr>
            <a:r>
              <a:rPr lang="en-IN" sz="1800" dirty="0">
                <a:solidFill>
                  <a:srgbClr val="8DA6CE"/>
                </a:solidFill>
                <a:latin typeface="Courier New"/>
                <a:ea typeface="Courier New"/>
                <a:cs typeface="Courier New"/>
                <a:sym typeface="Courier New"/>
              </a:rPr>
              <a:t>mytup1</a:t>
            </a:r>
            <a:r>
              <a:rPr lang="en-IN" sz="1800" dirty="0">
                <a:solidFill>
                  <a:srgbClr val="FBDE2D"/>
                </a:solidFill>
                <a:latin typeface="Courier New"/>
                <a:ea typeface="Courier New"/>
                <a:cs typeface="Courier New"/>
                <a:sym typeface="Courier New"/>
              </a:rPr>
              <a:t>=(</a:t>
            </a:r>
            <a:r>
              <a:rPr lang="en-IN" sz="1800" dirty="0">
                <a:solidFill>
                  <a:srgbClr val="D8FA3C"/>
                </a:solidFill>
                <a:latin typeface="Courier New"/>
                <a:ea typeface="Courier New"/>
                <a:cs typeface="Courier New"/>
                <a:sym typeface="Courier New"/>
              </a:rPr>
              <a:t>12</a:t>
            </a:r>
            <a:r>
              <a:rPr lang="en-IN" sz="1800" dirty="0">
                <a:solidFill>
                  <a:srgbClr val="FBDE2D"/>
                </a:solidFill>
                <a:latin typeface="Courier New"/>
                <a:ea typeface="Courier New"/>
                <a:cs typeface="Courier New"/>
                <a:sym typeface="Courier New"/>
              </a:rPr>
              <a:t>,</a:t>
            </a:r>
            <a:r>
              <a:rPr lang="en-IN" sz="1800" dirty="0">
                <a:solidFill>
                  <a:srgbClr val="D8FA3C"/>
                </a:solidFill>
                <a:latin typeface="Courier New"/>
                <a:ea typeface="Courier New"/>
                <a:cs typeface="Courier New"/>
                <a:sym typeface="Courier New"/>
              </a:rPr>
              <a:t>25.4</a:t>
            </a:r>
            <a:r>
              <a:rPr lang="en-IN" sz="1800" dirty="0">
                <a:solidFill>
                  <a:srgbClr val="FBDE2D"/>
                </a:solidFill>
                <a:latin typeface="Courier New"/>
                <a:ea typeface="Courier New"/>
                <a:cs typeface="Courier New"/>
                <a:sym typeface="Courier New"/>
              </a:rPr>
              <a:t>,</a:t>
            </a:r>
            <a:r>
              <a:rPr lang="en-IN" sz="1800" dirty="0">
                <a:solidFill>
                  <a:srgbClr val="61CE3C"/>
                </a:solidFill>
                <a:latin typeface="Courier New"/>
                <a:ea typeface="Courier New"/>
                <a:cs typeface="Courier New"/>
                <a:sym typeface="Courier New"/>
              </a:rPr>
              <a:t>"PYTHON"</a:t>
            </a:r>
            <a:r>
              <a:rPr lang="en-IN" sz="1800" dirty="0">
                <a:solidFill>
                  <a:srgbClr val="FBDE2D"/>
                </a:solidFill>
                <a:latin typeface="Courier New"/>
                <a:ea typeface="Courier New"/>
                <a:cs typeface="Courier New"/>
                <a:sym typeface="Courier New"/>
              </a:rPr>
              <a:t>,</a:t>
            </a:r>
            <a:r>
              <a:rPr lang="en-IN" sz="1800" dirty="0">
                <a:solidFill>
                  <a:srgbClr val="D8FA3C"/>
                </a:solidFill>
                <a:latin typeface="Courier New"/>
                <a:ea typeface="Courier New"/>
                <a:cs typeface="Courier New"/>
                <a:sym typeface="Courier New"/>
              </a:rPr>
              <a:t>212</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80000"/>
              </a:lnSpc>
              <a:spcBef>
                <a:spcPts val="1000"/>
              </a:spcBef>
              <a:spcAft>
                <a:spcPts val="0"/>
              </a:spcAft>
              <a:buClr>
                <a:srgbClr val="8DA6CE"/>
              </a:buClr>
              <a:buSzPts val="2220"/>
              <a:buNone/>
            </a:pPr>
            <a:r>
              <a:rPr lang="en-IN" sz="1800" dirty="0">
                <a:solidFill>
                  <a:srgbClr val="8DA6CE"/>
                </a:solidFill>
                <a:latin typeface="Courier New"/>
                <a:ea typeface="Courier New"/>
                <a:cs typeface="Courier New"/>
                <a:sym typeface="Courier New"/>
              </a:rPr>
              <a:t>mytup2</a:t>
            </a:r>
            <a:r>
              <a:rPr lang="en-IN" sz="1800" dirty="0">
                <a:solidFill>
                  <a:srgbClr val="FBDE2D"/>
                </a:solidFill>
                <a:latin typeface="Courier New"/>
                <a:ea typeface="Courier New"/>
                <a:cs typeface="Courier New"/>
                <a:sym typeface="Courier New"/>
              </a:rPr>
              <a:t>=(-</a:t>
            </a:r>
            <a:r>
              <a:rPr lang="en-IN" sz="1800" dirty="0">
                <a:solidFill>
                  <a:srgbClr val="D8FA3C"/>
                </a:solidFill>
                <a:latin typeface="Courier New"/>
                <a:ea typeface="Courier New"/>
                <a:cs typeface="Courier New"/>
                <a:sym typeface="Courier New"/>
              </a:rPr>
              <a:t>21</a:t>
            </a:r>
            <a:r>
              <a:rPr lang="en-IN" sz="1800" dirty="0">
                <a:solidFill>
                  <a:srgbClr val="FBDE2D"/>
                </a:solidFill>
                <a:latin typeface="Courier New"/>
                <a:ea typeface="Courier New"/>
                <a:cs typeface="Courier New"/>
                <a:sym typeface="Courier New"/>
              </a:rPr>
              <a:t>,</a:t>
            </a:r>
            <a:r>
              <a:rPr lang="en-IN" sz="1800" dirty="0">
                <a:solidFill>
                  <a:srgbClr val="D8FA3C"/>
                </a:solidFill>
                <a:latin typeface="Courier New"/>
                <a:ea typeface="Courier New"/>
                <a:cs typeface="Courier New"/>
                <a:sym typeface="Courier New"/>
              </a:rPr>
              <a:t>224</a:t>
            </a:r>
            <a:r>
              <a:rPr lang="en-IN" sz="1800" dirty="0">
                <a:solidFill>
                  <a:srgbClr val="FBDE2D"/>
                </a:solidFill>
                <a:latin typeface="Courier New"/>
                <a:ea typeface="Courier New"/>
                <a:cs typeface="Courier New"/>
                <a:sym typeface="Courier New"/>
              </a:rPr>
              <a:t>,</a:t>
            </a:r>
            <a:r>
              <a:rPr lang="en-IN" sz="1800" dirty="0">
                <a:solidFill>
                  <a:srgbClr val="D8FA3C"/>
                </a:solidFill>
                <a:latin typeface="Courier New"/>
                <a:ea typeface="Courier New"/>
                <a:cs typeface="Courier New"/>
                <a:sym typeface="Courier New"/>
              </a:rPr>
              <a:t>87.6</a:t>
            </a:r>
            <a:r>
              <a:rPr lang="en-IN" sz="1800" dirty="0">
                <a:solidFill>
                  <a:srgbClr val="FBDE2D"/>
                </a:solidFill>
                <a:latin typeface="Courier New"/>
                <a:ea typeface="Courier New"/>
                <a:cs typeface="Courier New"/>
                <a:sym typeface="Courier New"/>
              </a:rPr>
              <a:t>,</a:t>
            </a:r>
            <a:r>
              <a:rPr lang="en-IN" sz="1800" dirty="0">
                <a:solidFill>
                  <a:srgbClr val="61CE3C"/>
                </a:solidFill>
                <a:latin typeface="Courier New"/>
                <a:ea typeface="Courier New"/>
                <a:cs typeface="Courier New"/>
                <a:sym typeface="Courier New"/>
              </a:rPr>
              <a:t>"Hello"</a:t>
            </a:r>
            <a:r>
              <a:rPr lang="en-IN" sz="1800" dirty="0">
                <a:solidFill>
                  <a:srgbClr val="FBDE2D"/>
                </a:solidFill>
                <a:latin typeface="Courier New"/>
                <a:ea typeface="Courier New"/>
                <a:cs typeface="Courier New"/>
                <a:sym typeface="Courier New"/>
              </a:rPr>
              <a:t>,</a:t>
            </a:r>
            <a:r>
              <a:rPr lang="en-IN" sz="1800" dirty="0">
                <a:solidFill>
                  <a:srgbClr val="D8FA3C"/>
                </a:solidFill>
                <a:latin typeface="Courier New"/>
                <a:ea typeface="Courier New"/>
                <a:cs typeface="Courier New"/>
                <a:sym typeface="Courier New"/>
              </a:rPr>
              <a:t>22</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80000"/>
              </a:lnSpc>
              <a:spcBef>
                <a:spcPts val="1000"/>
              </a:spcBef>
              <a:spcAft>
                <a:spcPts val="0"/>
              </a:spcAft>
              <a:buClr>
                <a:srgbClr val="FBDE2D"/>
              </a:buClr>
              <a:buSzPts val="2220"/>
              <a:buNone/>
            </a:pPr>
            <a:r>
              <a:rPr lang="en-IN" sz="1800" dirty="0">
                <a:solidFill>
                  <a:srgbClr val="FBDE2D"/>
                </a:solidFill>
                <a:latin typeface="Courier New"/>
                <a:ea typeface="Courier New"/>
                <a:cs typeface="Courier New"/>
                <a:sym typeface="Courier New"/>
              </a:rPr>
              <a:t>print(</a:t>
            </a:r>
            <a:r>
              <a:rPr lang="en-IN" sz="1800" dirty="0">
                <a:solidFill>
                  <a:srgbClr val="8DA6CE"/>
                </a:solidFill>
                <a:latin typeface="Courier New"/>
                <a:ea typeface="Courier New"/>
                <a:cs typeface="Courier New"/>
                <a:sym typeface="Courier New"/>
              </a:rPr>
              <a:t>mytup1</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80000"/>
              </a:lnSpc>
              <a:spcBef>
                <a:spcPts val="1000"/>
              </a:spcBef>
              <a:spcAft>
                <a:spcPts val="0"/>
              </a:spcAft>
              <a:buClr>
                <a:srgbClr val="FBDE2D"/>
              </a:buClr>
              <a:buSzPts val="2220"/>
              <a:buNone/>
            </a:pPr>
            <a:r>
              <a:rPr lang="en-IN" sz="1800" dirty="0">
                <a:solidFill>
                  <a:srgbClr val="FBDE2D"/>
                </a:solidFill>
                <a:latin typeface="Courier New"/>
                <a:ea typeface="Courier New"/>
                <a:cs typeface="Courier New"/>
                <a:sym typeface="Courier New"/>
              </a:rPr>
              <a:t>print(</a:t>
            </a:r>
            <a:r>
              <a:rPr lang="en-IN" sz="1800" dirty="0" err="1">
                <a:solidFill>
                  <a:srgbClr val="8DA6CE"/>
                </a:solidFill>
                <a:latin typeface="Courier New"/>
                <a:ea typeface="Courier New"/>
                <a:cs typeface="Courier New"/>
                <a:sym typeface="Courier New"/>
              </a:rPr>
              <a:t>len</a:t>
            </a:r>
            <a:r>
              <a:rPr lang="en-IN" sz="1800" dirty="0">
                <a:solidFill>
                  <a:srgbClr val="FBDE2D"/>
                </a:solidFill>
                <a:latin typeface="Courier New"/>
                <a:ea typeface="Courier New"/>
                <a:cs typeface="Courier New"/>
                <a:sym typeface="Courier New"/>
              </a:rPr>
              <a:t>(</a:t>
            </a:r>
            <a:r>
              <a:rPr lang="en-IN" sz="1800" dirty="0">
                <a:solidFill>
                  <a:srgbClr val="8DA6CE"/>
                </a:solidFill>
                <a:latin typeface="Courier New"/>
                <a:ea typeface="Courier New"/>
                <a:cs typeface="Courier New"/>
                <a:sym typeface="Courier New"/>
              </a:rPr>
              <a:t>mytup1</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80000"/>
              </a:lnSpc>
              <a:spcBef>
                <a:spcPts val="1000"/>
              </a:spcBef>
              <a:spcAft>
                <a:spcPts val="0"/>
              </a:spcAft>
              <a:buClr>
                <a:srgbClr val="FBDE2D"/>
              </a:buClr>
              <a:buSzPts val="2220"/>
              <a:buNone/>
            </a:pPr>
            <a:r>
              <a:rPr lang="en-IN" sz="1800" dirty="0">
                <a:solidFill>
                  <a:srgbClr val="FBDE2D"/>
                </a:solidFill>
                <a:latin typeface="Courier New"/>
                <a:ea typeface="Courier New"/>
                <a:cs typeface="Courier New"/>
                <a:sym typeface="Courier New"/>
              </a:rPr>
              <a:t>print(</a:t>
            </a:r>
            <a:r>
              <a:rPr lang="en-IN" sz="1800" dirty="0">
                <a:solidFill>
                  <a:srgbClr val="8DA6CE"/>
                </a:solidFill>
                <a:latin typeface="Courier New"/>
                <a:ea typeface="Courier New"/>
                <a:cs typeface="Courier New"/>
                <a:sym typeface="Courier New"/>
              </a:rPr>
              <a:t>type</a:t>
            </a:r>
            <a:r>
              <a:rPr lang="en-IN" sz="1800" dirty="0">
                <a:solidFill>
                  <a:srgbClr val="FBDE2D"/>
                </a:solidFill>
                <a:latin typeface="Courier New"/>
                <a:ea typeface="Courier New"/>
                <a:cs typeface="Courier New"/>
                <a:sym typeface="Courier New"/>
              </a:rPr>
              <a:t>(</a:t>
            </a:r>
            <a:r>
              <a:rPr lang="en-IN" sz="1800" dirty="0">
                <a:solidFill>
                  <a:srgbClr val="8DA6CE"/>
                </a:solidFill>
                <a:latin typeface="Courier New"/>
                <a:ea typeface="Courier New"/>
                <a:cs typeface="Courier New"/>
                <a:sym typeface="Courier New"/>
              </a:rPr>
              <a:t>mytup1</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80000"/>
              </a:lnSpc>
              <a:spcBef>
                <a:spcPts val="1000"/>
              </a:spcBef>
              <a:spcAft>
                <a:spcPts val="0"/>
              </a:spcAft>
              <a:buClr>
                <a:srgbClr val="FBDE2D"/>
              </a:buClr>
              <a:buSzPts val="2220"/>
              <a:buNone/>
            </a:pPr>
            <a:r>
              <a:rPr lang="en-IN" sz="1800" dirty="0">
                <a:solidFill>
                  <a:srgbClr val="FBDE2D"/>
                </a:solidFill>
                <a:latin typeface="Courier New"/>
                <a:ea typeface="Courier New"/>
                <a:cs typeface="Courier New"/>
                <a:sym typeface="Courier New"/>
              </a:rPr>
              <a:t>print(</a:t>
            </a:r>
            <a:r>
              <a:rPr lang="en-IN" sz="1800" dirty="0">
                <a:solidFill>
                  <a:srgbClr val="8DA6CE"/>
                </a:solidFill>
                <a:latin typeface="Courier New"/>
                <a:ea typeface="Courier New"/>
                <a:cs typeface="Courier New"/>
                <a:sym typeface="Courier New"/>
              </a:rPr>
              <a:t>mytup2</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80000"/>
              </a:lnSpc>
              <a:spcBef>
                <a:spcPts val="1000"/>
              </a:spcBef>
              <a:spcAft>
                <a:spcPts val="0"/>
              </a:spcAft>
              <a:buClr>
                <a:srgbClr val="FBDE2D"/>
              </a:buClr>
              <a:buSzPts val="2220"/>
              <a:buNone/>
            </a:pPr>
            <a:r>
              <a:rPr lang="en-IN" sz="1800" dirty="0">
                <a:solidFill>
                  <a:srgbClr val="FBDE2D"/>
                </a:solidFill>
                <a:latin typeface="Courier New"/>
                <a:ea typeface="Courier New"/>
                <a:cs typeface="Courier New"/>
                <a:sym typeface="Courier New"/>
              </a:rPr>
              <a:t>print(</a:t>
            </a:r>
            <a:r>
              <a:rPr lang="en-IN" sz="1800" dirty="0" err="1">
                <a:solidFill>
                  <a:srgbClr val="8DA6CE"/>
                </a:solidFill>
                <a:latin typeface="Courier New"/>
                <a:ea typeface="Courier New"/>
                <a:cs typeface="Courier New"/>
                <a:sym typeface="Courier New"/>
              </a:rPr>
              <a:t>len</a:t>
            </a:r>
            <a:r>
              <a:rPr lang="en-IN" sz="1800" dirty="0">
                <a:solidFill>
                  <a:srgbClr val="FBDE2D"/>
                </a:solidFill>
                <a:latin typeface="Courier New"/>
                <a:ea typeface="Courier New"/>
                <a:cs typeface="Courier New"/>
                <a:sym typeface="Courier New"/>
              </a:rPr>
              <a:t>(</a:t>
            </a:r>
            <a:r>
              <a:rPr lang="en-IN" sz="1800" dirty="0">
                <a:solidFill>
                  <a:srgbClr val="8DA6CE"/>
                </a:solidFill>
                <a:latin typeface="Courier New"/>
                <a:ea typeface="Courier New"/>
                <a:cs typeface="Courier New"/>
                <a:sym typeface="Courier New"/>
              </a:rPr>
              <a:t>mytup2</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80000"/>
              </a:lnSpc>
              <a:spcBef>
                <a:spcPts val="1000"/>
              </a:spcBef>
              <a:spcAft>
                <a:spcPts val="0"/>
              </a:spcAft>
              <a:buClr>
                <a:srgbClr val="FBDE2D"/>
              </a:buClr>
              <a:buSzPts val="2220"/>
              <a:buNone/>
            </a:pPr>
            <a:r>
              <a:rPr lang="en-IN" sz="1800" dirty="0">
                <a:solidFill>
                  <a:srgbClr val="FBDE2D"/>
                </a:solidFill>
                <a:latin typeface="Courier New"/>
                <a:ea typeface="Courier New"/>
                <a:cs typeface="Courier New"/>
                <a:sym typeface="Courier New"/>
              </a:rPr>
              <a:t>print(</a:t>
            </a:r>
            <a:r>
              <a:rPr lang="en-IN" sz="1800" dirty="0">
                <a:solidFill>
                  <a:srgbClr val="8DA6CE"/>
                </a:solidFill>
                <a:latin typeface="Courier New"/>
                <a:ea typeface="Courier New"/>
                <a:cs typeface="Courier New"/>
                <a:sym typeface="Courier New"/>
              </a:rPr>
              <a:t>type</a:t>
            </a:r>
            <a:r>
              <a:rPr lang="en-IN" sz="1800" dirty="0">
                <a:solidFill>
                  <a:srgbClr val="FBDE2D"/>
                </a:solidFill>
                <a:latin typeface="Courier New"/>
                <a:ea typeface="Courier New"/>
                <a:cs typeface="Courier New"/>
                <a:sym typeface="Courier New"/>
              </a:rPr>
              <a:t>(</a:t>
            </a:r>
            <a:r>
              <a:rPr lang="en-IN" sz="1800" dirty="0">
                <a:solidFill>
                  <a:srgbClr val="8DA6CE"/>
                </a:solidFill>
                <a:latin typeface="Courier New"/>
                <a:ea typeface="Courier New"/>
                <a:cs typeface="Courier New"/>
                <a:sym typeface="Courier New"/>
              </a:rPr>
              <a:t>mytup2</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p:txBody>
      </p:sp>
      <p:sp>
        <p:nvSpPr>
          <p:cNvPr id="343" name="Google Shape;343;p3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25</a:t>
            </a:fld>
            <a:endParaRPr/>
          </a:p>
        </p:txBody>
      </p:sp>
      <p:sp>
        <p:nvSpPr>
          <p:cNvPr id="344" name="Google Shape;344;p34"/>
          <p:cNvSpPr txBox="1"/>
          <p:nvPr/>
        </p:nvSpPr>
        <p:spPr>
          <a:xfrm>
            <a:off x="6934200" y="2963221"/>
            <a:ext cx="4572000" cy="25852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dirty="0">
                <a:solidFill>
                  <a:srgbClr val="AEAEAE"/>
                </a:solidFill>
                <a:latin typeface="Courier New"/>
                <a:ea typeface="Courier New"/>
                <a:cs typeface="Courier New"/>
                <a:sym typeface="Courier New"/>
              </a:rPr>
              <a:t>#To create empty or single element tuple</a:t>
            </a:r>
            <a:r>
              <a:rPr lang="en-IN" dirty="0">
                <a:solidFill>
                  <a:srgbClr val="F8F8F8"/>
                </a:solidFill>
                <a:latin typeface="Courier New"/>
                <a:ea typeface="Courier New"/>
                <a:cs typeface="Courier New"/>
                <a:sym typeface="Courier New"/>
              </a:rPr>
              <a:t> </a:t>
            </a:r>
            <a:endParaRPr dirty="0"/>
          </a:p>
          <a:p>
            <a:pPr marL="0" marR="0" lvl="0" indent="0" algn="l" rtl="0">
              <a:spcBef>
                <a:spcPts val="0"/>
              </a:spcBef>
              <a:spcAft>
                <a:spcPts val="0"/>
              </a:spcAft>
              <a:buNone/>
            </a:pPr>
            <a:r>
              <a:rPr lang="en-IN" dirty="0" err="1">
                <a:solidFill>
                  <a:srgbClr val="8DA6CE"/>
                </a:solidFill>
                <a:latin typeface="Courier New"/>
                <a:ea typeface="Courier New"/>
                <a:cs typeface="Courier New"/>
                <a:sym typeface="Courier New"/>
              </a:rPr>
              <a:t>emptup</a:t>
            </a:r>
            <a:r>
              <a:rPr lang="en-IN" dirty="0">
                <a:solidFill>
                  <a:srgbClr val="F8F8F8"/>
                </a:solidFill>
                <a:latin typeface="Courier New"/>
                <a:ea typeface="Courier New"/>
                <a:cs typeface="Courier New"/>
                <a:sym typeface="Courier New"/>
              </a:rPr>
              <a:t> </a:t>
            </a:r>
            <a:r>
              <a:rPr lang="en-IN" dirty="0">
                <a:solidFill>
                  <a:srgbClr val="FBDE2D"/>
                </a:solidFill>
                <a:latin typeface="Courier New"/>
                <a:ea typeface="Courier New"/>
                <a:cs typeface="Courier New"/>
                <a:sym typeface="Courier New"/>
              </a:rPr>
              <a:t>=</a:t>
            </a:r>
            <a:r>
              <a:rPr lang="en-IN" dirty="0">
                <a:solidFill>
                  <a:srgbClr val="F8F8F8"/>
                </a:solidFill>
                <a:latin typeface="Courier New"/>
                <a:ea typeface="Courier New"/>
                <a:cs typeface="Courier New"/>
                <a:sym typeface="Courier New"/>
              </a:rPr>
              <a:t> </a:t>
            </a:r>
            <a:r>
              <a:rPr lang="en-IN" dirty="0">
                <a:solidFill>
                  <a:srgbClr val="FBDE2D"/>
                </a:solidFill>
                <a:latin typeface="Courier New"/>
                <a:ea typeface="Courier New"/>
                <a:cs typeface="Courier New"/>
                <a:sym typeface="Courier New"/>
              </a:rPr>
              <a:t>()</a:t>
            </a:r>
            <a:r>
              <a:rPr lang="en-IN" dirty="0">
                <a:solidFill>
                  <a:srgbClr val="F8F8F8"/>
                </a:solidFill>
                <a:latin typeface="Courier New"/>
                <a:ea typeface="Courier New"/>
                <a:cs typeface="Courier New"/>
                <a:sym typeface="Courier New"/>
              </a:rPr>
              <a:t> </a:t>
            </a:r>
            <a:endParaRPr dirty="0"/>
          </a:p>
          <a:p>
            <a:pPr marL="0" marR="0" lvl="0" indent="0" algn="l" rtl="0">
              <a:spcBef>
                <a:spcPts val="0"/>
              </a:spcBef>
              <a:spcAft>
                <a:spcPts val="0"/>
              </a:spcAft>
              <a:buNone/>
            </a:pPr>
            <a:r>
              <a:rPr lang="en-IN" dirty="0">
                <a:solidFill>
                  <a:srgbClr val="FBDE2D"/>
                </a:solidFill>
                <a:latin typeface="Courier New"/>
                <a:ea typeface="Courier New"/>
                <a:cs typeface="Courier New"/>
                <a:sym typeface="Courier New"/>
              </a:rPr>
              <a:t>print(</a:t>
            </a:r>
            <a:r>
              <a:rPr lang="en-IN" dirty="0">
                <a:solidFill>
                  <a:srgbClr val="8DA6CE"/>
                </a:solidFill>
                <a:latin typeface="Courier New"/>
                <a:ea typeface="Courier New"/>
                <a:cs typeface="Courier New"/>
                <a:sym typeface="Courier New"/>
              </a:rPr>
              <a:t>type</a:t>
            </a:r>
            <a:r>
              <a:rPr lang="en-IN" dirty="0">
                <a:solidFill>
                  <a:srgbClr val="FBDE2D"/>
                </a:solidFill>
                <a:latin typeface="Courier New"/>
                <a:ea typeface="Courier New"/>
                <a:cs typeface="Courier New"/>
                <a:sym typeface="Courier New"/>
              </a:rPr>
              <a:t>(</a:t>
            </a:r>
            <a:r>
              <a:rPr lang="en-IN" dirty="0" err="1">
                <a:solidFill>
                  <a:srgbClr val="8DA6CE"/>
                </a:solidFill>
                <a:latin typeface="Courier New"/>
                <a:ea typeface="Courier New"/>
                <a:cs typeface="Courier New"/>
                <a:sym typeface="Courier New"/>
              </a:rPr>
              <a:t>emptup</a:t>
            </a:r>
            <a:r>
              <a:rPr lang="en-IN" dirty="0">
                <a:solidFill>
                  <a:srgbClr val="FBDE2D"/>
                </a:solidFill>
                <a:latin typeface="Courier New"/>
                <a:ea typeface="Courier New"/>
                <a:cs typeface="Courier New"/>
                <a:sym typeface="Courier New"/>
              </a:rPr>
              <a:t>))</a:t>
            </a:r>
            <a:r>
              <a:rPr lang="en-IN" dirty="0">
                <a:solidFill>
                  <a:srgbClr val="F8F8F8"/>
                </a:solidFill>
                <a:latin typeface="Courier New"/>
                <a:ea typeface="Courier New"/>
                <a:cs typeface="Courier New"/>
                <a:sym typeface="Courier New"/>
              </a:rPr>
              <a:t> </a:t>
            </a:r>
            <a:endParaRPr dirty="0"/>
          </a:p>
          <a:p>
            <a:pPr marL="0" marR="0" lvl="0" indent="0" algn="l" rtl="0">
              <a:spcBef>
                <a:spcPts val="0"/>
              </a:spcBef>
              <a:spcAft>
                <a:spcPts val="0"/>
              </a:spcAft>
              <a:buNone/>
            </a:pPr>
            <a:r>
              <a:rPr lang="en-IN" dirty="0">
                <a:solidFill>
                  <a:srgbClr val="FBDE2D"/>
                </a:solidFill>
                <a:latin typeface="Courier New"/>
                <a:ea typeface="Courier New"/>
                <a:cs typeface="Courier New"/>
                <a:sym typeface="Courier New"/>
              </a:rPr>
              <a:t>print(</a:t>
            </a:r>
            <a:r>
              <a:rPr lang="en-IN" dirty="0" err="1">
                <a:solidFill>
                  <a:srgbClr val="8DA6CE"/>
                </a:solidFill>
                <a:latin typeface="Courier New"/>
                <a:ea typeface="Courier New"/>
                <a:cs typeface="Courier New"/>
                <a:sym typeface="Courier New"/>
              </a:rPr>
              <a:t>emptup</a:t>
            </a:r>
            <a:r>
              <a:rPr lang="en-IN" dirty="0">
                <a:solidFill>
                  <a:srgbClr val="FBDE2D"/>
                </a:solidFill>
                <a:latin typeface="Courier New"/>
                <a:ea typeface="Courier New"/>
                <a:cs typeface="Courier New"/>
                <a:sym typeface="Courier New"/>
              </a:rPr>
              <a:t>)</a:t>
            </a:r>
            <a:r>
              <a:rPr lang="en-IN" dirty="0">
                <a:solidFill>
                  <a:srgbClr val="F8F8F8"/>
                </a:solidFill>
                <a:latin typeface="Courier New"/>
                <a:ea typeface="Courier New"/>
                <a:cs typeface="Courier New"/>
                <a:sym typeface="Courier New"/>
              </a:rPr>
              <a:t> </a:t>
            </a:r>
            <a:endParaRPr dirty="0"/>
          </a:p>
          <a:p>
            <a:pPr marL="0" marR="0" lvl="0" indent="0" algn="l" rtl="0">
              <a:spcBef>
                <a:spcPts val="0"/>
              </a:spcBef>
              <a:spcAft>
                <a:spcPts val="0"/>
              </a:spcAft>
              <a:buNone/>
            </a:pPr>
            <a:r>
              <a:rPr lang="en-IN" dirty="0" err="1">
                <a:solidFill>
                  <a:srgbClr val="8DA6CE"/>
                </a:solidFill>
                <a:latin typeface="Courier New"/>
                <a:ea typeface="Courier New"/>
                <a:cs typeface="Courier New"/>
                <a:sym typeface="Courier New"/>
              </a:rPr>
              <a:t>onetup</a:t>
            </a:r>
            <a:r>
              <a:rPr lang="en-IN" dirty="0">
                <a:solidFill>
                  <a:srgbClr val="F8F8F8"/>
                </a:solidFill>
                <a:latin typeface="Courier New"/>
                <a:ea typeface="Courier New"/>
                <a:cs typeface="Courier New"/>
                <a:sym typeface="Courier New"/>
              </a:rPr>
              <a:t> </a:t>
            </a:r>
            <a:r>
              <a:rPr lang="en-IN" dirty="0">
                <a:solidFill>
                  <a:srgbClr val="FBDE2D"/>
                </a:solidFill>
                <a:latin typeface="Courier New"/>
                <a:ea typeface="Courier New"/>
                <a:cs typeface="Courier New"/>
                <a:sym typeface="Courier New"/>
              </a:rPr>
              <a:t>=</a:t>
            </a:r>
            <a:r>
              <a:rPr lang="en-IN" dirty="0">
                <a:solidFill>
                  <a:srgbClr val="F8F8F8"/>
                </a:solidFill>
                <a:latin typeface="Courier New"/>
                <a:ea typeface="Courier New"/>
                <a:cs typeface="Courier New"/>
                <a:sym typeface="Courier New"/>
              </a:rPr>
              <a:t> </a:t>
            </a:r>
            <a:r>
              <a:rPr lang="en-IN" dirty="0">
                <a:solidFill>
                  <a:srgbClr val="FBDE2D"/>
                </a:solidFill>
                <a:latin typeface="Courier New"/>
                <a:ea typeface="Courier New"/>
                <a:cs typeface="Courier New"/>
                <a:sym typeface="Courier New"/>
              </a:rPr>
              <a:t>(</a:t>
            </a:r>
            <a:r>
              <a:rPr lang="en-IN" dirty="0">
                <a:solidFill>
                  <a:srgbClr val="D8FA3C"/>
                </a:solidFill>
                <a:latin typeface="Courier New"/>
                <a:ea typeface="Courier New"/>
                <a:cs typeface="Courier New"/>
                <a:sym typeface="Courier New"/>
              </a:rPr>
              <a:t>212</a:t>
            </a:r>
            <a:r>
              <a:rPr lang="en-IN" dirty="0">
                <a:solidFill>
                  <a:srgbClr val="FBDE2D"/>
                </a:solidFill>
                <a:latin typeface="Courier New"/>
                <a:ea typeface="Courier New"/>
                <a:cs typeface="Courier New"/>
                <a:sym typeface="Courier New"/>
              </a:rPr>
              <a:t>,)</a:t>
            </a:r>
            <a:r>
              <a:rPr lang="en-IN" dirty="0">
                <a:solidFill>
                  <a:srgbClr val="F8F8F8"/>
                </a:solidFill>
                <a:latin typeface="Courier New"/>
                <a:ea typeface="Courier New"/>
                <a:cs typeface="Courier New"/>
                <a:sym typeface="Courier New"/>
              </a:rPr>
              <a:t> </a:t>
            </a:r>
            <a:endParaRPr dirty="0"/>
          </a:p>
          <a:p>
            <a:pPr marL="0" marR="0" lvl="0" indent="0" algn="l" rtl="0">
              <a:spcBef>
                <a:spcPts val="0"/>
              </a:spcBef>
              <a:spcAft>
                <a:spcPts val="0"/>
              </a:spcAft>
              <a:buNone/>
            </a:pPr>
            <a:r>
              <a:rPr lang="en-IN" dirty="0">
                <a:solidFill>
                  <a:srgbClr val="FBDE2D"/>
                </a:solidFill>
                <a:latin typeface="Courier New"/>
                <a:ea typeface="Courier New"/>
                <a:cs typeface="Courier New"/>
                <a:sym typeface="Courier New"/>
              </a:rPr>
              <a:t>print(</a:t>
            </a:r>
            <a:r>
              <a:rPr lang="en-IN" dirty="0">
                <a:solidFill>
                  <a:srgbClr val="8DA6CE"/>
                </a:solidFill>
                <a:latin typeface="Courier New"/>
                <a:ea typeface="Courier New"/>
                <a:cs typeface="Courier New"/>
                <a:sym typeface="Courier New"/>
              </a:rPr>
              <a:t>type</a:t>
            </a:r>
            <a:r>
              <a:rPr lang="en-IN" dirty="0">
                <a:solidFill>
                  <a:srgbClr val="FBDE2D"/>
                </a:solidFill>
                <a:latin typeface="Courier New"/>
                <a:ea typeface="Courier New"/>
                <a:cs typeface="Courier New"/>
                <a:sym typeface="Courier New"/>
              </a:rPr>
              <a:t>(</a:t>
            </a:r>
            <a:r>
              <a:rPr lang="en-IN" dirty="0" err="1">
                <a:solidFill>
                  <a:srgbClr val="8DA6CE"/>
                </a:solidFill>
                <a:latin typeface="Courier New"/>
                <a:ea typeface="Courier New"/>
                <a:cs typeface="Courier New"/>
                <a:sym typeface="Courier New"/>
              </a:rPr>
              <a:t>onetup</a:t>
            </a:r>
            <a:r>
              <a:rPr lang="en-IN" dirty="0">
                <a:solidFill>
                  <a:srgbClr val="FBDE2D"/>
                </a:solidFill>
                <a:latin typeface="Courier New"/>
                <a:ea typeface="Courier New"/>
                <a:cs typeface="Courier New"/>
                <a:sym typeface="Courier New"/>
              </a:rPr>
              <a:t>))</a:t>
            </a:r>
            <a:r>
              <a:rPr lang="en-IN" dirty="0">
                <a:solidFill>
                  <a:srgbClr val="F8F8F8"/>
                </a:solidFill>
                <a:latin typeface="Courier New"/>
                <a:ea typeface="Courier New"/>
                <a:cs typeface="Courier New"/>
                <a:sym typeface="Courier New"/>
              </a:rPr>
              <a:t> </a:t>
            </a:r>
            <a:endParaRPr dirty="0"/>
          </a:p>
          <a:p>
            <a:pPr marL="0" marR="0" lvl="0" indent="0" algn="l" rtl="0">
              <a:spcBef>
                <a:spcPts val="0"/>
              </a:spcBef>
              <a:spcAft>
                <a:spcPts val="0"/>
              </a:spcAft>
              <a:buNone/>
            </a:pPr>
            <a:r>
              <a:rPr lang="en-IN" dirty="0">
                <a:solidFill>
                  <a:srgbClr val="FBDE2D"/>
                </a:solidFill>
                <a:latin typeface="Courier New"/>
                <a:ea typeface="Courier New"/>
                <a:cs typeface="Courier New"/>
                <a:sym typeface="Courier New"/>
              </a:rPr>
              <a:t>print(</a:t>
            </a:r>
            <a:r>
              <a:rPr lang="en-IN" dirty="0" err="1">
                <a:solidFill>
                  <a:srgbClr val="8DA6CE"/>
                </a:solidFill>
                <a:latin typeface="Courier New"/>
                <a:ea typeface="Courier New"/>
                <a:cs typeface="Courier New"/>
                <a:sym typeface="Courier New"/>
              </a:rPr>
              <a:t>onetup</a:t>
            </a:r>
            <a:r>
              <a:rPr lang="en-IN" dirty="0">
                <a:solidFill>
                  <a:srgbClr val="FBDE2D"/>
                </a:solidFill>
                <a:latin typeface="Courier New"/>
                <a:ea typeface="Courier New"/>
                <a:cs typeface="Courier New"/>
                <a:sym typeface="Courier New"/>
              </a:rPr>
              <a:t>)</a:t>
            </a:r>
            <a:r>
              <a:rPr lang="en-IN" dirty="0">
                <a:solidFill>
                  <a:srgbClr val="F8F8F8"/>
                </a:solidFill>
                <a:latin typeface="Courier New"/>
                <a:ea typeface="Courier New"/>
                <a:cs typeface="Courier New"/>
                <a:sym typeface="Courier New"/>
              </a:rPr>
              <a:t>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endParaRPr dirty="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5"/>
          <p:cNvSpPr txBox="1">
            <a:spLocks noGrp="1"/>
          </p:cNvSpPr>
          <p:nvPr>
            <p:ph type="title"/>
          </p:nvPr>
        </p:nvSpPr>
        <p:spPr>
          <a:xfrm>
            <a:off x="838200" y="12223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3600"/>
              <a:buFont typeface="Calibri"/>
              <a:buNone/>
            </a:pPr>
            <a:r>
              <a:rPr lang="en-IN" b="0">
                <a:solidFill>
                  <a:srgbClr val="1F3864"/>
                </a:solidFill>
              </a:rPr>
              <a:t>+ and * operators in Tuples</a:t>
            </a:r>
            <a:endParaRPr/>
          </a:p>
        </p:txBody>
      </p:sp>
      <p:sp>
        <p:nvSpPr>
          <p:cNvPr id="350" name="Google Shape;350;p35"/>
          <p:cNvSpPr txBox="1">
            <a:spLocks noGrp="1"/>
          </p:cNvSpPr>
          <p:nvPr>
            <p:ph idx="1"/>
          </p:nvPr>
        </p:nvSpPr>
        <p:spPr>
          <a:xfrm>
            <a:off x="838200" y="1866900"/>
            <a:ext cx="10668000" cy="448945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rgbClr val="1F3864"/>
              </a:buClr>
              <a:buSzPts val="2220"/>
              <a:buNone/>
            </a:pPr>
            <a:r>
              <a:rPr lang="en-IN" sz="1800" dirty="0">
                <a:solidFill>
                  <a:srgbClr val="1F3864"/>
                </a:solidFill>
              </a:rPr>
              <a:t>Use + operator to create a new tuple that is a concatenation of tuples and use * operator to repeat a tuple.</a:t>
            </a:r>
            <a:endParaRPr sz="1800" dirty="0"/>
          </a:p>
          <a:p>
            <a:pPr marL="0" lvl="0" indent="0" algn="l" rtl="0">
              <a:lnSpc>
                <a:spcPct val="80000"/>
              </a:lnSpc>
              <a:spcBef>
                <a:spcPts val="1000"/>
              </a:spcBef>
              <a:spcAft>
                <a:spcPts val="0"/>
              </a:spcAft>
              <a:buClr>
                <a:srgbClr val="8DA6CE"/>
              </a:buClr>
              <a:buSzPts val="2220"/>
              <a:buNone/>
            </a:pPr>
            <a:r>
              <a:rPr lang="en-IN" sz="1800" dirty="0">
                <a:solidFill>
                  <a:srgbClr val="8DA6CE"/>
                </a:solidFill>
                <a:latin typeface="Courier New"/>
                <a:ea typeface="Courier New"/>
                <a:cs typeface="Courier New"/>
                <a:sym typeface="Courier New"/>
              </a:rPr>
              <a:t>mytup1</a:t>
            </a:r>
            <a:r>
              <a:rPr lang="en-IN" sz="1800" dirty="0">
                <a:solidFill>
                  <a:srgbClr val="FBDE2D"/>
                </a:solidFill>
                <a:latin typeface="Courier New"/>
                <a:ea typeface="Courier New"/>
                <a:cs typeface="Courier New"/>
                <a:sym typeface="Courier New"/>
              </a:rPr>
              <a:t>=(</a:t>
            </a:r>
            <a:r>
              <a:rPr lang="en-IN" sz="1800" dirty="0">
                <a:solidFill>
                  <a:srgbClr val="D8FA3C"/>
                </a:solidFill>
                <a:latin typeface="Courier New"/>
                <a:ea typeface="Courier New"/>
                <a:cs typeface="Courier New"/>
                <a:sym typeface="Courier New"/>
              </a:rPr>
              <a:t>12</a:t>
            </a:r>
            <a:r>
              <a:rPr lang="en-IN" sz="1800" dirty="0">
                <a:solidFill>
                  <a:srgbClr val="FBDE2D"/>
                </a:solidFill>
                <a:latin typeface="Courier New"/>
                <a:ea typeface="Courier New"/>
                <a:cs typeface="Courier New"/>
                <a:sym typeface="Courier New"/>
              </a:rPr>
              <a:t>,</a:t>
            </a:r>
            <a:r>
              <a:rPr lang="en-IN" sz="1800" dirty="0">
                <a:solidFill>
                  <a:srgbClr val="D8FA3C"/>
                </a:solidFill>
                <a:latin typeface="Courier New"/>
                <a:ea typeface="Courier New"/>
                <a:cs typeface="Courier New"/>
                <a:sym typeface="Courier New"/>
              </a:rPr>
              <a:t>25.4</a:t>
            </a:r>
            <a:r>
              <a:rPr lang="en-IN" sz="1800" dirty="0">
                <a:solidFill>
                  <a:srgbClr val="FBDE2D"/>
                </a:solidFill>
                <a:latin typeface="Courier New"/>
                <a:ea typeface="Courier New"/>
                <a:cs typeface="Courier New"/>
                <a:sym typeface="Courier New"/>
              </a:rPr>
              <a:t>,</a:t>
            </a:r>
            <a:r>
              <a:rPr lang="en-IN" sz="1800" dirty="0">
                <a:solidFill>
                  <a:srgbClr val="61CE3C"/>
                </a:solidFill>
                <a:latin typeface="Courier New"/>
                <a:ea typeface="Courier New"/>
                <a:cs typeface="Courier New"/>
                <a:sym typeface="Courier New"/>
              </a:rPr>
              <a:t>"PYTHON"</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D8FA3C"/>
                </a:solidFill>
                <a:latin typeface="Courier New"/>
                <a:ea typeface="Courier New"/>
                <a:cs typeface="Courier New"/>
                <a:sym typeface="Courier New"/>
              </a:rPr>
              <a:t>212</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80000"/>
              </a:lnSpc>
              <a:spcBef>
                <a:spcPts val="1000"/>
              </a:spcBef>
              <a:spcAft>
                <a:spcPts val="0"/>
              </a:spcAft>
              <a:buClr>
                <a:srgbClr val="8DA6CE"/>
              </a:buClr>
              <a:buSzPts val="2220"/>
              <a:buNone/>
            </a:pPr>
            <a:r>
              <a:rPr lang="en-IN" sz="1800" dirty="0">
                <a:solidFill>
                  <a:srgbClr val="8DA6CE"/>
                </a:solidFill>
                <a:latin typeface="Courier New"/>
                <a:ea typeface="Courier New"/>
                <a:cs typeface="Courier New"/>
                <a:sym typeface="Courier New"/>
              </a:rPr>
              <a:t>mytup2</a:t>
            </a:r>
            <a:r>
              <a:rPr lang="en-IN" sz="1800" dirty="0">
                <a:solidFill>
                  <a:srgbClr val="FBDE2D"/>
                </a:solidFill>
                <a:latin typeface="Courier New"/>
                <a:ea typeface="Courier New"/>
                <a:cs typeface="Courier New"/>
                <a:sym typeface="Courier New"/>
              </a:rPr>
              <a:t>=(-</a:t>
            </a:r>
            <a:r>
              <a:rPr lang="en-IN" sz="1800" dirty="0">
                <a:solidFill>
                  <a:srgbClr val="D8FA3C"/>
                </a:solidFill>
                <a:latin typeface="Courier New"/>
                <a:ea typeface="Courier New"/>
                <a:cs typeface="Courier New"/>
                <a:sym typeface="Courier New"/>
              </a:rPr>
              <a:t>21</a:t>
            </a:r>
            <a:r>
              <a:rPr lang="en-IN" sz="1800" dirty="0">
                <a:solidFill>
                  <a:srgbClr val="FBDE2D"/>
                </a:solidFill>
                <a:latin typeface="Courier New"/>
                <a:ea typeface="Courier New"/>
                <a:cs typeface="Courier New"/>
                <a:sym typeface="Courier New"/>
              </a:rPr>
              <a:t>,</a:t>
            </a:r>
            <a:r>
              <a:rPr lang="en-IN" sz="1800" dirty="0">
                <a:solidFill>
                  <a:srgbClr val="D8FA3C"/>
                </a:solidFill>
                <a:latin typeface="Courier New"/>
                <a:ea typeface="Courier New"/>
                <a:cs typeface="Courier New"/>
                <a:sym typeface="Courier New"/>
              </a:rPr>
              <a:t>224</a:t>
            </a:r>
            <a:r>
              <a:rPr lang="en-IN" sz="1800" dirty="0">
                <a:solidFill>
                  <a:srgbClr val="FBDE2D"/>
                </a:solidFill>
                <a:latin typeface="Courier New"/>
                <a:ea typeface="Courier New"/>
                <a:cs typeface="Courier New"/>
                <a:sym typeface="Courier New"/>
              </a:rPr>
              <a:t>,</a:t>
            </a:r>
            <a:r>
              <a:rPr lang="en-IN" sz="1800" dirty="0">
                <a:solidFill>
                  <a:srgbClr val="D8FA3C"/>
                </a:solidFill>
                <a:latin typeface="Courier New"/>
                <a:ea typeface="Courier New"/>
                <a:cs typeface="Courier New"/>
                <a:sym typeface="Courier New"/>
              </a:rPr>
              <a:t>87.6</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61CE3C"/>
                </a:solidFill>
                <a:latin typeface="Courier New"/>
                <a:ea typeface="Courier New"/>
                <a:cs typeface="Courier New"/>
                <a:sym typeface="Courier New"/>
              </a:rPr>
              <a:t>"Hello"</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D8FA3C"/>
                </a:solidFill>
                <a:latin typeface="Courier New"/>
                <a:ea typeface="Courier New"/>
                <a:cs typeface="Courier New"/>
                <a:sym typeface="Courier New"/>
              </a:rPr>
              <a:t>22</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61CE3C"/>
                </a:solidFill>
                <a:latin typeface="Courier New"/>
                <a:ea typeface="Courier New"/>
                <a:cs typeface="Courier New"/>
                <a:sym typeface="Courier New"/>
              </a:rPr>
              <a:t>"World"</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80000"/>
              </a:lnSpc>
              <a:spcBef>
                <a:spcPts val="1000"/>
              </a:spcBef>
              <a:spcAft>
                <a:spcPts val="0"/>
              </a:spcAft>
              <a:buClr>
                <a:srgbClr val="FBDE2D"/>
              </a:buClr>
              <a:buSzPts val="2220"/>
              <a:buNone/>
            </a:pPr>
            <a:r>
              <a:rPr lang="en-IN" sz="1800" dirty="0">
                <a:solidFill>
                  <a:srgbClr val="FBDE2D"/>
                </a:solidFill>
                <a:latin typeface="Courier New"/>
                <a:ea typeface="Courier New"/>
                <a:cs typeface="Courier New"/>
                <a:sym typeface="Courier New"/>
              </a:rPr>
              <a:t>print(</a:t>
            </a:r>
            <a:r>
              <a:rPr lang="en-IN" sz="1800" dirty="0">
                <a:solidFill>
                  <a:srgbClr val="8DA6CE"/>
                </a:solidFill>
                <a:latin typeface="Courier New"/>
                <a:ea typeface="Courier New"/>
                <a:cs typeface="Courier New"/>
                <a:sym typeface="Courier New"/>
              </a:rPr>
              <a:t>mytup1</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80000"/>
              </a:lnSpc>
              <a:spcBef>
                <a:spcPts val="1000"/>
              </a:spcBef>
              <a:spcAft>
                <a:spcPts val="0"/>
              </a:spcAft>
              <a:buClr>
                <a:srgbClr val="AEAEAE"/>
              </a:buClr>
              <a:buSzPts val="2220"/>
              <a:buNone/>
            </a:pPr>
            <a:r>
              <a:rPr lang="en-IN" sz="1800" dirty="0">
                <a:solidFill>
                  <a:srgbClr val="AEAEAE"/>
                </a:solidFill>
                <a:latin typeface="Courier New"/>
                <a:ea typeface="Courier New"/>
                <a:cs typeface="Courier New"/>
                <a:sym typeface="Courier New"/>
              </a:rPr>
              <a:t>#using + operator</a:t>
            </a:r>
            <a:r>
              <a:rPr lang="en-IN" sz="1800" dirty="0">
                <a:solidFill>
                  <a:srgbClr val="F8F8F8"/>
                </a:solidFill>
                <a:latin typeface="Courier New"/>
                <a:ea typeface="Courier New"/>
                <a:cs typeface="Courier New"/>
                <a:sym typeface="Courier New"/>
              </a:rPr>
              <a:t> </a:t>
            </a:r>
            <a:endParaRPr sz="1800" dirty="0"/>
          </a:p>
          <a:p>
            <a:pPr marL="0" lvl="0" indent="0" algn="l" rtl="0">
              <a:lnSpc>
                <a:spcPct val="80000"/>
              </a:lnSpc>
              <a:spcBef>
                <a:spcPts val="1000"/>
              </a:spcBef>
              <a:spcAft>
                <a:spcPts val="0"/>
              </a:spcAft>
              <a:buClr>
                <a:srgbClr val="8DA6CE"/>
              </a:buClr>
              <a:buSzPts val="2220"/>
              <a:buNone/>
            </a:pPr>
            <a:r>
              <a:rPr lang="en-IN" sz="1800" dirty="0" err="1">
                <a:solidFill>
                  <a:srgbClr val="8DA6CE"/>
                </a:solidFill>
                <a:latin typeface="Courier New"/>
                <a:ea typeface="Courier New"/>
                <a:cs typeface="Courier New"/>
                <a:sym typeface="Courier New"/>
              </a:rPr>
              <a:t>newtup</a:t>
            </a:r>
            <a:r>
              <a:rPr lang="en-IN" sz="1800" dirty="0">
                <a:solidFill>
                  <a:srgbClr val="FBDE2D"/>
                </a:solidFill>
                <a:latin typeface="Courier New"/>
                <a:ea typeface="Courier New"/>
                <a:cs typeface="Courier New"/>
                <a:sym typeface="Courier New"/>
              </a:rPr>
              <a:t>=</a:t>
            </a:r>
            <a:r>
              <a:rPr lang="en-IN" sz="1800" dirty="0">
                <a:solidFill>
                  <a:srgbClr val="8DA6CE"/>
                </a:solidFill>
                <a:latin typeface="Courier New"/>
                <a:ea typeface="Courier New"/>
                <a:cs typeface="Courier New"/>
                <a:sym typeface="Courier New"/>
              </a:rPr>
              <a:t>mytup1</a:t>
            </a:r>
            <a:r>
              <a:rPr lang="en-IN" sz="1800" dirty="0">
                <a:solidFill>
                  <a:srgbClr val="FBDE2D"/>
                </a:solidFill>
                <a:latin typeface="Courier New"/>
                <a:ea typeface="Courier New"/>
                <a:cs typeface="Courier New"/>
                <a:sym typeface="Courier New"/>
              </a:rPr>
              <a:t>+</a:t>
            </a:r>
            <a:r>
              <a:rPr lang="en-IN" sz="1800" dirty="0">
                <a:solidFill>
                  <a:srgbClr val="8DA6CE"/>
                </a:solidFill>
                <a:latin typeface="Courier New"/>
                <a:ea typeface="Courier New"/>
                <a:cs typeface="Courier New"/>
                <a:sym typeface="Courier New"/>
              </a:rPr>
              <a:t>mytup2</a:t>
            </a:r>
            <a:r>
              <a:rPr lang="en-IN" sz="1800" dirty="0">
                <a:solidFill>
                  <a:srgbClr val="F8F8F8"/>
                </a:solidFill>
                <a:latin typeface="Courier New"/>
                <a:ea typeface="Courier New"/>
                <a:cs typeface="Courier New"/>
                <a:sym typeface="Courier New"/>
              </a:rPr>
              <a:t> </a:t>
            </a:r>
            <a:endParaRPr sz="1800" dirty="0"/>
          </a:p>
          <a:p>
            <a:pPr marL="0" lvl="0" indent="0" algn="l" rtl="0">
              <a:lnSpc>
                <a:spcPct val="80000"/>
              </a:lnSpc>
              <a:spcBef>
                <a:spcPts val="1000"/>
              </a:spcBef>
              <a:spcAft>
                <a:spcPts val="0"/>
              </a:spcAft>
              <a:buClr>
                <a:srgbClr val="FBDE2D"/>
              </a:buClr>
              <a:buSzPts val="2220"/>
              <a:buNone/>
            </a:pPr>
            <a:r>
              <a:rPr lang="en-IN" sz="1800" dirty="0">
                <a:solidFill>
                  <a:srgbClr val="FBDE2D"/>
                </a:solidFill>
                <a:latin typeface="Courier New"/>
                <a:ea typeface="Courier New"/>
                <a:cs typeface="Courier New"/>
                <a:sym typeface="Courier New"/>
              </a:rPr>
              <a:t>print(</a:t>
            </a:r>
            <a:r>
              <a:rPr lang="en-IN" sz="1800" dirty="0" err="1">
                <a:solidFill>
                  <a:srgbClr val="8DA6CE"/>
                </a:solidFill>
                <a:latin typeface="Courier New"/>
                <a:ea typeface="Courier New"/>
                <a:cs typeface="Courier New"/>
                <a:sym typeface="Courier New"/>
              </a:rPr>
              <a:t>newtup</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80000"/>
              </a:lnSpc>
              <a:spcBef>
                <a:spcPts val="1000"/>
              </a:spcBef>
              <a:spcAft>
                <a:spcPts val="0"/>
              </a:spcAft>
              <a:buClr>
                <a:srgbClr val="FBDE2D"/>
              </a:buClr>
              <a:buSzPts val="2220"/>
              <a:buNone/>
            </a:pPr>
            <a:r>
              <a:rPr lang="en-IN" sz="1800" dirty="0">
                <a:solidFill>
                  <a:srgbClr val="FBDE2D"/>
                </a:solidFill>
                <a:latin typeface="Courier New"/>
                <a:ea typeface="Courier New"/>
                <a:cs typeface="Courier New"/>
                <a:sym typeface="Courier New"/>
              </a:rPr>
              <a:t>print(</a:t>
            </a:r>
            <a:r>
              <a:rPr lang="en-IN" sz="1800" dirty="0" err="1">
                <a:solidFill>
                  <a:srgbClr val="8DA6CE"/>
                </a:solidFill>
                <a:latin typeface="Courier New"/>
                <a:ea typeface="Courier New"/>
                <a:cs typeface="Courier New"/>
                <a:sym typeface="Courier New"/>
              </a:rPr>
              <a:t>len</a:t>
            </a:r>
            <a:r>
              <a:rPr lang="en-IN" sz="1800" dirty="0">
                <a:solidFill>
                  <a:srgbClr val="FBDE2D"/>
                </a:solidFill>
                <a:latin typeface="Courier New"/>
                <a:ea typeface="Courier New"/>
                <a:cs typeface="Courier New"/>
                <a:sym typeface="Courier New"/>
              </a:rPr>
              <a:t>(</a:t>
            </a:r>
            <a:r>
              <a:rPr lang="en-IN" sz="1800" dirty="0" err="1">
                <a:solidFill>
                  <a:srgbClr val="8DA6CE"/>
                </a:solidFill>
                <a:latin typeface="Courier New"/>
                <a:ea typeface="Courier New"/>
                <a:cs typeface="Courier New"/>
                <a:sym typeface="Courier New"/>
              </a:rPr>
              <a:t>newtup</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80000"/>
              </a:lnSpc>
              <a:spcBef>
                <a:spcPts val="1000"/>
              </a:spcBef>
              <a:spcAft>
                <a:spcPts val="0"/>
              </a:spcAft>
              <a:buClr>
                <a:srgbClr val="AEAEAE"/>
              </a:buClr>
              <a:buSzPts val="2220"/>
              <a:buNone/>
            </a:pPr>
            <a:r>
              <a:rPr lang="en-IN" sz="1800" dirty="0">
                <a:solidFill>
                  <a:srgbClr val="AEAEAE"/>
                </a:solidFill>
                <a:latin typeface="Courier New"/>
                <a:ea typeface="Courier New"/>
                <a:cs typeface="Courier New"/>
                <a:sym typeface="Courier New"/>
              </a:rPr>
              <a:t>#using * operator</a:t>
            </a:r>
            <a:r>
              <a:rPr lang="en-IN" sz="1800" dirty="0">
                <a:solidFill>
                  <a:srgbClr val="F8F8F8"/>
                </a:solidFill>
                <a:latin typeface="Courier New"/>
                <a:ea typeface="Courier New"/>
                <a:cs typeface="Courier New"/>
                <a:sym typeface="Courier New"/>
              </a:rPr>
              <a:t> </a:t>
            </a:r>
            <a:endParaRPr sz="1800" dirty="0"/>
          </a:p>
          <a:p>
            <a:pPr marL="0" lvl="0" indent="0" algn="l" rtl="0">
              <a:lnSpc>
                <a:spcPct val="80000"/>
              </a:lnSpc>
              <a:spcBef>
                <a:spcPts val="1000"/>
              </a:spcBef>
              <a:spcAft>
                <a:spcPts val="0"/>
              </a:spcAft>
              <a:buClr>
                <a:srgbClr val="8DA6CE"/>
              </a:buClr>
              <a:buSzPts val="2220"/>
              <a:buNone/>
            </a:pPr>
            <a:r>
              <a:rPr lang="en-IN" sz="1800" dirty="0">
                <a:solidFill>
                  <a:srgbClr val="8DA6CE"/>
                </a:solidFill>
                <a:latin typeface="Courier New"/>
                <a:ea typeface="Courier New"/>
                <a:cs typeface="Courier New"/>
                <a:sym typeface="Courier New"/>
              </a:rPr>
              <a:t>newtup1</a:t>
            </a:r>
            <a:r>
              <a:rPr lang="en-IN" sz="1800" dirty="0">
                <a:solidFill>
                  <a:srgbClr val="FBDE2D"/>
                </a:solidFill>
                <a:latin typeface="Courier New"/>
                <a:ea typeface="Courier New"/>
                <a:cs typeface="Courier New"/>
                <a:sym typeface="Courier New"/>
              </a:rPr>
              <a:t>=</a:t>
            </a:r>
            <a:r>
              <a:rPr lang="en-IN" sz="1800" dirty="0">
                <a:solidFill>
                  <a:srgbClr val="8DA6CE"/>
                </a:solidFill>
                <a:latin typeface="Courier New"/>
                <a:ea typeface="Courier New"/>
                <a:cs typeface="Courier New"/>
                <a:sym typeface="Courier New"/>
              </a:rPr>
              <a:t>mytup1</a:t>
            </a:r>
            <a:r>
              <a:rPr lang="en-IN" sz="1800" dirty="0">
                <a:solidFill>
                  <a:srgbClr val="FBDE2D"/>
                </a:solidFill>
                <a:latin typeface="Courier New"/>
                <a:ea typeface="Courier New"/>
                <a:cs typeface="Courier New"/>
                <a:sym typeface="Courier New"/>
              </a:rPr>
              <a:t>*</a:t>
            </a:r>
            <a:r>
              <a:rPr lang="en-IN" sz="1800" dirty="0">
                <a:solidFill>
                  <a:srgbClr val="D8FA3C"/>
                </a:solidFill>
                <a:latin typeface="Courier New"/>
                <a:ea typeface="Courier New"/>
                <a:cs typeface="Courier New"/>
                <a:sym typeface="Courier New"/>
              </a:rPr>
              <a:t>4</a:t>
            </a:r>
            <a:r>
              <a:rPr lang="en-IN" sz="1800" dirty="0">
                <a:solidFill>
                  <a:srgbClr val="F8F8F8"/>
                </a:solidFill>
                <a:latin typeface="Courier New"/>
                <a:ea typeface="Courier New"/>
                <a:cs typeface="Courier New"/>
                <a:sym typeface="Courier New"/>
              </a:rPr>
              <a:t> </a:t>
            </a:r>
            <a:endParaRPr sz="1800" dirty="0"/>
          </a:p>
          <a:p>
            <a:pPr marL="0" lvl="0" indent="0" algn="l" rtl="0">
              <a:lnSpc>
                <a:spcPct val="80000"/>
              </a:lnSpc>
              <a:spcBef>
                <a:spcPts val="1000"/>
              </a:spcBef>
              <a:spcAft>
                <a:spcPts val="0"/>
              </a:spcAft>
              <a:buClr>
                <a:srgbClr val="FBDE2D"/>
              </a:buClr>
              <a:buSzPts val="2220"/>
              <a:buNone/>
            </a:pPr>
            <a:r>
              <a:rPr lang="en-IN" sz="1800" dirty="0">
                <a:solidFill>
                  <a:srgbClr val="FBDE2D"/>
                </a:solidFill>
                <a:latin typeface="Courier New"/>
                <a:ea typeface="Courier New"/>
                <a:cs typeface="Courier New"/>
                <a:sym typeface="Courier New"/>
              </a:rPr>
              <a:t>print(</a:t>
            </a:r>
            <a:r>
              <a:rPr lang="en-IN" sz="1800" dirty="0">
                <a:solidFill>
                  <a:srgbClr val="8DA6CE"/>
                </a:solidFill>
                <a:latin typeface="Courier New"/>
                <a:ea typeface="Courier New"/>
                <a:cs typeface="Courier New"/>
                <a:sym typeface="Courier New"/>
              </a:rPr>
              <a:t>newtup1</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80000"/>
              </a:lnSpc>
              <a:spcBef>
                <a:spcPts val="1000"/>
              </a:spcBef>
              <a:spcAft>
                <a:spcPts val="0"/>
              </a:spcAft>
              <a:buClr>
                <a:srgbClr val="FBDE2D"/>
              </a:buClr>
              <a:buSzPts val="2220"/>
              <a:buNone/>
            </a:pPr>
            <a:r>
              <a:rPr lang="en-IN" sz="1800" dirty="0">
                <a:solidFill>
                  <a:srgbClr val="FBDE2D"/>
                </a:solidFill>
                <a:latin typeface="Courier New"/>
                <a:ea typeface="Courier New"/>
                <a:cs typeface="Courier New"/>
                <a:sym typeface="Courier New"/>
              </a:rPr>
              <a:t>print(</a:t>
            </a:r>
            <a:r>
              <a:rPr lang="en-IN" sz="1800" dirty="0" err="1">
                <a:solidFill>
                  <a:srgbClr val="8DA6CE"/>
                </a:solidFill>
                <a:latin typeface="Courier New"/>
                <a:ea typeface="Courier New"/>
                <a:cs typeface="Courier New"/>
                <a:sym typeface="Courier New"/>
              </a:rPr>
              <a:t>len</a:t>
            </a:r>
            <a:r>
              <a:rPr lang="en-IN" sz="1800" dirty="0">
                <a:solidFill>
                  <a:srgbClr val="FBDE2D"/>
                </a:solidFill>
                <a:latin typeface="Courier New"/>
                <a:ea typeface="Courier New"/>
                <a:cs typeface="Courier New"/>
                <a:sym typeface="Courier New"/>
              </a:rPr>
              <a:t>(</a:t>
            </a:r>
            <a:r>
              <a:rPr lang="en-IN" sz="1800" dirty="0">
                <a:solidFill>
                  <a:srgbClr val="8DA6CE"/>
                </a:solidFill>
                <a:latin typeface="Courier New"/>
                <a:ea typeface="Courier New"/>
                <a:cs typeface="Courier New"/>
                <a:sym typeface="Courier New"/>
              </a:rPr>
              <a:t>newtup1</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80000"/>
              </a:lnSpc>
              <a:spcBef>
                <a:spcPts val="1000"/>
              </a:spcBef>
              <a:spcAft>
                <a:spcPts val="0"/>
              </a:spcAft>
              <a:buClr>
                <a:schemeClr val="dk1"/>
              </a:buClr>
              <a:buSzPts val="2220"/>
              <a:buNone/>
            </a:pPr>
            <a:endParaRPr sz="1800" dirty="0"/>
          </a:p>
        </p:txBody>
      </p:sp>
      <p:sp>
        <p:nvSpPr>
          <p:cNvPr id="351" name="Google Shape;351;p3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6"/>
          <p:cNvSpPr txBox="1">
            <a:spLocks noGrp="1"/>
          </p:cNvSpPr>
          <p:nvPr>
            <p:ph type="title"/>
          </p:nvPr>
        </p:nvSpPr>
        <p:spPr>
          <a:xfrm>
            <a:off x="838200" y="42830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3600"/>
              <a:buFont typeface="Courier New"/>
              <a:buNone/>
            </a:pPr>
            <a:r>
              <a:rPr lang="en-IN" b="0" dirty="0">
                <a:solidFill>
                  <a:srgbClr val="1F3864"/>
                </a:solidFill>
                <a:ea typeface="Courier New"/>
                <a:cs typeface="Courier New"/>
                <a:sym typeface="Courier New"/>
              </a:rPr>
              <a:t>Lists</a:t>
            </a:r>
            <a:endParaRPr b="0" dirty="0">
              <a:solidFill>
                <a:srgbClr val="1F3864"/>
              </a:solidFill>
            </a:endParaRPr>
          </a:p>
        </p:txBody>
      </p:sp>
      <p:sp>
        <p:nvSpPr>
          <p:cNvPr id="357" name="Google Shape;357;p36"/>
          <p:cNvSpPr txBox="1">
            <a:spLocks noGrp="1"/>
          </p:cNvSpPr>
          <p:nvPr>
            <p:ph idx="1"/>
          </p:nvPr>
        </p:nvSpPr>
        <p:spPr>
          <a:xfrm>
            <a:off x="838200" y="1885950"/>
            <a:ext cx="10662920" cy="4291013"/>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2040"/>
              <a:buChar char="•"/>
            </a:pPr>
            <a:r>
              <a:rPr lang="en-IN" sz="1800" dirty="0"/>
              <a:t>Collection of values</a:t>
            </a:r>
            <a:endParaRPr sz="1800" dirty="0"/>
          </a:p>
          <a:p>
            <a:pPr marL="228600" lvl="0" indent="-228600" algn="l" rtl="0">
              <a:lnSpc>
                <a:spcPct val="70000"/>
              </a:lnSpc>
              <a:spcBef>
                <a:spcPts val="1000"/>
              </a:spcBef>
              <a:spcAft>
                <a:spcPts val="0"/>
              </a:spcAft>
              <a:buClr>
                <a:schemeClr val="dk1"/>
              </a:buClr>
              <a:buSzPts val="2040"/>
              <a:buChar char="•"/>
            </a:pPr>
            <a:r>
              <a:rPr lang="en-IN" sz="1800" dirty="0"/>
              <a:t>Contain any data type</a:t>
            </a:r>
            <a:endParaRPr sz="1800" dirty="0"/>
          </a:p>
          <a:p>
            <a:pPr marL="228600" lvl="0" indent="-228600" algn="l" rtl="0">
              <a:lnSpc>
                <a:spcPct val="70000"/>
              </a:lnSpc>
              <a:spcBef>
                <a:spcPts val="1000"/>
              </a:spcBef>
              <a:spcAft>
                <a:spcPts val="0"/>
              </a:spcAft>
              <a:buClr>
                <a:schemeClr val="dk1"/>
              </a:buClr>
              <a:buSzPts val="2040"/>
              <a:buChar char="•"/>
            </a:pPr>
            <a:r>
              <a:rPr lang="en-IN" sz="1800" dirty="0"/>
              <a:t>Contain different data types and lists also within the list</a:t>
            </a:r>
            <a:endParaRPr sz="1800" dirty="0"/>
          </a:p>
          <a:p>
            <a:pPr marL="0" lvl="0" indent="0" algn="l" rtl="0">
              <a:lnSpc>
                <a:spcPct val="70000"/>
              </a:lnSpc>
              <a:spcBef>
                <a:spcPts val="1000"/>
              </a:spcBef>
              <a:spcAft>
                <a:spcPts val="0"/>
              </a:spcAft>
              <a:buClr>
                <a:schemeClr val="dk1"/>
              </a:buClr>
              <a:buSzPts val="2040"/>
              <a:buNone/>
            </a:pPr>
            <a:r>
              <a:rPr lang="en-IN" sz="1800" dirty="0"/>
              <a:t>As opposed to int, bool etc, a list is a compound data type: you can group values together:</a:t>
            </a:r>
            <a:endParaRPr sz="1800" dirty="0"/>
          </a:p>
          <a:p>
            <a:pPr marL="0" lvl="0" indent="0" algn="l" rtl="0">
              <a:lnSpc>
                <a:spcPct val="70000"/>
              </a:lnSpc>
              <a:spcBef>
                <a:spcPts val="1000"/>
              </a:spcBef>
              <a:spcAft>
                <a:spcPts val="0"/>
              </a:spcAft>
              <a:buClr>
                <a:srgbClr val="8DA6CE"/>
              </a:buClr>
              <a:buSzPts val="2040"/>
              <a:buNone/>
            </a:pPr>
            <a:r>
              <a:rPr lang="en-IN" sz="1800" dirty="0">
                <a:solidFill>
                  <a:srgbClr val="8DA6CE"/>
                </a:solidFill>
                <a:latin typeface="Courier New"/>
                <a:ea typeface="Courier New"/>
                <a:cs typeface="Courier New"/>
                <a:sym typeface="Courier New"/>
              </a:rPr>
              <a:t>a</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61CE3C"/>
                </a:solidFill>
                <a:latin typeface="Courier New"/>
                <a:ea typeface="Courier New"/>
                <a:cs typeface="Courier New"/>
                <a:sym typeface="Courier New"/>
              </a:rPr>
              <a:t>"is"</a:t>
            </a:r>
            <a:r>
              <a:rPr lang="en-IN" sz="1800" dirty="0">
                <a:solidFill>
                  <a:srgbClr val="F8F8F8"/>
                </a:solidFill>
                <a:latin typeface="Courier New"/>
                <a:ea typeface="Courier New"/>
                <a:cs typeface="Courier New"/>
                <a:sym typeface="Courier New"/>
              </a:rPr>
              <a:t> </a:t>
            </a:r>
            <a:endParaRPr sz="1800" dirty="0"/>
          </a:p>
          <a:p>
            <a:pPr marL="0" lvl="0" indent="0" algn="l" rtl="0">
              <a:lnSpc>
                <a:spcPct val="70000"/>
              </a:lnSpc>
              <a:spcBef>
                <a:spcPts val="1000"/>
              </a:spcBef>
              <a:spcAft>
                <a:spcPts val="0"/>
              </a:spcAft>
              <a:buClr>
                <a:srgbClr val="8DA6CE"/>
              </a:buClr>
              <a:buSzPts val="2040"/>
              <a:buNone/>
            </a:pPr>
            <a:r>
              <a:rPr lang="en-IN" sz="1800" dirty="0">
                <a:solidFill>
                  <a:srgbClr val="8DA6CE"/>
                </a:solidFill>
                <a:latin typeface="Courier New"/>
                <a:ea typeface="Courier New"/>
                <a:cs typeface="Courier New"/>
                <a:sym typeface="Courier New"/>
              </a:rPr>
              <a:t>b</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61CE3C"/>
                </a:solidFill>
                <a:latin typeface="Courier New"/>
                <a:ea typeface="Courier New"/>
                <a:cs typeface="Courier New"/>
                <a:sym typeface="Courier New"/>
              </a:rPr>
              <a:t>"nice"</a:t>
            </a:r>
            <a:r>
              <a:rPr lang="en-IN" sz="1800" dirty="0">
                <a:solidFill>
                  <a:srgbClr val="F8F8F8"/>
                </a:solidFill>
                <a:latin typeface="Courier New"/>
                <a:ea typeface="Courier New"/>
                <a:cs typeface="Courier New"/>
                <a:sym typeface="Courier New"/>
              </a:rPr>
              <a:t> </a:t>
            </a:r>
            <a:endParaRPr sz="1800" dirty="0"/>
          </a:p>
          <a:p>
            <a:pPr marL="0" lvl="0" indent="0" algn="l" rtl="0">
              <a:lnSpc>
                <a:spcPct val="70000"/>
              </a:lnSpc>
              <a:spcBef>
                <a:spcPts val="1000"/>
              </a:spcBef>
              <a:spcAft>
                <a:spcPts val="0"/>
              </a:spcAft>
              <a:buClr>
                <a:srgbClr val="8DA6CE"/>
              </a:buClr>
              <a:buSzPts val="2040"/>
              <a:buNone/>
            </a:pPr>
            <a:r>
              <a:rPr lang="en-IN" sz="1800" dirty="0" err="1">
                <a:solidFill>
                  <a:srgbClr val="8DA6CE"/>
                </a:solidFill>
                <a:latin typeface="Courier New"/>
                <a:ea typeface="Courier New"/>
                <a:cs typeface="Courier New"/>
                <a:sym typeface="Courier New"/>
              </a:rPr>
              <a:t>my_list</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61CE3C"/>
                </a:solidFill>
                <a:latin typeface="Courier New"/>
                <a:ea typeface="Courier New"/>
                <a:cs typeface="Courier New"/>
                <a:sym typeface="Courier New"/>
              </a:rPr>
              <a:t>"my"</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61CE3C"/>
                </a:solidFill>
                <a:latin typeface="Courier New"/>
                <a:ea typeface="Courier New"/>
                <a:cs typeface="Courier New"/>
                <a:sym typeface="Courier New"/>
              </a:rPr>
              <a:t>"list"</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a</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b</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70000"/>
              </a:lnSpc>
              <a:spcBef>
                <a:spcPts val="1000"/>
              </a:spcBef>
              <a:spcAft>
                <a:spcPts val="0"/>
              </a:spcAft>
              <a:buClr>
                <a:srgbClr val="AEAEAE"/>
              </a:buClr>
              <a:buSzPts val="2040"/>
              <a:buNone/>
            </a:pPr>
            <a:r>
              <a:rPr lang="en-IN" sz="1800" dirty="0">
                <a:solidFill>
                  <a:srgbClr val="AEAEAE"/>
                </a:solidFill>
                <a:latin typeface="Courier New"/>
                <a:ea typeface="Courier New"/>
                <a:cs typeface="Courier New"/>
                <a:sym typeface="Courier New"/>
              </a:rPr>
              <a:t># area variables (in square meters) </a:t>
            </a:r>
            <a:endParaRPr sz="1800" dirty="0"/>
          </a:p>
          <a:p>
            <a:pPr marL="0" lvl="0" indent="0" algn="l" rtl="0">
              <a:lnSpc>
                <a:spcPct val="70000"/>
              </a:lnSpc>
              <a:spcBef>
                <a:spcPts val="1000"/>
              </a:spcBef>
              <a:spcAft>
                <a:spcPts val="0"/>
              </a:spcAft>
              <a:buClr>
                <a:srgbClr val="8DA6CE"/>
              </a:buClr>
              <a:buSzPts val="2040"/>
              <a:buNone/>
            </a:pPr>
            <a:r>
              <a:rPr lang="en-IN" sz="1800" dirty="0">
                <a:solidFill>
                  <a:srgbClr val="8DA6CE"/>
                </a:solidFill>
                <a:latin typeface="Courier New"/>
                <a:ea typeface="Courier New"/>
                <a:cs typeface="Courier New"/>
                <a:sym typeface="Courier New"/>
              </a:rPr>
              <a:t>hall</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D8FA3C"/>
                </a:solidFill>
                <a:latin typeface="Courier New"/>
                <a:ea typeface="Courier New"/>
                <a:cs typeface="Courier New"/>
                <a:sym typeface="Courier New"/>
              </a:rPr>
              <a:t>11.25</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kit</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D8FA3C"/>
                </a:solidFill>
                <a:latin typeface="Courier New"/>
                <a:ea typeface="Courier New"/>
                <a:cs typeface="Courier New"/>
                <a:sym typeface="Courier New"/>
              </a:rPr>
              <a:t>18.0</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liv</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D8FA3C"/>
                </a:solidFill>
                <a:latin typeface="Courier New"/>
                <a:ea typeface="Courier New"/>
                <a:cs typeface="Courier New"/>
                <a:sym typeface="Courier New"/>
              </a:rPr>
              <a:t>20.0</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bed</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D8FA3C"/>
                </a:solidFill>
                <a:latin typeface="Courier New"/>
                <a:ea typeface="Courier New"/>
                <a:cs typeface="Courier New"/>
                <a:sym typeface="Courier New"/>
              </a:rPr>
              <a:t>10.75</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bath</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D8FA3C"/>
                </a:solidFill>
                <a:latin typeface="Courier New"/>
                <a:ea typeface="Courier New"/>
                <a:cs typeface="Courier New"/>
                <a:sym typeface="Courier New"/>
              </a:rPr>
              <a:t>9.50</a:t>
            </a:r>
            <a:r>
              <a:rPr lang="en-IN" sz="1800" dirty="0">
                <a:solidFill>
                  <a:srgbClr val="F8F8F8"/>
                </a:solidFill>
                <a:latin typeface="Courier New"/>
                <a:ea typeface="Courier New"/>
                <a:cs typeface="Courier New"/>
                <a:sym typeface="Courier New"/>
              </a:rPr>
              <a:t> </a:t>
            </a:r>
            <a:endParaRPr sz="1800" dirty="0"/>
          </a:p>
          <a:p>
            <a:pPr marL="0" lvl="0" indent="0" algn="l" rtl="0">
              <a:lnSpc>
                <a:spcPct val="70000"/>
              </a:lnSpc>
              <a:spcBef>
                <a:spcPts val="1000"/>
              </a:spcBef>
              <a:spcAft>
                <a:spcPts val="0"/>
              </a:spcAft>
              <a:buClr>
                <a:srgbClr val="AEAEAE"/>
              </a:buClr>
              <a:buSzPts val="2040"/>
              <a:buNone/>
            </a:pPr>
            <a:r>
              <a:rPr lang="en-IN" sz="1800" dirty="0">
                <a:solidFill>
                  <a:srgbClr val="AEAEAE"/>
                </a:solidFill>
                <a:latin typeface="Courier New"/>
                <a:ea typeface="Courier New"/>
                <a:cs typeface="Courier New"/>
                <a:sym typeface="Courier New"/>
              </a:rPr>
              <a:t># Create list areas </a:t>
            </a:r>
            <a:endParaRPr sz="1800" dirty="0"/>
          </a:p>
          <a:p>
            <a:pPr marL="0" lvl="0" indent="0" algn="l" rtl="0">
              <a:lnSpc>
                <a:spcPct val="70000"/>
              </a:lnSpc>
              <a:spcBef>
                <a:spcPts val="1000"/>
              </a:spcBef>
              <a:spcAft>
                <a:spcPts val="0"/>
              </a:spcAft>
              <a:buClr>
                <a:srgbClr val="8DA6CE"/>
              </a:buClr>
              <a:buSzPts val="2040"/>
              <a:buNone/>
            </a:pPr>
            <a:r>
              <a:rPr lang="en-IN" sz="1800" dirty="0">
                <a:solidFill>
                  <a:srgbClr val="8DA6CE"/>
                </a:solidFill>
                <a:latin typeface="Courier New"/>
                <a:ea typeface="Courier New"/>
                <a:cs typeface="Courier New"/>
                <a:sym typeface="Courier New"/>
              </a:rPr>
              <a:t>areas</a:t>
            </a:r>
            <a:r>
              <a:rPr lang="en-IN" sz="1800" dirty="0">
                <a:solidFill>
                  <a:srgbClr val="FBDE2D"/>
                </a:solidFill>
                <a:latin typeface="Courier New"/>
                <a:ea typeface="Courier New"/>
                <a:cs typeface="Courier New"/>
                <a:sym typeface="Courier New"/>
              </a:rPr>
              <a:t>=[</a:t>
            </a:r>
            <a:r>
              <a:rPr lang="en-IN" sz="1800" dirty="0">
                <a:solidFill>
                  <a:srgbClr val="8DA6CE"/>
                </a:solidFill>
                <a:latin typeface="Courier New"/>
                <a:ea typeface="Courier New"/>
                <a:cs typeface="Courier New"/>
                <a:sym typeface="Courier New"/>
              </a:rPr>
              <a:t>hall</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kit</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liv</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bed</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bath</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70000"/>
              </a:lnSpc>
              <a:spcBef>
                <a:spcPts val="1000"/>
              </a:spcBef>
              <a:spcAft>
                <a:spcPts val="0"/>
              </a:spcAft>
              <a:buClr>
                <a:srgbClr val="AEAEAE"/>
              </a:buClr>
              <a:buSzPts val="2040"/>
              <a:buNone/>
            </a:pPr>
            <a:r>
              <a:rPr lang="en-IN" sz="1800" dirty="0">
                <a:solidFill>
                  <a:srgbClr val="AEAEAE"/>
                </a:solidFill>
                <a:latin typeface="Courier New"/>
                <a:ea typeface="Courier New"/>
                <a:cs typeface="Courier New"/>
                <a:sym typeface="Courier New"/>
              </a:rPr>
              <a:t># Print areas </a:t>
            </a:r>
            <a:endParaRPr sz="1800" dirty="0"/>
          </a:p>
          <a:p>
            <a:pPr marL="0" lvl="0" indent="0" algn="l" rtl="0">
              <a:lnSpc>
                <a:spcPct val="70000"/>
              </a:lnSpc>
              <a:spcBef>
                <a:spcPts val="1000"/>
              </a:spcBef>
              <a:spcAft>
                <a:spcPts val="0"/>
              </a:spcAft>
              <a:buClr>
                <a:srgbClr val="FBDE2D"/>
              </a:buClr>
              <a:buSzPts val="2040"/>
              <a:buNone/>
            </a:pPr>
            <a:r>
              <a:rPr lang="en-IN" sz="1800" dirty="0">
                <a:solidFill>
                  <a:srgbClr val="FBDE2D"/>
                </a:solidFill>
                <a:latin typeface="Courier New"/>
                <a:ea typeface="Courier New"/>
                <a:cs typeface="Courier New"/>
                <a:sym typeface="Courier New"/>
              </a:rPr>
              <a:t>print(</a:t>
            </a:r>
            <a:r>
              <a:rPr lang="en-IN" sz="1800" dirty="0">
                <a:solidFill>
                  <a:srgbClr val="8DA6CE"/>
                </a:solidFill>
                <a:latin typeface="Courier New"/>
                <a:ea typeface="Courier New"/>
                <a:cs typeface="Courier New"/>
                <a:sym typeface="Courier New"/>
              </a:rPr>
              <a:t>areas</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p:txBody>
      </p:sp>
      <p:sp>
        <p:nvSpPr>
          <p:cNvPr id="358" name="Google Shape;358;p3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7"/>
          <p:cNvSpPr txBox="1">
            <a:spLocks noGrp="1"/>
          </p:cNvSpPr>
          <p:nvPr>
            <p:ph type="title"/>
          </p:nvPr>
        </p:nvSpPr>
        <p:spPr>
          <a:xfrm>
            <a:off x="838200" y="879475"/>
            <a:ext cx="10515600" cy="56334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1600"/>
              <a:buFont typeface="Calibri"/>
              <a:buNone/>
            </a:pPr>
            <a:r>
              <a:rPr lang="en-IN" dirty="0"/>
              <a:t>Create list with different types</a:t>
            </a:r>
            <a:endParaRPr dirty="0"/>
          </a:p>
        </p:txBody>
      </p:sp>
      <p:sp>
        <p:nvSpPr>
          <p:cNvPr id="364" name="Google Shape;364;p37"/>
          <p:cNvSpPr txBox="1">
            <a:spLocks noGrp="1"/>
          </p:cNvSpPr>
          <p:nvPr>
            <p:ph idx="1"/>
          </p:nvPr>
        </p:nvSpPr>
        <p:spPr>
          <a:xfrm>
            <a:off x="838199" y="1819275"/>
            <a:ext cx="10908323" cy="456745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1800" dirty="0"/>
              <a:t>A list can also contain a mix of Python types including strings, floats, </a:t>
            </a:r>
            <a:r>
              <a:rPr lang="en-IN" sz="1800" dirty="0" err="1"/>
              <a:t>booleans</a:t>
            </a:r>
            <a:r>
              <a:rPr lang="en-IN" sz="1800" dirty="0"/>
              <a:t>, etc.</a:t>
            </a:r>
            <a:endParaRPr sz="1800" dirty="0"/>
          </a:p>
          <a:p>
            <a:pPr marL="228600" lvl="0" indent="-228600" algn="l" rtl="0">
              <a:lnSpc>
                <a:spcPct val="90000"/>
              </a:lnSpc>
              <a:spcBef>
                <a:spcPts val="1000"/>
              </a:spcBef>
              <a:spcAft>
                <a:spcPts val="0"/>
              </a:spcAft>
              <a:buClr>
                <a:schemeClr val="dk1"/>
              </a:buClr>
              <a:buSzPts val="2400"/>
              <a:buChar char="•"/>
            </a:pPr>
            <a:r>
              <a:rPr lang="en-IN" sz="1800" dirty="0"/>
              <a:t>create the areas list such that the list first contains the name of each room as a string, and then its area. More specifically, add the strings "hallway", "kitchen" and "bedroom" at the appropriate locations.</a:t>
            </a:r>
            <a:endParaRPr sz="1800" dirty="0"/>
          </a:p>
          <a:p>
            <a:pPr marL="0" lvl="0" indent="0" algn="l" rtl="0">
              <a:lnSpc>
                <a:spcPct val="90000"/>
              </a:lnSpc>
              <a:spcBef>
                <a:spcPts val="1000"/>
              </a:spcBef>
              <a:spcAft>
                <a:spcPts val="0"/>
              </a:spcAft>
              <a:buClr>
                <a:srgbClr val="AEAEAE"/>
              </a:buClr>
              <a:buSzPts val="2400"/>
              <a:buNone/>
            </a:pPr>
            <a:r>
              <a:rPr lang="en-IN" sz="1800" dirty="0">
                <a:solidFill>
                  <a:srgbClr val="AEAEAE"/>
                </a:solidFill>
                <a:latin typeface="Courier New"/>
                <a:ea typeface="Courier New"/>
                <a:cs typeface="Courier New"/>
                <a:sym typeface="Courier New"/>
              </a:rPr>
              <a:t># area variables (in square meters) </a:t>
            </a:r>
            <a:endParaRPr sz="1800" dirty="0"/>
          </a:p>
          <a:p>
            <a:pPr marL="0" lvl="0" indent="0" algn="l" rtl="0">
              <a:lnSpc>
                <a:spcPct val="90000"/>
              </a:lnSpc>
              <a:spcBef>
                <a:spcPts val="1000"/>
              </a:spcBef>
              <a:spcAft>
                <a:spcPts val="0"/>
              </a:spcAft>
              <a:buClr>
                <a:srgbClr val="8DA6CE"/>
              </a:buClr>
              <a:buSzPts val="2400"/>
              <a:buNone/>
            </a:pPr>
            <a:r>
              <a:rPr lang="en-IN" sz="1800" dirty="0">
                <a:solidFill>
                  <a:srgbClr val="8DA6CE"/>
                </a:solidFill>
                <a:latin typeface="Courier New"/>
                <a:ea typeface="Courier New"/>
                <a:cs typeface="Courier New"/>
                <a:sym typeface="Courier New"/>
              </a:rPr>
              <a:t>hall</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D8FA3C"/>
                </a:solidFill>
                <a:latin typeface="Courier New"/>
                <a:ea typeface="Courier New"/>
                <a:cs typeface="Courier New"/>
                <a:sym typeface="Courier New"/>
              </a:rPr>
              <a:t>11.25</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kit</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D8FA3C"/>
                </a:solidFill>
                <a:latin typeface="Courier New"/>
                <a:ea typeface="Courier New"/>
                <a:cs typeface="Courier New"/>
                <a:sym typeface="Courier New"/>
              </a:rPr>
              <a:t>18.0</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liv</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D8FA3C"/>
                </a:solidFill>
                <a:latin typeface="Courier New"/>
                <a:ea typeface="Courier New"/>
                <a:cs typeface="Courier New"/>
                <a:sym typeface="Courier New"/>
              </a:rPr>
              <a:t>20.0</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bed</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D8FA3C"/>
                </a:solidFill>
                <a:latin typeface="Courier New"/>
                <a:ea typeface="Courier New"/>
                <a:cs typeface="Courier New"/>
                <a:sym typeface="Courier New"/>
              </a:rPr>
              <a:t>10.75</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bath</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D8FA3C"/>
                </a:solidFill>
                <a:latin typeface="Courier New"/>
                <a:ea typeface="Courier New"/>
                <a:cs typeface="Courier New"/>
                <a:sym typeface="Courier New"/>
              </a:rPr>
              <a:t>9.50</a:t>
            </a:r>
            <a:r>
              <a:rPr lang="en-IN" sz="1800" dirty="0">
                <a:solidFill>
                  <a:srgbClr val="F8F8F8"/>
                </a:solidFill>
                <a:latin typeface="Courier New"/>
                <a:ea typeface="Courier New"/>
                <a:cs typeface="Courier New"/>
                <a:sym typeface="Courier New"/>
              </a:rPr>
              <a:t> </a:t>
            </a:r>
            <a:endParaRPr sz="1800" dirty="0"/>
          </a:p>
          <a:p>
            <a:pPr marL="0" lvl="0" indent="0" algn="l" rtl="0">
              <a:lnSpc>
                <a:spcPct val="90000"/>
              </a:lnSpc>
              <a:spcBef>
                <a:spcPts val="1000"/>
              </a:spcBef>
              <a:spcAft>
                <a:spcPts val="0"/>
              </a:spcAft>
              <a:buClr>
                <a:srgbClr val="AEAEAE"/>
              </a:buClr>
              <a:buSzPts val="2400"/>
              <a:buNone/>
            </a:pPr>
            <a:r>
              <a:rPr lang="en-IN" sz="1800" dirty="0">
                <a:solidFill>
                  <a:srgbClr val="AEAEAE"/>
                </a:solidFill>
                <a:latin typeface="Courier New"/>
                <a:ea typeface="Courier New"/>
                <a:cs typeface="Courier New"/>
                <a:sym typeface="Courier New"/>
              </a:rPr>
              <a:t># Adapt list areas </a:t>
            </a:r>
            <a:endParaRPr sz="1800" dirty="0"/>
          </a:p>
          <a:p>
            <a:pPr marL="0" lvl="0" indent="0" algn="l" rtl="0">
              <a:lnSpc>
                <a:spcPct val="90000"/>
              </a:lnSpc>
              <a:spcBef>
                <a:spcPts val="1000"/>
              </a:spcBef>
              <a:spcAft>
                <a:spcPts val="0"/>
              </a:spcAft>
              <a:buClr>
                <a:srgbClr val="8DA6CE"/>
              </a:buClr>
              <a:buSzPts val="2400"/>
              <a:buNone/>
            </a:pPr>
            <a:r>
              <a:rPr lang="en-IN" sz="1800" dirty="0">
                <a:solidFill>
                  <a:srgbClr val="8DA6CE"/>
                </a:solidFill>
                <a:latin typeface="Courier New"/>
                <a:ea typeface="Courier New"/>
                <a:cs typeface="Courier New"/>
                <a:sym typeface="Courier New"/>
              </a:rPr>
              <a:t>areas</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61CE3C"/>
                </a:solidFill>
                <a:latin typeface="Courier New"/>
                <a:ea typeface="Courier New"/>
                <a:cs typeface="Courier New"/>
                <a:sym typeface="Courier New"/>
              </a:rPr>
              <a:t>"</a:t>
            </a:r>
            <a:r>
              <a:rPr lang="en-IN" sz="1800" dirty="0" err="1">
                <a:solidFill>
                  <a:srgbClr val="61CE3C"/>
                </a:solidFill>
                <a:latin typeface="Courier New"/>
                <a:ea typeface="Courier New"/>
                <a:cs typeface="Courier New"/>
                <a:sym typeface="Courier New"/>
              </a:rPr>
              <a:t>hallway"</a:t>
            </a:r>
            <a:r>
              <a:rPr lang="en-IN" sz="1800" dirty="0" err="1">
                <a:solidFill>
                  <a:srgbClr val="FBDE2D"/>
                </a:solidFill>
                <a:latin typeface="Courier New"/>
                <a:ea typeface="Courier New"/>
                <a:cs typeface="Courier New"/>
                <a:sym typeface="Courier New"/>
              </a:rPr>
              <a:t>,</a:t>
            </a:r>
            <a:r>
              <a:rPr lang="en-IN" sz="1800" dirty="0" err="1">
                <a:solidFill>
                  <a:srgbClr val="8DA6CE"/>
                </a:solidFill>
                <a:latin typeface="Courier New"/>
                <a:ea typeface="Courier New"/>
                <a:cs typeface="Courier New"/>
                <a:sym typeface="Courier New"/>
              </a:rPr>
              <a:t>hall</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61CE3C"/>
                </a:solidFill>
                <a:latin typeface="Courier New"/>
                <a:ea typeface="Courier New"/>
                <a:cs typeface="Courier New"/>
                <a:sym typeface="Courier New"/>
              </a:rPr>
              <a:t>"kitchen"</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kit</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61CE3C"/>
                </a:solidFill>
                <a:latin typeface="Courier New"/>
                <a:ea typeface="Courier New"/>
                <a:cs typeface="Courier New"/>
                <a:sym typeface="Courier New"/>
              </a:rPr>
              <a:t>"living room"</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liv</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61CE3C"/>
                </a:solidFill>
                <a:latin typeface="Courier New"/>
                <a:ea typeface="Courier New"/>
                <a:cs typeface="Courier New"/>
                <a:sym typeface="Courier New"/>
              </a:rPr>
              <a:t>"bedroom"</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bed</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61CE3C"/>
                </a:solidFill>
                <a:latin typeface="Courier New"/>
                <a:ea typeface="Courier New"/>
                <a:cs typeface="Courier New"/>
                <a:sym typeface="Courier New"/>
              </a:rPr>
              <a:t>"bathroom"</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bath</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90000"/>
              </a:lnSpc>
              <a:spcBef>
                <a:spcPts val="1000"/>
              </a:spcBef>
              <a:spcAft>
                <a:spcPts val="0"/>
              </a:spcAft>
              <a:buClr>
                <a:srgbClr val="AEAEAE"/>
              </a:buClr>
              <a:buSzPts val="2400"/>
              <a:buNone/>
            </a:pPr>
            <a:r>
              <a:rPr lang="en-IN" sz="1800" dirty="0">
                <a:solidFill>
                  <a:srgbClr val="AEAEAE"/>
                </a:solidFill>
                <a:latin typeface="Courier New"/>
                <a:ea typeface="Courier New"/>
                <a:cs typeface="Courier New"/>
                <a:sym typeface="Courier New"/>
              </a:rPr>
              <a:t># Print areas </a:t>
            </a:r>
            <a:endParaRPr sz="1800" dirty="0"/>
          </a:p>
          <a:p>
            <a:pPr marL="0" lvl="0" indent="0" algn="l" rtl="0">
              <a:lnSpc>
                <a:spcPct val="90000"/>
              </a:lnSpc>
              <a:spcBef>
                <a:spcPts val="1000"/>
              </a:spcBef>
              <a:spcAft>
                <a:spcPts val="0"/>
              </a:spcAft>
              <a:buClr>
                <a:srgbClr val="FBDE2D"/>
              </a:buClr>
              <a:buSzPts val="2400"/>
              <a:buNone/>
            </a:pPr>
            <a:r>
              <a:rPr lang="en-IN" sz="1800" dirty="0">
                <a:solidFill>
                  <a:srgbClr val="FBDE2D"/>
                </a:solidFill>
                <a:latin typeface="Courier New"/>
                <a:ea typeface="Courier New"/>
                <a:cs typeface="Courier New"/>
                <a:sym typeface="Courier New"/>
              </a:rPr>
              <a:t>print(</a:t>
            </a:r>
            <a:r>
              <a:rPr lang="en-IN" sz="1800" dirty="0">
                <a:solidFill>
                  <a:srgbClr val="8DA6CE"/>
                </a:solidFill>
                <a:latin typeface="Courier New"/>
                <a:ea typeface="Courier New"/>
                <a:cs typeface="Courier New"/>
                <a:sym typeface="Courier New"/>
              </a:rPr>
              <a:t>areas</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90000"/>
              </a:lnSpc>
              <a:spcBef>
                <a:spcPts val="1000"/>
              </a:spcBef>
              <a:spcAft>
                <a:spcPts val="0"/>
              </a:spcAft>
              <a:buClr>
                <a:schemeClr val="dk1"/>
              </a:buClr>
              <a:buSzPts val="2400"/>
              <a:buNone/>
            </a:pPr>
            <a:endParaRPr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8"/>
          <p:cNvSpPr txBox="1">
            <a:spLocks noGrp="1"/>
          </p:cNvSpPr>
          <p:nvPr>
            <p:ph type="title"/>
          </p:nvPr>
        </p:nvSpPr>
        <p:spPr>
          <a:xfrm>
            <a:off x="838200" y="1012826"/>
            <a:ext cx="10515600" cy="42266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1600"/>
              <a:buFont typeface="Calibri"/>
              <a:buNone/>
            </a:pPr>
            <a:r>
              <a:rPr lang="en-IN" dirty="0"/>
              <a:t>List of lists</a:t>
            </a:r>
            <a:endParaRPr dirty="0"/>
          </a:p>
        </p:txBody>
      </p:sp>
      <p:sp>
        <p:nvSpPr>
          <p:cNvPr id="370" name="Google Shape;370;p38"/>
          <p:cNvSpPr txBox="1">
            <a:spLocks noGrp="1"/>
          </p:cNvSpPr>
          <p:nvPr>
            <p:ph idx="1"/>
          </p:nvPr>
        </p:nvSpPr>
        <p:spPr>
          <a:xfrm>
            <a:off x="838200" y="1790700"/>
            <a:ext cx="10515600" cy="470217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665"/>
              <a:buChar char="•"/>
            </a:pPr>
            <a:r>
              <a:rPr lang="en-IN" sz="1800" dirty="0"/>
              <a:t>Instead of creating a flat list containing strings and floats, representing the names and areas of the rooms in your house, you can create a list of lists.</a:t>
            </a:r>
            <a:endParaRPr sz="1800" dirty="0"/>
          </a:p>
          <a:p>
            <a:pPr marL="228600" lvl="0" indent="-228600" algn="l" rtl="0">
              <a:lnSpc>
                <a:spcPct val="90000"/>
              </a:lnSpc>
              <a:spcBef>
                <a:spcPts val="1000"/>
              </a:spcBef>
              <a:spcAft>
                <a:spcPts val="0"/>
              </a:spcAft>
              <a:buClr>
                <a:schemeClr val="dk1"/>
              </a:buClr>
              <a:buSzPts val="1665"/>
              <a:buChar char="•"/>
            </a:pPr>
            <a:r>
              <a:rPr lang="en-IN" sz="1800" dirty="0"/>
              <a:t>Finish the list of lists so that it also contains the bedroom and bathroom data. Make sure you enter these in order!</a:t>
            </a:r>
            <a:endParaRPr sz="1800" dirty="0"/>
          </a:p>
          <a:p>
            <a:pPr marL="228600" lvl="0" indent="-228600" algn="l" rtl="0">
              <a:lnSpc>
                <a:spcPct val="90000"/>
              </a:lnSpc>
              <a:spcBef>
                <a:spcPts val="1000"/>
              </a:spcBef>
              <a:spcAft>
                <a:spcPts val="0"/>
              </a:spcAft>
              <a:buClr>
                <a:schemeClr val="dk1"/>
              </a:buClr>
              <a:buSzPts val="1665"/>
              <a:buChar char="•"/>
            </a:pPr>
            <a:r>
              <a:rPr lang="en-IN" sz="1800" dirty="0"/>
              <a:t>Print out house; does this way of structuring your data make more sense?</a:t>
            </a:r>
            <a:endParaRPr sz="1800" dirty="0"/>
          </a:p>
          <a:p>
            <a:pPr marL="228600" lvl="0" indent="-228600" algn="l" rtl="0">
              <a:lnSpc>
                <a:spcPct val="90000"/>
              </a:lnSpc>
              <a:spcBef>
                <a:spcPts val="1000"/>
              </a:spcBef>
              <a:spcAft>
                <a:spcPts val="0"/>
              </a:spcAft>
              <a:buClr>
                <a:schemeClr val="dk1"/>
              </a:buClr>
              <a:buSzPts val="1665"/>
              <a:buChar char="•"/>
            </a:pPr>
            <a:r>
              <a:rPr lang="en-IN" sz="1800" dirty="0"/>
              <a:t>Print out the type of house. Are you still dealing with a list?</a:t>
            </a:r>
            <a:endParaRPr sz="1800" dirty="0"/>
          </a:p>
          <a:p>
            <a:pPr marL="0" lvl="0" indent="0" algn="l" rtl="0">
              <a:lnSpc>
                <a:spcPct val="90000"/>
              </a:lnSpc>
              <a:spcBef>
                <a:spcPts val="600"/>
              </a:spcBef>
              <a:spcAft>
                <a:spcPts val="0"/>
              </a:spcAft>
              <a:buClr>
                <a:srgbClr val="AEAEAE"/>
              </a:buClr>
              <a:buSzPts val="2220"/>
              <a:buNone/>
            </a:pPr>
            <a:r>
              <a:rPr lang="en-IN" sz="1800" dirty="0">
                <a:solidFill>
                  <a:srgbClr val="AEAEAE"/>
                </a:solidFill>
                <a:latin typeface="Courier New"/>
                <a:ea typeface="Courier New"/>
                <a:cs typeface="Courier New"/>
                <a:sym typeface="Courier New"/>
              </a:rPr>
              <a:t># area variables (in square meters) </a:t>
            </a:r>
            <a:endParaRPr sz="1800" dirty="0"/>
          </a:p>
          <a:p>
            <a:pPr marL="0" lvl="0" indent="0" algn="l" rtl="0">
              <a:lnSpc>
                <a:spcPct val="90000"/>
              </a:lnSpc>
              <a:spcBef>
                <a:spcPts val="600"/>
              </a:spcBef>
              <a:spcAft>
                <a:spcPts val="0"/>
              </a:spcAft>
              <a:buClr>
                <a:srgbClr val="8DA6CE"/>
              </a:buClr>
              <a:buSzPts val="2220"/>
              <a:buNone/>
            </a:pPr>
            <a:r>
              <a:rPr lang="en-IN" sz="1800" dirty="0">
                <a:solidFill>
                  <a:srgbClr val="8DA6CE"/>
                </a:solidFill>
                <a:latin typeface="Courier New"/>
                <a:ea typeface="Courier New"/>
                <a:cs typeface="Courier New"/>
                <a:sym typeface="Courier New"/>
              </a:rPr>
              <a:t>hall</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D8FA3C"/>
                </a:solidFill>
                <a:latin typeface="Courier New"/>
                <a:ea typeface="Courier New"/>
                <a:cs typeface="Courier New"/>
                <a:sym typeface="Courier New"/>
              </a:rPr>
              <a:t>11.25</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kit</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D8FA3C"/>
                </a:solidFill>
                <a:latin typeface="Courier New"/>
                <a:ea typeface="Courier New"/>
                <a:cs typeface="Courier New"/>
                <a:sym typeface="Courier New"/>
              </a:rPr>
              <a:t>18.0</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liv</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D8FA3C"/>
                </a:solidFill>
                <a:latin typeface="Courier New"/>
                <a:ea typeface="Courier New"/>
                <a:cs typeface="Courier New"/>
                <a:sym typeface="Courier New"/>
              </a:rPr>
              <a:t>20.0</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bed</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D8FA3C"/>
                </a:solidFill>
                <a:latin typeface="Courier New"/>
                <a:ea typeface="Courier New"/>
                <a:cs typeface="Courier New"/>
                <a:sym typeface="Courier New"/>
              </a:rPr>
              <a:t>10.75</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bath</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D8FA3C"/>
                </a:solidFill>
                <a:latin typeface="Courier New"/>
                <a:ea typeface="Courier New"/>
                <a:cs typeface="Courier New"/>
                <a:sym typeface="Courier New"/>
              </a:rPr>
              <a:t>9.50</a:t>
            </a:r>
            <a:r>
              <a:rPr lang="en-IN" sz="1800" dirty="0">
                <a:solidFill>
                  <a:srgbClr val="F8F8F8"/>
                </a:solidFill>
                <a:latin typeface="Courier New"/>
                <a:ea typeface="Courier New"/>
                <a:cs typeface="Courier New"/>
                <a:sym typeface="Courier New"/>
              </a:rPr>
              <a:t> </a:t>
            </a:r>
            <a:endParaRPr sz="1800" dirty="0"/>
          </a:p>
          <a:p>
            <a:pPr marL="0" lvl="0" indent="0" algn="l" rtl="0">
              <a:lnSpc>
                <a:spcPct val="90000"/>
              </a:lnSpc>
              <a:spcBef>
                <a:spcPts val="600"/>
              </a:spcBef>
              <a:spcAft>
                <a:spcPts val="0"/>
              </a:spcAft>
              <a:buClr>
                <a:srgbClr val="AEAEAE"/>
              </a:buClr>
              <a:buSzPts val="2220"/>
              <a:buNone/>
            </a:pPr>
            <a:r>
              <a:rPr lang="en-IN" sz="1800" dirty="0">
                <a:solidFill>
                  <a:srgbClr val="AEAEAE"/>
                </a:solidFill>
                <a:latin typeface="Courier New"/>
                <a:ea typeface="Courier New"/>
                <a:cs typeface="Courier New"/>
                <a:sym typeface="Courier New"/>
              </a:rPr>
              <a:t># house information as list of lists </a:t>
            </a:r>
            <a:endParaRPr sz="1800" dirty="0"/>
          </a:p>
          <a:p>
            <a:pPr marL="0" lvl="0" indent="0" algn="l" rtl="0">
              <a:lnSpc>
                <a:spcPct val="90000"/>
              </a:lnSpc>
              <a:spcBef>
                <a:spcPts val="600"/>
              </a:spcBef>
              <a:spcAft>
                <a:spcPts val="0"/>
              </a:spcAft>
              <a:buClr>
                <a:srgbClr val="8DA6CE"/>
              </a:buClr>
              <a:buSzPts val="2220"/>
              <a:buNone/>
            </a:pPr>
            <a:r>
              <a:rPr lang="en-IN" sz="1800" dirty="0">
                <a:solidFill>
                  <a:srgbClr val="8DA6CE"/>
                </a:solidFill>
                <a:latin typeface="Courier New"/>
                <a:ea typeface="Courier New"/>
                <a:cs typeface="Courier New"/>
                <a:sym typeface="Courier New"/>
              </a:rPr>
              <a:t>house</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61CE3C"/>
                </a:solidFill>
                <a:latin typeface="Courier New"/>
                <a:ea typeface="Courier New"/>
                <a:cs typeface="Courier New"/>
                <a:sym typeface="Courier New"/>
              </a:rPr>
              <a:t>"hallway"</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hall</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61CE3C"/>
                </a:solidFill>
                <a:latin typeface="Courier New"/>
                <a:ea typeface="Courier New"/>
                <a:cs typeface="Courier New"/>
                <a:sym typeface="Courier New"/>
              </a:rPr>
              <a:t>"kitchen"</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kit</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61CE3C"/>
                </a:solidFill>
                <a:latin typeface="Courier New"/>
                <a:ea typeface="Courier New"/>
                <a:cs typeface="Courier New"/>
                <a:sym typeface="Courier New"/>
              </a:rPr>
              <a:t>"living room"</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liv</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61CE3C"/>
                </a:solidFill>
                <a:latin typeface="Courier New"/>
                <a:ea typeface="Courier New"/>
                <a:cs typeface="Courier New"/>
                <a:sym typeface="Courier New"/>
              </a:rPr>
              <a:t>"bedroom"</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bed</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FBDE2D"/>
                </a:solidFill>
                <a:latin typeface="Courier New"/>
                <a:ea typeface="Courier New"/>
                <a:cs typeface="Courier New"/>
                <a:sym typeface="Courier New"/>
              </a:rPr>
              <a:t>[</a:t>
            </a:r>
            <a:r>
              <a:rPr lang="en-IN" sz="1800" dirty="0">
                <a:solidFill>
                  <a:srgbClr val="61CE3C"/>
                </a:solidFill>
                <a:latin typeface="Courier New"/>
                <a:ea typeface="Courier New"/>
                <a:cs typeface="Courier New"/>
                <a:sym typeface="Courier New"/>
              </a:rPr>
              <a:t>"bathroom"</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r>
              <a:rPr lang="en-IN" sz="1800" dirty="0">
                <a:solidFill>
                  <a:srgbClr val="8DA6CE"/>
                </a:solidFill>
                <a:latin typeface="Courier New"/>
                <a:ea typeface="Courier New"/>
                <a:cs typeface="Courier New"/>
                <a:sym typeface="Courier New"/>
              </a:rPr>
              <a:t>bath</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90000"/>
              </a:lnSpc>
              <a:spcBef>
                <a:spcPts val="600"/>
              </a:spcBef>
              <a:spcAft>
                <a:spcPts val="0"/>
              </a:spcAft>
              <a:buClr>
                <a:srgbClr val="AEAEAE"/>
              </a:buClr>
              <a:buSzPts val="2220"/>
              <a:buNone/>
            </a:pPr>
            <a:r>
              <a:rPr lang="en-IN" sz="1800" dirty="0">
                <a:solidFill>
                  <a:srgbClr val="AEAEAE"/>
                </a:solidFill>
                <a:latin typeface="Courier New"/>
                <a:ea typeface="Courier New"/>
                <a:cs typeface="Courier New"/>
                <a:sym typeface="Courier New"/>
              </a:rPr>
              <a:t># Print out house </a:t>
            </a:r>
            <a:endParaRPr sz="1800" dirty="0"/>
          </a:p>
          <a:p>
            <a:pPr marL="0" lvl="0" indent="0" algn="l" rtl="0">
              <a:lnSpc>
                <a:spcPct val="90000"/>
              </a:lnSpc>
              <a:spcBef>
                <a:spcPts val="600"/>
              </a:spcBef>
              <a:spcAft>
                <a:spcPts val="0"/>
              </a:spcAft>
              <a:buClr>
                <a:srgbClr val="FBDE2D"/>
              </a:buClr>
              <a:buSzPts val="2220"/>
              <a:buNone/>
            </a:pPr>
            <a:r>
              <a:rPr lang="en-IN" sz="1800" dirty="0">
                <a:solidFill>
                  <a:srgbClr val="FBDE2D"/>
                </a:solidFill>
                <a:latin typeface="Courier New"/>
                <a:ea typeface="Courier New"/>
                <a:cs typeface="Courier New"/>
                <a:sym typeface="Courier New"/>
              </a:rPr>
              <a:t>print(</a:t>
            </a:r>
            <a:r>
              <a:rPr lang="en-IN" sz="1800" dirty="0">
                <a:solidFill>
                  <a:srgbClr val="8DA6CE"/>
                </a:solidFill>
                <a:latin typeface="Courier New"/>
                <a:ea typeface="Courier New"/>
                <a:cs typeface="Courier New"/>
                <a:sym typeface="Courier New"/>
              </a:rPr>
              <a:t>house</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90000"/>
              </a:lnSpc>
              <a:spcBef>
                <a:spcPts val="600"/>
              </a:spcBef>
              <a:spcAft>
                <a:spcPts val="0"/>
              </a:spcAft>
              <a:buClr>
                <a:srgbClr val="AEAEAE"/>
              </a:buClr>
              <a:buSzPts val="2220"/>
              <a:buNone/>
            </a:pPr>
            <a:r>
              <a:rPr lang="en-IN" sz="1800" dirty="0">
                <a:solidFill>
                  <a:srgbClr val="AEAEAE"/>
                </a:solidFill>
                <a:latin typeface="Courier New"/>
                <a:ea typeface="Courier New"/>
                <a:cs typeface="Courier New"/>
                <a:sym typeface="Courier New"/>
              </a:rPr>
              <a:t># Print out the type of house </a:t>
            </a:r>
            <a:endParaRPr sz="1800" dirty="0"/>
          </a:p>
          <a:p>
            <a:pPr marL="0" lvl="0" indent="0" algn="l" rtl="0">
              <a:lnSpc>
                <a:spcPct val="90000"/>
              </a:lnSpc>
              <a:spcBef>
                <a:spcPts val="600"/>
              </a:spcBef>
              <a:spcAft>
                <a:spcPts val="0"/>
              </a:spcAft>
              <a:buClr>
                <a:srgbClr val="FBDE2D"/>
              </a:buClr>
              <a:buSzPts val="2220"/>
              <a:buNone/>
            </a:pPr>
            <a:r>
              <a:rPr lang="en-IN" sz="1800" dirty="0">
                <a:solidFill>
                  <a:srgbClr val="FBDE2D"/>
                </a:solidFill>
                <a:latin typeface="Courier New"/>
                <a:ea typeface="Courier New"/>
                <a:cs typeface="Courier New"/>
                <a:sym typeface="Courier New"/>
              </a:rPr>
              <a:t>print(</a:t>
            </a:r>
            <a:r>
              <a:rPr lang="en-IN" sz="1800" dirty="0">
                <a:solidFill>
                  <a:srgbClr val="8DA6CE"/>
                </a:solidFill>
                <a:latin typeface="Courier New"/>
                <a:ea typeface="Courier New"/>
                <a:cs typeface="Courier New"/>
                <a:sym typeface="Courier New"/>
              </a:rPr>
              <a:t>type</a:t>
            </a:r>
            <a:r>
              <a:rPr lang="en-IN" sz="1800" dirty="0">
                <a:solidFill>
                  <a:srgbClr val="FBDE2D"/>
                </a:solidFill>
                <a:latin typeface="Courier New"/>
                <a:ea typeface="Courier New"/>
                <a:cs typeface="Courier New"/>
                <a:sym typeface="Courier New"/>
              </a:rPr>
              <a:t>(</a:t>
            </a:r>
            <a:r>
              <a:rPr lang="en-IN" sz="1800" dirty="0">
                <a:solidFill>
                  <a:srgbClr val="8DA6CE"/>
                </a:solidFill>
                <a:latin typeface="Courier New"/>
                <a:ea typeface="Courier New"/>
                <a:cs typeface="Courier New"/>
                <a:sym typeface="Courier New"/>
              </a:rPr>
              <a:t>house</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90000"/>
              </a:lnSpc>
              <a:spcBef>
                <a:spcPts val="1000"/>
              </a:spcBef>
              <a:spcAft>
                <a:spcPts val="0"/>
              </a:spcAft>
              <a:buClr>
                <a:schemeClr val="dk1"/>
              </a:buClr>
              <a:buSzPts val="2035"/>
              <a:buNone/>
            </a:pPr>
            <a:endParaRPr sz="203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What is Python?</a:t>
            </a:r>
            <a:endParaRPr/>
          </a:p>
        </p:txBody>
      </p:sp>
      <p:sp>
        <p:nvSpPr>
          <p:cNvPr id="104" name="Google Shape;104;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2060"/>
              </a:buClr>
              <a:buSzPts val="2400"/>
              <a:buChar char="•"/>
            </a:pPr>
            <a:r>
              <a:rPr lang="en-IN">
                <a:solidFill>
                  <a:srgbClr val="002060"/>
                </a:solidFill>
              </a:rPr>
              <a:t>Python is an open source, object-oriented, high-level powerful programming language.</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Developed by Guido van Rossum in the early 1990s. Named after Monty Python</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Python runs on many Unix variants, on the Mac, and on Windows 2000 and later.</a:t>
            </a:r>
            <a:endParaRPr/>
          </a:p>
          <a:p>
            <a:pPr marL="228600" lvl="0" indent="-76200" algn="l" rtl="0">
              <a:lnSpc>
                <a:spcPct val="90000"/>
              </a:lnSpc>
              <a:spcBef>
                <a:spcPts val="1000"/>
              </a:spcBef>
              <a:spcAft>
                <a:spcPts val="0"/>
              </a:spcAft>
              <a:buClr>
                <a:schemeClr val="dk1"/>
              </a:buClr>
              <a:buSzPts val="2400"/>
              <a:buNone/>
            </a:pPr>
            <a:endParaRPr>
              <a:solidFill>
                <a:srgbClr val="002060"/>
              </a:solidFill>
            </a:endParaRPr>
          </a:p>
        </p:txBody>
      </p:sp>
      <p:sp>
        <p:nvSpPr>
          <p:cNvPr id="103" name="Google Shape;103;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9"/>
          <p:cNvSpPr txBox="1">
            <a:spLocks noGrp="1"/>
          </p:cNvSpPr>
          <p:nvPr>
            <p:ph type="title"/>
          </p:nvPr>
        </p:nvSpPr>
        <p:spPr>
          <a:xfrm>
            <a:off x="838200" y="1098551"/>
            <a:ext cx="10515600" cy="42266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1600"/>
              <a:buFont typeface="Calibri"/>
              <a:buNone/>
            </a:pPr>
            <a:r>
              <a:rPr lang="en-IN" dirty="0" err="1"/>
              <a:t>Subsetting</a:t>
            </a:r>
            <a:r>
              <a:rPr lang="en-IN" dirty="0"/>
              <a:t> Lists</a:t>
            </a:r>
            <a:endParaRPr dirty="0"/>
          </a:p>
        </p:txBody>
      </p:sp>
      <p:sp>
        <p:nvSpPr>
          <p:cNvPr id="376" name="Google Shape;376;p39"/>
          <p:cNvSpPr txBox="1">
            <a:spLocks noGrp="1"/>
          </p:cNvSpPr>
          <p:nvPr>
            <p:ph idx="1"/>
          </p:nvPr>
        </p:nvSpPr>
        <p:spPr>
          <a:xfrm>
            <a:off x="838200" y="1857374"/>
            <a:ext cx="10515600" cy="463549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IN" sz="1800" dirty="0"/>
              <a:t># Create the areas list</a:t>
            </a:r>
            <a:endParaRPr sz="1800" dirty="0"/>
          </a:p>
          <a:p>
            <a:pPr marL="0" lvl="0" indent="0" algn="l" rtl="0">
              <a:lnSpc>
                <a:spcPct val="90000"/>
              </a:lnSpc>
              <a:spcBef>
                <a:spcPts val="1000"/>
              </a:spcBef>
              <a:spcAft>
                <a:spcPts val="0"/>
              </a:spcAft>
              <a:buClr>
                <a:schemeClr val="dk1"/>
              </a:buClr>
              <a:buSzPts val="2200"/>
              <a:buNone/>
            </a:pPr>
            <a:r>
              <a:rPr lang="en-IN" sz="1800" dirty="0"/>
              <a:t>areas = ["hallway", 11.25, "kitchen", 18.0, "living room", 20.0, "bedroom", 10.75, "bathroom", 9.50]</a:t>
            </a:r>
            <a:endParaRPr sz="1800" dirty="0"/>
          </a:p>
          <a:p>
            <a:pPr marL="228600" lvl="0" indent="-228600" algn="l" rtl="0">
              <a:lnSpc>
                <a:spcPct val="90000"/>
              </a:lnSpc>
              <a:spcBef>
                <a:spcPts val="1000"/>
              </a:spcBef>
              <a:spcAft>
                <a:spcPts val="0"/>
              </a:spcAft>
              <a:buClr>
                <a:schemeClr val="dk1"/>
              </a:buClr>
              <a:buSzPts val="2200"/>
              <a:buChar char="•"/>
            </a:pPr>
            <a:r>
              <a:rPr lang="en-IN" sz="1800" dirty="0"/>
              <a:t>Print out the second element from the areas list, so 11.25.</a:t>
            </a:r>
            <a:endParaRPr sz="1800" dirty="0"/>
          </a:p>
          <a:p>
            <a:pPr marL="228600" lvl="0" indent="-228600" algn="l" rtl="0">
              <a:lnSpc>
                <a:spcPct val="90000"/>
              </a:lnSpc>
              <a:spcBef>
                <a:spcPts val="1000"/>
              </a:spcBef>
              <a:spcAft>
                <a:spcPts val="0"/>
              </a:spcAft>
              <a:buClr>
                <a:schemeClr val="dk1"/>
              </a:buClr>
              <a:buSzPts val="2200"/>
              <a:buChar char="•"/>
            </a:pPr>
            <a:r>
              <a:rPr lang="en-IN" sz="1800" dirty="0"/>
              <a:t>Subset and print out the last element of areas, being 9.50. Using a negative index makes sense here!</a:t>
            </a:r>
            <a:endParaRPr sz="1800" dirty="0"/>
          </a:p>
          <a:p>
            <a:pPr marL="0" lvl="0" indent="0" algn="l" rtl="0">
              <a:lnSpc>
                <a:spcPct val="90000"/>
              </a:lnSpc>
              <a:spcBef>
                <a:spcPts val="1000"/>
              </a:spcBef>
              <a:spcAft>
                <a:spcPts val="0"/>
              </a:spcAft>
              <a:buClr>
                <a:srgbClr val="AEAEAE"/>
              </a:buClr>
              <a:buSzPts val="2400"/>
              <a:buNone/>
            </a:pPr>
            <a:r>
              <a:rPr lang="en-IN" sz="1800" dirty="0">
                <a:solidFill>
                  <a:srgbClr val="AEAEAE"/>
                </a:solidFill>
                <a:latin typeface="Courier New"/>
                <a:ea typeface="Courier New"/>
                <a:cs typeface="Courier New"/>
                <a:sym typeface="Courier New"/>
              </a:rPr>
              <a:t># Print out second element from areas </a:t>
            </a:r>
            <a:endParaRPr sz="1800" dirty="0"/>
          </a:p>
          <a:p>
            <a:pPr marL="0" lvl="0" indent="0" algn="l" rtl="0">
              <a:lnSpc>
                <a:spcPct val="90000"/>
              </a:lnSpc>
              <a:spcBef>
                <a:spcPts val="1000"/>
              </a:spcBef>
              <a:spcAft>
                <a:spcPts val="0"/>
              </a:spcAft>
              <a:buClr>
                <a:srgbClr val="FBDE2D"/>
              </a:buClr>
              <a:buSzPts val="2400"/>
              <a:buNone/>
            </a:pPr>
            <a:r>
              <a:rPr lang="en-IN" sz="1800" dirty="0">
                <a:solidFill>
                  <a:srgbClr val="FBDE2D"/>
                </a:solidFill>
                <a:latin typeface="Courier New"/>
                <a:ea typeface="Courier New"/>
                <a:cs typeface="Courier New"/>
                <a:sym typeface="Courier New"/>
              </a:rPr>
              <a:t>print(</a:t>
            </a:r>
            <a:r>
              <a:rPr lang="en-IN" sz="1800" dirty="0">
                <a:solidFill>
                  <a:srgbClr val="8DA6CE"/>
                </a:solidFill>
                <a:latin typeface="Courier New"/>
                <a:ea typeface="Courier New"/>
                <a:cs typeface="Courier New"/>
                <a:sym typeface="Courier New"/>
              </a:rPr>
              <a:t>areas</a:t>
            </a:r>
            <a:r>
              <a:rPr lang="en-IN" sz="1800" dirty="0">
                <a:solidFill>
                  <a:srgbClr val="FBDE2D"/>
                </a:solidFill>
                <a:latin typeface="Courier New"/>
                <a:ea typeface="Courier New"/>
                <a:cs typeface="Courier New"/>
                <a:sym typeface="Courier New"/>
              </a:rPr>
              <a:t>[</a:t>
            </a:r>
            <a:r>
              <a:rPr lang="en-IN" sz="1800" dirty="0">
                <a:solidFill>
                  <a:srgbClr val="D8FA3C"/>
                </a:solidFill>
                <a:latin typeface="Courier New"/>
                <a:ea typeface="Courier New"/>
                <a:cs typeface="Courier New"/>
                <a:sym typeface="Courier New"/>
              </a:rPr>
              <a:t>1</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90000"/>
              </a:lnSpc>
              <a:spcBef>
                <a:spcPts val="1000"/>
              </a:spcBef>
              <a:spcAft>
                <a:spcPts val="0"/>
              </a:spcAft>
              <a:buClr>
                <a:srgbClr val="AEAEAE"/>
              </a:buClr>
              <a:buSzPts val="2400"/>
              <a:buNone/>
            </a:pPr>
            <a:r>
              <a:rPr lang="en-IN" sz="1800" dirty="0">
                <a:solidFill>
                  <a:srgbClr val="AEAEAE"/>
                </a:solidFill>
                <a:latin typeface="Courier New"/>
                <a:ea typeface="Courier New"/>
                <a:cs typeface="Courier New"/>
                <a:sym typeface="Courier New"/>
              </a:rPr>
              <a:t># Print out last element from areas </a:t>
            </a:r>
            <a:endParaRPr sz="1800" dirty="0"/>
          </a:p>
          <a:p>
            <a:pPr marL="0" lvl="0" indent="0" algn="l" rtl="0">
              <a:lnSpc>
                <a:spcPct val="90000"/>
              </a:lnSpc>
              <a:spcBef>
                <a:spcPts val="1000"/>
              </a:spcBef>
              <a:spcAft>
                <a:spcPts val="0"/>
              </a:spcAft>
              <a:buClr>
                <a:srgbClr val="FBDE2D"/>
              </a:buClr>
              <a:buSzPts val="2400"/>
              <a:buNone/>
            </a:pPr>
            <a:r>
              <a:rPr lang="en-IN" sz="1800" dirty="0">
                <a:solidFill>
                  <a:srgbClr val="FBDE2D"/>
                </a:solidFill>
                <a:latin typeface="Courier New"/>
                <a:ea typeface="Courier New"/>
                <a:cs typeface="Courier New"/>
                <a:sym typeface="Courier New"/>
              </a:rPr>
              <a:t>print(</a:t>
            </a:r>
            <a:r>
              <a:rPr lang="en-IN" sz="1800" dirty="0">
                <a:solidFill>
                  <a:srgbClr val="8DA6CE"/>
                </a:solidFill>
                <a:latin typeface="Courier New"/>
                <a:ea typeface="Courier New"/>
                <a:cs typeface="Courier New"/>
                <a:sym typeface="Courier New"/>
              </a:rPr>
              <a:t>areas</a:t>
            </a:r>
            <a:r>
              <a:rPr lang="en-IN" sz="1800" dirty="0">
                <a:solidFill>
                  <a:srgbClr val="FBDE2D"/>
                </a:solidFill>
                <a:latin typeface="Courier New"/>
                <a:ea typeface="Courier New"/>
                <a:cs typeface="Courier New"/>
                <a:sym typeface="Courier New"/>
              </a:rPr>
              <a:t>[-</a:t>
            </a:r>
            <a:r>
              <a:rPr lang="en-IN" sz="1800" dirty="0">
                <a:solidFill>
                  <a:srgbClr val="D8FA3C"/>
                </a:solidFill>
                <a:latin typeface="Courier New"/>
                <a:ea typeface="Courier New"/>
                <a:cs typeface="Courier New"/>
                <a:sym typeface="Courier New"/>
              </a:rPr>
              <a:t>1</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90000"/>
              </a:lnSpc>
              <a:spcBef>
                <a:spcPts val="1000"/>
              </a:spcBef>
              <a:spcAft>
                <a:spcPts val="0"/>
              </a:spcAft>
              <a:buClr>
                <a:srgbClr val="AEAEAE"/>
              </a:buClr>
              <a:buSzPts val="2400"/>
              <a:buNone/>
            </a:pPr>
            <a:r>
              <a:rPr lang="en-IN" sz="1800" dirty="0">
                <a:solidFill>
                  <a:srgbClr val="AEAEAE"/>
                </a:solidFill>
                <a:latin typeface="Courier New"/>
                <a:ea typeface="Courier New"/>
                <a:cs typeface="Courier New"/>
                <a:sym typeface="Courier New"/>
              </a:rPr>
              <a:t># Print out the area of the living room </a:t>
            </a:r>
            <a:endParaRPr sz="1800" dirty="0"/>
          </a:p>
          <a:p>
            <a:pPr marL="0" lvl="0" indent="0" algn="l" rtl="0">
              <a:lnSpc>
                <a:spcPct val="90000"/>
              </a:lnSpc>
              <a:spcBef>
                <a:spcPts val="1000"/>
              </a:spcBef>
              <a:spcAft>
                <a:spcPts val="0"/>
              </a:spcAft>
              <a:buClr>
                <a:srgbClr val="FBDE2D"/>
              </a:buClr>
              <a:buSzPts val="2400"/>
              <a:buNone/>
            </a:pPr>
            <a:r>
              <a:rPr lang="en-IN" sz="1800" dirty="0">
                <a:solidFill>
                  <a:srgbClr val="FBDE2D"/>
                </a:solidFill>
                <a:latin typeface="Courier New"/>
                <a:ea typeface="Courier New"/>
                <a:cs typeface="Courier New"/>
                <a:sym typeface="Courier New"/>
              </a:rPr>
              <a:t>print(</a:t>
            </a:r>
            <a:r>
              <a:rPr lang="en-IN" sz="1800" dirty="0">
                <a:solidFill>
                  <a:srgbClr val="8DA6CE"/>
                </a:solidFill>
                <a:latin typeface="Courier New"/>
                <a:ea typeface="Courier New"/>
                <a:cs typeface="Courier New"/>
                <a:sym typeface="Courier New"/>
              </a:rPr>
              <a:t>areas</a:t>
            </a:r>
            <a:r>
              <a:rPr lang="en-IN" sz="1800" dirty="0">
                <a:solidFill>
                  <a:srgbClr val="FBDE2D"/>
                </a:solidFill>
                <a:latin typeface="Courier New"/>
                <a:ea typeface="Courier New"/>
                <a:cs typeface="Courier New"/>
                <a:sym typeface="Courier New"/>
              </a:rPr>
              <a:t>[</a:t>
            </a:r>
            <a:r>
              <a:rPr lang="en-IN" sz="1800" dirty="0">
                <a:solidFill>
                  <a:srgbClr val="D8FA3C"/>
                </a:solidFill>
                <a:latin typeface="Courier New"/>
                <a:ea typeface="Courier New"/>
                <a:cs typeface="Courier New"/>
                <a:sym typeface="Courier New"/>
              </a:rPr>
              <a:t>5</a:t>
            </a:r>
            <a:r>
              <a:rPr lang="en-IN" sz="1800" dirty="0">
                <a:solidFill>
                  <a:srgbClr val="FBDE2D"/>
                </a:solidFill>
                <a:latin typeface="Courier New"/>
                <a:ea typeface="Courier New"/>
                <a:cs typeface="Courier New"/>
                <a:sym typeface="Courier New"/>
              </a:rPr>
              <a:t>])</a:t>
            </a:r>
            <a:r>
              <a:rPr lang="en-IN" sz="1800" dirty="0">
                <a:solidFill>
                  <a:srgbClr val="F8F8F8"/>
                </a:solidFill>
                <a:latin typeface="Courier New"/>
                <a:ea typeface="Courier New"/>
                <a:cs typeface="Courier New"/>
                <a:sym typeface="Courier New"/>
              </a:rPr>
              <a:t> </a:t>
            </a:r>
            <a:endParaRPr sz="1800" dirty="0"/>
          </a:p>
          <a:p>
            <a:pPr marL="0" lvl="0" indent="0" algn="l" rtl="0">
              <a:lnSpc>
                <a:spcPct val="90000"/>
              </a:lnSpc>
              <a:spcBef>
                <a:spcPts val="1000"/>
              </a:spcBef>
              <a:spcAft>
                <a:spcPts val="0"/>
              </a:spcAft>
              <a:buClr>
                <a:schemeClr val="dk1"/>
              </a:buClr>
              <a:buSzPts val="2200"/>
              <a:buNone/>
            </a:pPr>
            <a:endParaRPr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0"/>
          <p:cNvSpPr txBox="1">
            <a:spLocks noGrp="1"/>
          </p:cNvSpPr>
          <p:nvPr>
            <p:ph type="title"/>
          </p:nvPr>
        </p:nvSpPr>
        <p:spPr>
          <a:xfrm>
            <a:off x="1097280" y="515203"/>
            <a:ext cx="10058400" cy="14507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dirty="0"/>
              <a:t>Subset and calculate</a:t>
            </a:r>
            <a:endParaRPr dirty="0"/>
          </a:p>
        </p:txBody>
      </p:sp>
      <p:sp>
        <p:nvSpPr>
          <p:cNvPr id="382" name="Google Shape;382;p4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220"/>
              <a:buNone/>
            </a:pPr>
            <a:r>
              <a:rPr lang="en-IN" sz="1800" dirty="0"/>
              <a:t>After you've extracted values from a list, you can use them to perform additional calculations. Take this example, where the second and fourth element of a list x are extracted. The strings that result are pasted together using the + operator:</a:t>
            </a:r>
            <a:endParaRPr sz="1800" dirty="0"/>
          </a:p>
          <a:p>
            <a:pPr marL="0" lvl="0" indent="0" algn="l" rtl="0">
              <a:lnSpc>
                <a:spcPct val="90000"/>
              </a:lnSpc>
              <a:spcBef>
                <a:spcPts val="1000"/>
              </a:spcBef>
              <a:spcAft>
                <a:spcPts val="0"/>
              </a:spcAft>
              <a:buClr>
                <a:schemeClr val="dk1"/>
              </a:buClr>
              <a:buSzPts val="2220"/>
              <a:buNone/>
            </a:pPr>
            <a:r>
              <a:rPr lang="en-IN" sz="1800" dirty="0"/>
              <a:t>x = ["a", "b", "c", "d"]</a:t>
            </a:r>
            <a:endParaRPr sz="1800" dirty="0"/>
          </a:p>
          <a:p>
            <a:pPr marL="0" lvl="0" indent="0" algn="l" rtl="0">
              <a:lnSpc>
                <a:spcPct val="90000"/>
              </a:lnSpc>
              <a:spcBef>
                <a:spcPts val="1000"/>
              </a:spcBef>
              <a:spcAft>
                <a:spcPts val="0"/>
              </a:spcAft>
              <a:buClr>
                <a:schemeClr val="dk1"/>
              </a:buClr>
              <a:buSzPts val="2220"/>
              <a:buNone/>
            </a:pPr>
            <a:r>
              <a:rPr lang="en-IN" sz="1800" dirty="0"/>
              <a:t>print(x[1] + x[3])</a:t>
            </a:r>
            <a:endParaRPr sz="1800" dirty="0"/>
          </a:p>
          <a:p>
            <a:pPr marL="0" lvl="0" indent="0" algn="l" rtl="0">
              <a:lnSpc>
                <a:spcPct val="90000"/>
              </a:lnSpc>
              <a:spcBef>
                <a:spcPts val="1000"/>
              </a:spcBef>
              <a:spcAft>
                <a:spcPts val="0"/>
              </a:spcAft>
              <a:buClr>
                <a:srgbClr val="008000"/>
              </a:buClr>
              <a:buSzPts val="2220"/>
              <a:buNone/>
            </a:pPr>
            <a:r>
              <a:rPr lang="en-IN" sz="1800" dirty="0">
                <a:solidFill>
                  <a:srgbClr val="008000"/>
                </a:solidFill>
                <a:latin typeface="Courier New"/>
                <a:ea typeface="Courier New"/>
                <a:cs typeface="Courier New"/>
                <a:sym typeface="Courier New"/>
              </a:rPr>
              <a:t># Create the areas list</a:t>
            </a:r>
            <a:r>
              <a:rPr lang="en-IN" sz="1800" dirty="0">
                <a:solidFill>
                  <a:srgbClr val="0070C0"/>
                </a:solidFill>
                <a:latin typeface="Courier New"/>
                <a:ea typeface="Courier New"/>
                <a:cs typeface="Courier New"/>
                <a:sym typeface="Courier New"/>
              </a:rPr>
              <a:t> </a:t>
            </a:r>
            <a:endParaRPr sz="1800" dirty="0"/>
          </a:p>
          <a:p>
            <a:pPr marL="0" lvl="0" indent="0" algn="l" rtl="0">
              <a:lnSpc>
                <a:spcPct val="90000"/>
              </a:lnSpc>
              <a:spcBef>
                <a:spcPts val="1000"/>
              </a:spcBef>
              <a:spcAft>
                <a:spcPts val="0"/>
              </a:spcAft>
              <a:buClr>
                <a:srgbClr val="0070C0"/>
              </a:buClr>
              <a:buSzPts val="2220"/>
              <a:buNone/>
            </a:pPr>
            <a:r>
              <a:rPr lang="en-IN" sz="1800" dirty="0">
                <a:solidFill>
                  <a:srgbClr val="0070C0"/>
                </a:solidFill>
                <a:latin typeface="Courier New"/>
                <a:ea typeface="Courier New"/>
                <a:cs typeface="Courier New"/>
                <a:sym typeface="Courier New"/>
              </a:rPr>
              <a:t>areas </a:t>
            </a:r>
            <a:r>
              <a:rPr lang="en-IN" sz="1800" b="1" dirty="0">
                <a:solidFill>
                  <a:srgbClr val="000080"/>
                </a:solidFill>
                <a:latin typeface="Courier New"/>
                <a:ea typeface="Courier New"/>
                <a:cs typeface="Courier New"/>
                <a:sym typeface="Courier New"/>
              </a:rPr>
              <a:t>=</a:t>
            </a:r>
            <a:r>
              <a:rPr lang="en-IN" sz="1800" dirty="0">
                <a:solidFill>
                  <a:srgbClr val="000000"/>
                </a:solidFill>
                <a:latin typeface="Courier New"/>
                <a:ea typeface="Courier New"/>
                <a:cs typeface="Courier New"/>
                <a:sym typeface="Courier New"/>
              </a:rPr>
              <a:t> </a:t>
            </a:r>
            <a:r>
              <a:rPr lang="en-IN" sz="1800" b="1" dirty="0">
                <a:solidFill>
                  <a:srgbClr val="000080"/>
                </a:solidFill>
                <a:latin typeface="Courier New"/>
                <a:ea typeface="Courier New"/>
                <a:cs typeface="Courier New"/>
                <a:sym typeface="Courier New"/>
              </a:rPr>
              <a:t>[</a:t>
            </a:r>
            <a:r>
              <a:rPr lang="en-IN" sz="1800" dirty="0">
                <a:solidFill>
                  <a:srgbClr val="808080"/>
                </a:solidFill>
                <a:latin typeface="Courier New"/>
                <a:ea typeface="Courier New"/>
                <a:cs typeface="Courier New"/>
                <a:sym typeface="Courier New"/>
              </a:rPr>
              <a:t>"hallway"</a:t>
            </a:r>
            <a:r>
              <a:rPr lang="en-IN" sz="1800" b="1" dirty="0">
                <a:solidFill>
                  <a:srgbClr val="000080"/>
                </a:solidFill>
                <a:latin typeface="Courier New"/>
                <a:ea typeface="Courier New"/>
                <a:cs typeface="Courier New"/>
                <a:sym typeface="Courier New"/>
              </a:rPr>
              <a:t>,</a:t>
            </a:r>
            <a:r>
              <a:rPr lang="en-IN" sz="1800" dirty="0">
                <a:solidFill>
                  <a:srgbClr val="000000"/>
                </a:solidFill>
                <a:latin typeface="Courier New"/>
                <a:ea typeface="Courier New"/>
                <a:cs typeface="Courier New"/>
                <a:sym typeface="Courier New"/>
              </a:rPr>
              <a:t> </a:t>
            </a:r>
            <a:r>
              <a:rPr lang="en-IN" sz="1800" dirty="0">
                <a:solidFill>
                  <a:srgbClr val="FF0000"/>
                </a:solidFill>
                <a:latin typeface="Courier New"/>
                <a:ea typeface="Courier New"/>
                <a:cs typeface="Courier New"/>
                <a:sym typeface="Courier New"/>
              </a:rPr>
              <a:t>11.25</a:t>
            </a:r>
            <a:r>
              <a:rPr lang="en-IN" sz="1800" b="1" dirty="0">
                <a:solidFill>
                  <a:srgbClr val="000080"/>
                </a:solidFill>
                <a:latin typeface="Courier New"/>
                <a:ea typeface="Courier New"/>
                <a:cs typeface="Courier New"/>
                <a:sym typeface="Courier New"/>
              </a:rPr>
              <a:t>,</a:t>
            </a:r>
            <a:r>
              <a:rPr lang="en-IN" sz="1800" dirty="0">
                <a:solidFill>
                  <a:srgbClr val="000000"/>
                </a:solidFill>
                <a:latin typeface="Courier New"/>
                <a:ea typeface="Courier New"/>
                <a:cs typeface="Courier New"/>
                <a:sym typeface="Courier New"/>
              </a:rPr>
              <a:t> </a:t>
            </a:r>
            <a:r>
              <a:rPr lang="en-IN" sz="1800" dirty="0">
                <a:solidFill>
                  <a:srgbClr val="808080"/>
                </a:solidFill>
                <a:latin typeface="Courier New"/>
                <a:ea typeface="Courier New"/>
                <a:cs typeface="Courier New"/>
                <a:sym typeface="Courier New"/>
              </a:rPr>
              <a:t>"kitchen"</a:t>
            </a:r>
            <a:r>
              <a:rPr lang="en-IN" sz="1800" b="1" dirty="0">
                <a:solidFill>
                  <a:srgbClr val="000080"/>
                </a:solidFill>
                <a:latin typeface="Courier New"/>
                <a:ea typeface="Courier New"/>
                <a:cs typeface="Courier New"/>
                <a:sym typeface="Courier New"/>
              </a:rPr>
              <a:t>,</a:t>
            </a:r>
            <a:r>
              <a:rPr lang="en-IN" sz="1800" dirty="0">
                <a:solidFill>
                  <a:srgbClr val="000000"/>
                </a:solidFill>
                <a:latin typeface="Courier New"/>
                <a:ea typeface="Courier New"/>
                <a:cs typeface="Courier New"/>
                <a:sym typeface="Courier New"/>
              </a:rPr>
              <a:t> </a:t>
            </a:r>
            <a:r>
              <a:rPr lang="en-IN" sz="1800" dirty="0">
                <a:solidFill>
                  <a:srgbClr val="FF0000"/>
                </a:solidFill>
                <a:latin typeface="Courier New"/>
                <a:ea typeface="Courier New"/>
                <a:cs typeface="Courier New"/>
                <a:sym typeface="Courier New"/>
              </a:rPr>
              <a:t>18.0</a:t>
            </a:r>
            <a:r>
              <a:rPr lang="en-IN" sz="1800" b="1" dirty="0">
                <a:solidFill>
                  <a:srgbClr val="000080"/>
                </a:solidFill>
                <a:latin typeface="Courier New"/>
                <a:ea typeface="Courier New"/>
                <a:cs typeface="Courier New"/>
                <a:sym typeface="Courier New"/>
              </a:rPr>
              <a:t>,</a:t>
            </a:r>
            <a:r>
              <a:rPr lang="en-IN" sz="1800" dirty="0">
                <a:solidFill>
                  <a:srgbClr val="000000"/>
                </a:solidFill>
                <a:latin typeface="Courier New"/>
                <a:ea typeface="Courier New"/>
                <a:cs typeface="Courier New"/>
                <a:sym typeface="Courier New"/>
              </a:rPr>
              <a:t> </a:t>
            </a:r>
            <a:r>
              <a:rPr lang="en-IN" sz="1800" dirty="0">
                <a:solidFill>
                  <a:srgbClr val="808080"/>
                </a:solidFill>
                <a:latin typeface="Courier New"/>
                <a:ea typeface="Courier New"/>
                <a:cs typeface="Courier New"/>
                <a:sym typeface="Courier New"/>
              </a:rPr>
              <a:t>"living room"</a:t>
            </a:r>
            <a:r>
              <a:rPr lang="en-IN" sz="1800" b="1" dirty="0">
                <a:solidFill>
                  <a:srgbClr val="000080"/>
                </a:solidFill>
                <a:latin typeface="Courier New"/>
                <a:ea typeface="Courier New"/>
                <a:cs typeface="Courier New"/>
                <a:sym typeface="Courier New"/>
              </a:rPr>
              <a:t>,</a:t>
            </a:r>
            <a:r>
              <a:rPr lang="en-IN" sz="1800" dirty="0">
                <a:solidFill>
                  <a:srgbClr val="000000"/>
                </a:solidFill>
                <a:latin typeface="Courier New"/>
                <a:ea typeface="Courier New"/>
                <a:cs typeface="Courier New"/>
                <a:sym typeface="Courier New"/>
              </a:rPr>
              <a:t> </a:t>
            </a:r>
            <a:r>
              <a:rPr lang="en-IN" sz="1800" dirty="0">
                <a:solidFill>
                  <a:srgbClr val="FF0000"/>
                </a:solidFill>
                <a:latin typeface="Courier New"/>
                <a:ea typeface="Courier New"/>
                <a:cs typeface="Courier New"/>
                <a:sym typeface="Courier New"/>
              </a:rPr>
              <a:t>20.0</a:t>
            </a:r>
            <a:r>
              <a:rPr lang="en-IN" sz="1800" b="1" dirty="0">
                <a:solidFill>
                  <a:srgbClr val="000080"/>
                </a:solidFill>
                <a:latin typeface="Courier New"/>
                <a:ea typeface="Courier New"/>
                <a:cs typeface="Courier New"/>
                <a:sym typeface="Courier New"/>
              </a:rPr>
              <a:t>,</a:t>
            </a:r>
            <a:r>
              <a:rPr lang="en-IN" sz="1800" dirty="0">
                <a:solidFill>
                  <a:srgbClr val="000000"/>
                </a:solidFill>
                <a:latin typeface="Courier New"/>
                <a:ea typeface="Courier New"/>
                <a:cs typeface="Courier New"/>
                <a:sym typeface="Courier New"/>
              </a:rPr>
              <a:t> </a:t>
            </a:r>
            <a:r>
              <a:rPr lang="en-IN" sz="1800" dirty="0">
                <a:solidFill>
                  <a:srgbClr val="808080"/>
                </a:solidFill>
                <a:latin typeface="Courier New"/>
                <a:ea typeface="Courier New"/>
                <a:cs typeface="Courier New"/>
                <a:sym typeface="Courier New"/>
              </a:rPr>
              <a:t>"bedroom"</a:t>
            </a:r>
            <a:r>
              <a:rPr lang="en-IN" sz="1800" b="1" dirty="0">
                <a:solidFill>
                  <a:srgbClr val="000080"/>
                </a:solidFill>
                <a:latin typeface="Courier New"/>
                <a:ea typeface="Courier New"/>
                <a:cs typeface="Courier New"/>
                <a:sym typeface="Courier New"/>
              </a:rPr>
              <a:t>,</a:t>
            </a:r>
            <a:r>
              <a:rPr lang="en-IN" sz="1800" dirty="0">
                <a:solidFill>
                  <a:srgbClr val="000000"/>
                </a:solidFill>
                <a:latin typeface="Courier New"/>
                <a:ea typeface="Courier New"/>
                <a:cs typeface="Courier New"/>
                <a:sym typeface="Courier New"/>
              </a:rPr>
              <a:t> </a:t>
            </a:r>
            <a:r>
              <a:rPr lang="en-IN" sz="1800" dirty="0">
                <a:solidFill>
                  <a:srgbClr val="FF0000"/>
                </a:solidFill>
                <a:latin typeface="Courier New"/>
                <a:ea typeface="Courier New"/>
                <a:cs typeface="Courier New"/>
                <a:sym typeface="Courier New"/>
              </a:rPr>
              <a:t>10.75</a:t>
            </a:r>
            <a:r>
              <a:rPr lang="en-IN" sz="1800" b="1" dirty="0">
                <a:solidFill>
                  <a:srgbClr val="000080"/>
                </a:solidFill>
                <a:latin typeface="Courier New"/>
                <a:ea typeface="Courier New"/>
                <a:cs typeface="Courier New"/>
                <a:sym typeface="Courier New"/>
              </a:rPr>
              <a:t>,</a:t>
            </a:r>
            <a:r>
              <a:rPr lang="en-IN" sz="1800" dirty="0">
                <a:solidFill>
                  <a:srgbClr val="000000"/>
                </a:solidFill>
                <a:latin typeface="Courier New"/>
                <a:ea typeface="Courier New"/>
                <a:cs typeface="Courier New"/>
                <a:sym typeface="Courier New"/>
              </a:rPr>
              <a:t> </a:t>
            </a:r>
            <a:r>
              <a:rPr lang="en-IN" sz="1800" dirty="0">
                <a:solidFill>
                  <a:srgbClr val="808080"/>
                </a:solidFill>
                <a:latin typeface="Courier New"/>
                <a:ea typeface="Courier New"/>
                <a:cs typeface="Courier New"/>
                <a:sym typeface="Courier New"/>
              </a:rPr>
              <a:t>"bathroom"</a:t>
            </a:r>
            <a:r>
              <a:rPr lang="en-IN" sz="1800" b="1" dirty="0">
                <a:solidFill>
                  <a:srgbClr val="000080"/>
                </a:solidFill>
                <a:latin typeface="Courier New"/>
                <a:ea typeface="Courier New"/>
                <a:cs typeface="Courier New"/>
                <a:sym typeface="Courier New"/>
              </a:rPr>
              <a:t>,</a:t>
            </a:r>
            <a:r>
              <a:rPr lang="en-IN" sz="1800" dirty="0">
                <a:solidFill>
                  <a:srgbClr val="000000"/>
                </a:solidFill>
                <a:latin typeface="Courier New"/>
                <a:ea typeface="Courier New"/>
                <a:cs typeface="Courier New"/>
                <a:sym typeface="Courier New"/>
              </a:rPr>
              <a:t> </a:t>
            </a:r>
            <a:r>
              <a:rPr lang="en-IN" sz="1800" dirty="0">
                <a:solidFill>
                  <a:srgbClr val="FF0000"/>
                </a:solidFill>
                <a:latin typeface="Courier New"/>
                <a:ea typeface="Courier New"/>
                <a:cs typeface="Courier New"/>
                <a:sym typeface="Courier New"/>
              </a:rPr>
              <a:t>9.50</a:t>
            </a:r>
            <a:r>
              <a:rPr lang="en-IN" sz="1800" b="1" dirty="0">
                <a:solidFill>
                  <a:srgbClr val="000080"/>
                </a:solidFill>
                <a:latin typeface="Courier New"/>
                <a:ea typeface="Courier New"/>
                <a:cs typeface="Courier New"/>
                <a:sym typeface="Courier New"/>
              </a:rPr>
              <a:t>]</a:t>
            </a:r>
            <a:r>
              <a:rPr lang="en-IN" sz="1800" dirty="0">
                <a:solidFill>
                  <a:srgbClr val="000000"/>
                </a:solidFill>
                <a:latin typeface="Courier New"/>
                <a:ea typeface="Courier New"/>
                <a:cs typeface="Courier New"/>
                <a:sym typeface="Courier New"/>
              </a:rPr>
              <a:t> </a:t>
            </a:r>
            <a:endParaRPr sz="1800" dirty="0"/>
          </a:p>
          <a:p>
            <a:pPr marL="0" lvl="0" indent="0" algn="l" rtl="0">
              <a:lnSpc>
                <a:spcPct val="90000"/>
              </a:lnSpc>
              <a:spcBef>
                <a:spcPts val="1000"/>
              </a:spcBef>
              <a:spcAft>
                <a:spcPts val="0"/>
              </a:spcAft>
              <a:buClr>
                <a:srgbClr val="008000"/>
              </a:buClr>
              <a:buSzPts val="2220"/>
              <a:buNone/>
            </a:pPr>
            <a:r>
              <a:rPr lang="en-IN" sz="1800" dirty="0">
                <a:solidFill>
                  <a:srgbClr val="008000"/>
                </a:solidFill>
                <a:latin typeface="Courier New"/>
                <a:ea typeface="Courier New"/>
                <a:cs typeface="Courier New"/>
                <a:sym typeface="Courier New"/>
              </a:rPr>
              <a:t># Sum of kitchen and bedroom area: </a:t>
            </a:r>
            <a:r>
              <a:rPr lang="en-IN" sz="1800" dirty="0" err="1">
                <a:solidFill>
                  <a:srgbClr val="008000"/>
                </a:solidFill>
                <a:latin typeface="Courier New"/>
                <a:ea typeface="Courier New"/>
                <a:cs typeface="Courier New"/>
                <a:sym typeface="Courier New"/>
              </a:rPr>
              <a:t>eat_sleep_area</a:t>
            </a:r>
            <a:r>
              <a:rPr lang="en-IN" sz="1800" dirty="0">
                <a:solidFill>
                  <a:srgbClr val="000000"/>
                </a:solidFill>
                <a:latin typeface="Courier New"/>
                <a:ea typeface="Courier New"/>
                <a:cs typeface="Courier New"/>
                <a:sym typeface="Courier New"/>
              </a:rPr>
              <a:t> </a:t>
            </a:r>
            <a:r>
              <a:rPr lang="en-IN" sz="1800" dirty="0" err="1">
                <a:solidFill>
                  <a:srgbClr val="0070C0"/>
                </a:solidFill>
                <a:latin typeface="Courier New"/>
                <a:ea typeface="Courier New"/>
                <a:cs typeface="Courier New"/>
                <a:sym typeface="Courier New"/>
              </a:rPr>
              <a:t>eat_sleep_area</a:t>
            </a:r>
            <a:r>
              <a:rPr lang="en-IN" sz="1800" b="1" dirty="0">
                <a:solidFill>
                  <a:srgbClr val="000080"/>
                </a:solidFill>
                <a:latin typeface="Courier New"/>
                <a:ea typeface="Courier New"/>
                <a:cs typeface="Courier New"/>
                <a:sym typeface="Courier New"/>
              </a:rPr>
              <a:t>=</a:t>
            </a:r>
            <a:r>
              <a:rPr lang="en-IN" sz="1800" dirty="0">
                <a:solidFill>
                  <a:srgbClr val="000000"/>
                </a:solidFill>
                <a:latin typeface="Courier New"/>
                <a:ea typeface="Courier New"/>
                <a:cs typeface="Courier New"/>
                <a:sym typeface="Courier New"/>
              </a:rPr>
              <a:t>a</a:t>
            </a:r>
            <a:r>
              <a:rPr lang="en-IN" sz="1800" dirty="0">
                <a:solidFill>
                  <a:srgbClr val="0070C0"/>
                </a:solidFill>
                <a:latin typeface="Courier New"/>
                <a:ea typeface="Courier New"/>
                <a:cs typeface="Courier New"/>
                <a:sym typeface="Courier New"/>
              </a:rPr>
              <a:t>reas</a:t>
            </a:r>
            <a:r>
              <a:rPr lang="en-IN" sz="1800" b="1" dirty="0">
                <a:solidFill>
                  <a:srgbClr val="000080"/>
                </a:solidFill>
                <a:latin typeface="Courier New"/>
                <a:ea typeface="Courier New"/>
                <a:cs typeface="Courier New"/>
                <a:sym typeface="Courier New"/>
              </a:rPr>
              <a:t>[</a:t>
            </a:r>
            <a:r>
              <a:rPr lang="en-IN" sz="1800" dirty="0">
                <a:solidFill>
                  <a:srgbClr val="FF0000"/>
                </a:solidFill>
                <a:latin typeface="Courier New"/>
                <a:ea typeface="Courier New"/>
                <a:cs typeface="Courier New"/>
                <a:sym typeface="Courier New"/>
              </a:rPr>
              <a:t>3</a:t>
            </a:r>
            <a:r>
              <a:rPr lang="en-IN" sz="1800" b="1" dirty="0">
                <a:solidFill>
                  <a:srgbClr val="000080"/>
                </a:solidFill>
                <a:latin typeface="Courier New"/>
                <a:ea typeface="Courier New"/>
                <a:cs typeface="Courier New"/>
                <a:sym typeface="Courier New"/>
              </a:rPr>
              <a:t>]+</a:t>
            </a:r>
            <a:r>
              <a:rPr lang="en-IN" sz="1800" dirty="0">
                <a:solidFill>
                  <a:srgbClr val="000000"/>
                </a:solidFill>
                <a:latin typeface="Courier New"/>
                <a:ea typeface="Courier New"/>
                <a:cs typeface="Courier New"/>
                <a:sym typeface="Courier New"/>
              </a:rPr>
              <a:t>a</a:t>
            </a:r>
            <a:r>
              <a:rPr lang="en-IN" sz="1800" dirty="0">
                <a:solidFill>
                  <a:srgbClr val="0070C0"/>
                </a:solidFill>
                <a:latin typeface="Courier New"/>
                <a:ea typeface="Courier New"/>
                <a:cs typeface="Courier New"/>
                <a:sym typeface="Courier New"/>
              </a:rPr>
              <a:t>reas</a:t>
            </a:r>
            <a:r>
              <a:rPr lang="en-IN" sz="1800" b="1" dirty="0">
                <a:solidFill>
                  <a:srgbClr val="000080"/>
                </a:solidFill>
                <a:latin typeface="Courier New"/>
                <a:ea typeface="Courier New"/>
                <a:cs typeface="Courier New"/>
                <a:sym typeface="Courier New"/>
              </a:rPr>
              <a:t>[</a:t>
            </a:r>
            <a:r>
              <a:rPr lang="en-IN" sz="1800" dirty="0">
                <a:solidFill>
                  <a:srgbClr val="FF0000"/>
                </a:solidFill>
                <a:latin typeface="Courier New"/>
                <a:ea typeface="Courier New"/>
                <a:cs typeface="Courier New"/>
                <a:sym typeface="Courier New"/>
              </a:rPr>
              <a:t>7</a:t>
            </a:r>
            <a:r>
              <a:rPr lang="en-IN" sz="1800" b="1" dirty="0">
                <a:solidFill>
                  <a:srgbClr val="000080"/>
                </a:solidFill>
                <a:latin typeface="Courier New"/>
                <a:ea typeface="Courier New"/>
                <a:cs typeface="Courier New"/>
                <a:sym typeface="Courier New"/>
              </a:rPr>
              <a:t>]</a:t>
            </a:r>
            <a:r>
              <a:rPr lang="en-IN" sz="1800" dirty="0">
                <a:solidFill>
                  <a:srgbClr val="000000"/>
                </a:solidFill>
                <a:latin typeface="Courier New"/>
                <a:ea typeface="Courier New"/>
                <a:cs typeface="Courier New"/>
                <a:sym typeface="Courier New"/>
              </a:rPr>
              <a:t> </a:t>
            </a:r>
            <a:endParaRPr sz="1800" dirty="0"/>
          </a:p>
          <a:p>
            <a:pPr marL="0" lvl="0" indent="0" algn="l" rtl="0">
              <a:lnSpc>
                <a:spcPct val="90000"/>
              </a:lnSpc>
              <a:spcBef>
                <a:spcPts val="1000"/>
              </a:spcBef>
              <a:spcAft>
                <a:spcPts val="0"/>
              </a:spcAft>
              <a:buClr>
                <a:srgbClr val="008000"/>
              </a:buClr>
              <a:buSzPts val="2220"/>
              <a:buNone/>
            </a:pPr>
            <a:r>
              <a:rPr lang="en-IN" sz="1800" dirty="0">
                <a:solidFill>
                  <a:srgbClr val="008000"/>
                </a:solidFill>
                <a:latin typeface="Courier New"/>
                <a:ea typeface="Courier New"/>
                <a:cs typeface="Courier New"/>
                <a:sym typeface="Courier New"/>
              </a:rPr>
              <a:t># Print the variable </a:t>
            </a:r>
            <a:r>
              <a:rPr lang="en-IN" sz="1800" dirty="0" err="1">
                <a:solidFill>
                  <a:srgbClr val="008000"/>
                </a:solidFill>
                <a:latin typeface="Courier New"/>
                <a:ea typeface="Courier New"/>
                <a:cs typeface="Courier New"/>
                <a:sym typeface="Courier New"/>
              </a:rPr>
              <a:t>eat_sleep_area</a:t>
            </a:r>
            <a:r>
              <a:rPr lang="en-IN" sz="1800" dirty="0">
                <a:solidFill>
                  <a:srgbClr val="000000"/>
                </a:solidFill>
                <a:latin typeface="Courier New"/>
                <a:ea typeface="Courier New"/>
                <a:cs typeface="Courier New"/>
                <a:sym typeface="Courier New"/>
              </a:rPr>
              <a:t> </a:t>
            </a:r>
            <a:r>
              <a:rPr lang="en-IN" sz="1800" b="1" dirty="0">
                <a:solidFill>
                  <a:srgbClr val="0000FF"/>
                </a:solidFill>
                <a:latin typeface="Courier New"/>
                <a:ea typeface="Courier New"/>
                <a:cs typeface="Courier New"/>
                <a:sym typeface="Courier New"/>
              </a:rPr>
              <a:t>print</a:t>
            </a:r>
            <a:r>
              <a:rPr lang="en-IN" sz="1800" b="1" dirty="0">
                <a:solidFill>
                  <a:srgbClr val="000080"/>
                </a:solidFill>
                <a:latin typeface="Courier New"/>
                <a:ea typeface="Courier New"/>
                <a:cs typeface="Courier New"/>
                <a:sym typeface="Courier New"/>
              </a:rPr>
              <a:t>(</a:t>
            </a:r>
            <a:r>
              <a:rPr lang="en-IN" sz="1800" dirty="0" err="1">
                <a:solidFill>
                  <a:srgbClr val="0070C0"/>
                </a:solidFill>
                <a:latin typeface="Courier New"/>
                <a:ea typeface="Courier New"/>
                <a:cs typeface="Courier New"/>
                <a:sym typeface="Courier New"/>
              </a:rPr>
              <a:t>eat_sleep_area</a:t>
            </a:r>
            <a:r>
              <a:rPr lang="en-IN" sz="1800" b="1" dirty="0">
                <a:solidFill>
                  <a:srgbClr val="000080"/>
                </a:solidFill>
                <a:latin typeface="Courier New"/>
                <a:ea typeface="Courier New"/>
                <a:cs typeface="Courier New"/>
                <a:sym typeface="Courier New"/>
              </a:rPr>
              <a:t>)</a:t>
            </a:r>
            <a:endParaRPr sz="1800" dirty="0"/>
          </a:p>
          <a:p>
            <a:pPr marL="228600" lvl="0" indent="-87629" algn="l" rtl="0">
              <a:lnSpc>
                <a:spcPct val="90000"/>
              </a:lnSpc>
              <a:spcBef>
                <a:spcPts val="1000"/>
              </a:spcBef>
              <a:spcAft>
                <a:spcPts val="0"/>
              </a:spcAft>
              <a:buClr>
                <a:schemeClr val="dk1"/>
              </a:buClr>
              <a:buSzPts val="2220"/>
              <a:buNone/>
            </a:pPr>
            <a:endParaRPr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Slicing and dicing</a:t>
            </a:r>
            <a:endParaRPr/>
          </a:p>
        </p:txBody>
      </p:sp>
      <p:sp>
        <p:nvSpPr>
          <p:cNvPr id="388" name="Google Shape;388;p4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400"/>
              <a:buChar char="•"/>
            </a:pPr>
            <a:r>
              <a:rPr lang="en-IN"/>
              <a:t>Selecting single values from a list is just one part of the story. It's also possible to slice your list, which means selecting multiple elements from your list. Use the following syntax:</a:t>
            </a:r>
            <a:endParaRPr/>
          </a:p>
          <a:p>
            <a:pPr marL="0" lvl="0" indent="0" algn="l" rtl="0">
              <a:lnSpc>
                <a:spcPct val="80000"/>
              </a:lnSpc>
              <a:spcBef>
                <a:spcPts val="1000"/>
              </a:spcBef>
              <a:spcAft>
                <a:spcPts val="0"/>
              </a:spcAft>
              <a:buClr>
                <a:schemeClr val="dk1"/>
              </a:buClr>
              <a:buSzPts val="2400"/>
              <a:buNone/>
            </a:pPr>
            <a:r>
              <a:rPr lang="en-IN"/>
              <a:t>my_list[start:end]</a:t>
            </a:r>
            <a:endParaRPr/>
          </a:p>
          <a:p>
            <a:pPr marL="228600" lvl="0" indent="-228600" algn="l" rtl="0">
              <a:lnSpc>
                <a:spcPct val="80000"/>
              </a:lnSpc>
              <a:spcBef>
                <a:spcPts val="1000"/>
              </a:spcBef>
              <a:spcAft>
                <a:spcPts val="0"/>
              </a:spcAft>
              <a:buClr>
                <a:schemeClr val="dk1"/>
              </a:buClr>
              <a:buSzPts val="2400"/>
              <a:buChar char="•"/>
            </a:pPr>
            <a:r>
              <a:rPr lang="en-IN"/>
              <a:t>The start index will be included, while the end index is not.</a:t>
            </a:r>
            <a:endParaRPr/>
          </a:p>
          <a:p>
            <a:pPr marL="228600" lvl="0" indent="-228600" algn="l" rtl="0">
              <a:lnSpc>
                <a:spcPct val="80000"/>
              </a:lnSpc>
              <a:spcBef>
                <a:spcPts val="1000"/>
              </a:spcBef>
              <a:spcAft>
                <a:spcPts val="0"/>
              </a:spcAft>
              <a:buClr>
                <a:schemeClr val="dk1"/>
              </a:buClr>
              <a:buSzPts val="2400"/>
              <a:buChar char="•"/>
            </a:pPr>
            <a:r>
              <a:rPr lang="en-IN"/>
              <a:t>The code sample below shows an example. A list with "b" and "c", corresponding to indexes 1 and 2, are selected from a list x:</a:t>
            </a:r>
            <a:endParaRPr/>
          </a:p>
          <a:p>
            <a:pPr marL="0" lvl="0" indent="0" algn="l" rtl="0">
              <a:lnSpc>
                <a:spcPct val="80000"/>
              </a:lnSpc>
              <a:spcBef>
                <a:spcPts val="1000"/>
              </a:spcBef>
              <a:spcAft>
                <a:spcPts val="0"/>
              </a:spcAft>
              <a:buClr>
                <a:schemeClr val="dk1"/>
              </a:buClr>
              <a:buSzPts val="2400"/>
              <a:buNone/>
            </a:pPr>
            <a:r>
              <a:rPr lang="en-IN"/>
              <a:t>x = ["a", "b", "c", "d"]</a:t>
            </a:r>
            <a:endParaRPr/>
          </a:p>
          <a:p>
            <a:pPr marL="0" lvl="0" indent="0" algn="l" rtl="0">
              <a:lnSpc>
                <a:spcPct val="80000"/>
              </a:lnSpc>
              <a:spcBef>
                <a:spcPts val="1000"/>
              </a:spcBef>
              <a:spcAft>
                <a:spcPts val="0"/>
              </a:spcAft>
              <a:buClr>
                <a:schemeClr val="dk1"/>
              </a:buClr>
              <a:buSzPts val="2400"/>
              <a:buNone/>
            </a:pPr>
            <a:r>
              <a:rPr lang="en-IN"/>
              <a:t>x[1:3]</a:t>
            </a:r>
            <a:endParaRPr/>
          </a:p>
          <a:p>
            <a:pPr marL="228600" lvl="0" indent="-228600" algn="l" rtl="0">
              <a:lnSpc>
                <a:spcPct val="80000"/>
              </a:lnSpc>
              <a:spcBef>
                <a:spcPts val="1000"/>
              </a:spcBef>
              <a:spcAft>
                <a:spcPts val="0"/>
              </a:spcAft>
              <a:buClr>
                <a:schemeClr val="dk1"/>
              </a:buClr>
              <a:buSzPts val="2400"/>
              <a:buChar char="•"/>
            </a:pPr>
            <a:r>
              <a:rPr lang="en-IN"/>
              <a:t>The elements with index 1 and 2 are included, while the element with index 3 is not.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Slicing and dicing</a:t>
            </a:r>
            <a:endParaRPr/>
          </a:p>
        </p:txBody>
      </p:sp>
      <p:sp>
        <p:nvSpPr>
          <p:cNvPr id="394" name="Google Shape;394;p4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i="1">
                <a:latin typeface="Courier New"/>
                <a:ea typeface="Courier New"/>
                <a:cs typeface="Courier New"/>
                <a:sym typeface="Courier New"/>
              </a:rPr>
              <a:t># Create the areas list </a:t>
            </a:r>
            <a:endParaRPr/>
          </a:p>
          <a:p>
            <a:pPr marL="0" lvl="0" indent="0" algn="l" rtl="0">
              <a:lnSpc>
                <a:spcPct val="90000"/>
              </a:lnSpc>
              <a:spcBef>
                <a:spcPts val="1000"/>
              </a:spcBef>
              <a:spcAft>
                <a:spcPts val="0"/>
              </a:spcAft>
              <a:buClr>
                <a:srgbClr val="1F3864"/>
              </a:buClr>
              <a:buSzPts val="2400"/>
              <a:buNone/>
            </a:pPr>
            <a:r>
              <a:rPr lang="en-IN">
                <a:solidFill>
                  <a:srgbClr val="1F3864"/>
                </a:solidFill>
                <a:latin typeface="Courier New"/>
                <a:ea typeface="Courier New"/>
                <a:cs typeface="Courier New"/>
                <a:sym typeface="Courier New"/>
              </a:rPr>
              <a:t>areas </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"hallway"</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11.25</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"kitchen"</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18.0</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"living room"</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20.0</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"bedroom"</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10.75</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"bathroom"</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9.50</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r>
              <a:rPr lang="en-IN" i="1">
                <a:latin typeface="Courier New"/>
                <a:ea typeface="Courier New"/>
                <a:cs typeface="Courier New"/>
                <a:sym typeface="Courier New"/>
              </a:rPr>
              <a:t># Use slicing to create downstairs for first 6 elements </a:t>
            </a:r>
            <a:r>
              <a:rPr lang="en-IN">
                <a:solidFill>
                  <a:srgbClr val="1F3864"/>
                </a:solidFill>
                <a:latin typeface="Courier New"/>
                <a:ea typeface="Courier New"/>
                <a:cs typeface="Courier New"/>
                <a:sym typeface="Courier New"/>
              </a:rPr>
              <a:t>downstairs</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areas</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0</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6</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r>
              <a:rPr lang="en-IN" i="1">
                <a:latin typeface="Courier New"/>
                <a:ea typeface="Courier New"/>
                <a:cs typeface="Courier New"/>
                <a:sym typeface="Courier New"/>
              </a:rPr>
              <a:t># Use slicing to create upstairs for last 4 elements </a:t>
            </a:r>
            <a:endParaRPr/>
          </a:p>
          <a:p>
            <a:pPr marL="0" lvl="0" indent="0" algn="l" rtl="0">
              <a:lnSpc>
                <a:spcPct val="90000"/>
              </a:lnSpc>
              <a:spcBef>
                <a:spcPts val="1000"/>
              </a:spcBef>
              <a:spcAft>
                <a:spcPts val="0"/>
              </a:spcAft>
              <a:buClr>
                <a:srgbClr val="1F3864"/>
              </a:buClr>
              <a:buSzPts val="2400"/>
              <a:buNone/>
            </a:pPr>
            <a:r>
              <a:rPr lang="en-IN">
                <a:solidFill>
                  <a:srgbClr val="1F3864"/>
                </a:solidFill>
                <a:latin typeface="Courier New"/>
                <a:ea typeface="Courier New"/>
                <a:cs typeface="Courier New"/>
                <a:sym typeface="Courier New"/>
              </a:rPr>
              <a:t>upstairs</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areas</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6</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10</a:t>
            </a:r>
            <a:r>
              <a:rPr lang="en-IN" b="1">
                <a:solidFill>
                  <a:srgbClr val="1F3864"/>
                </a:solidFill>
                <a:latin typeface="Courier New"/>
                <a:ea typeface="Courier New"/>
                <a:cs typeface="Courier New"/>
                <a:sym typeface="Courier New"/>
              </a:rPr>
              <a:t>]</a:t>
            </a:r>
            <a:r>
              <a:rPr lang="en-IN">
                <a:solidFill>
                  <a:srgbClr val="1F3864"/>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r>
              <a:rPr lang="en-IN" i="1">
                <a:latin typeface="Courier New"/>
                <a:ea typeface="Courier New"/>
                <a:cs typeface="Courier New"/>
                <a:sym typeface="Courier New"/>
              </a:rPr>
              <a:t># Print out downstairs and upstairs </a:t>
            </a:r>
            <a:r>
              <a:rPr lang="en-IN" b="1">
                <a:latin typeface="Courier New"/>
                <a:ea typeface="Courier New"/>
                <a:cs typeface="Courier New"/>
                <a:sym typeface="Courier New"/>
              </a:rPr>
              <a:t>print(</a:t>
            </a:r>
            <a:r>
              <a:rPr lang="en-IN">
                <a:latin typeface="Courier New"/>
                <a:ea typeface="Courier New"/>
                <a:cs typeface="Courier New"/>
                <a:sym typeface="Courier New"/>
              </a:rPr>
              <a:t>downstairs</a:t>
            </a:r>
            <a:r>
              <a:rPr lang="en-IN" b="1">
                <a:latin typeface="Courier New"/>
                <a:ea typeface="Courier New"/>
                <a:cs typeface="Courier New"/>
                <a:sym typeface="Courier New"/>
              </a:rPr>
              <a:t>)</a:t>
            </a:r>
            <a:r>
              <a:rPr lang="en-IN">
                <a:latin typeface="Courier New"/>
                <a:ea typeface="Courier New"/>
                <a:cs typeface="Courier New"/>
                <a:sym typeface="Courier New"/>
              </a:rPr>
              <a:t> </a:t>
            </a:r>
            <a:endParaRPr/>
          </a:p>
          <a:p>
            <a:pPr marL="0" lvl="0" indent="0" algn="l" rtl="0">
              <a:lnSpc>
                <a:spcPct val="90000"/>
              </a:lnSpc>
              <a:spcBef>
                <a:spcPts val="1000"/>
              </a:spcBef>
              <a:spcAft>
                <a:spcPts val="0"/>
              </a:spcAft>
              <a:buClr>
                <a:srgbClr val="1F3864"/>
              </a:buClr>
              <a:buSzPts val="2400"/>
              <a:buNone/>
            </a:pPr>
            <a:r>
              <a:rPr lang="en-IN" b="1">
                <a:solidFill>
                  <a:srgbClr val="1F3864"/>
                </a:solidFill>
                <a:latin typeface="Courier New"/>
                <a:ea typeface="Courier New"/>
                <a:cs typeface="Courier New"/>
                <a:sym typeface="Courier New"/>
              </a:rPr>
              <a:t>print(</a:t>
            </a:r>
            <a:r>
              <a:rPr lang="en-IN">
                <a:solidFill>
                  <a:srgbClr val="1F3864"/>
                </a:solidFill>
                <a:latin typeface="Courier New"/>
                <a:ea typeface="Courier New"/>
                <a:cs typeface="Courier New"/>
                <a:sym typeface="Courier New"/>
              </a:rPr>
              <a:t>upstairs</a:t>
            </a:r>
            <a:r>
              <a:rPr lang="en-IN" b="1">
                <a:solidFill>
                  <a:srgbClr val="1F3864"/>
                </a:solidFill>
                <a:latin typeface="Courier New"/>
                <a:ea typeface="Courier New"/>
                <a:cs typeface="Courier New"/>
                <a:sym typeface="Courier New"/>
              </a:rPr>
              <a:t>)</a:t>
            </a:r>
            <a:endParaRPr>
              <a:solidFill>
                <a:srgbClr val="1F3864"/>
              </a:solidFill>
            </a:endParaRPr>
          </a:p>
          <a:p>
            <a:pPr marL="0" lvl="0" indent="0" algn="l" rtl="0">
              <a:lnSpc>
                <a:spcPct val="90000"/>
              </a:lnSpc>
              <a:spcBef>
                <a:spcPts val="1000"/>
              </a:spcBef>
              <a:spcAft>
                <a:spcPts val="0"/>
              </a:spcAft>
              <a:buClr>
                <a:schemeClr val="dk1"/>
              </a:buClr>
              <a:buSzPts val="2400"/>
              <a:buNone/>
            </a:pPr>
            <a:endParaRPr>
              <a:solidFill>
                <a:srgbClr val="1F3864"/>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Slicing and dicing</a:t>
            </a:r>
            <a:endParaRPr/>
          </a:p>
        </p:txBody>
      </p:sp>
      <p:sp>
        <p:nvSpPr>
          <p:cNvPr id="400" name="Google Shape;400;p4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Use slicing to create the lists downstairs and upstairs again, but this time without using indexes if it's not necessary. Remember downstairs is the first 6 elements of areas and upstairs is the last 4 elements of areas.</a:t>
            </a:r>
            <a:endParaRPr/>
          </a:p>
          <a:p>
            <a:pPr marL="0" lvl="0" indent="0" algn="l" rtl="0">
              <a:lnSpc>
                <a:spcPct val="90000"/>
              </a:lnSpc>
              <a:spcBef>
                <a:spcPts val="1000"/>
              </a:spcBef>
              <a:spcAft>
                <a:spcPts val="0"/>
              </a:spcAft>
              <a:buClr>
                <a:schemeClr val="dk1"/>
              </a:buClr>
              <a:buSzPts val="2400"/>
              <a:buNone/>
            </a:pPr>
            <a:r>
              <a:rPr lang="en-IN" i="1">
                <a:latin typeface="Courier New"/>
                <a:ea typeface="Courier New"/>
                <a:cs typeface="Courier New"/>
                <a:sym typeface="Courier New"/>
              </a:rPr>
              <a:t># Create the areas list </a:t>
            </a:r>
            <a:endParaRPr/>
          </a:p>
          <a:p>
            <a:pPr marL="0" lvl="0" indent="0" algn="l" rtl="0">
              <a:lnSpc>
                <a:spcPct val="90000"/>
              </a:lnSpc>
              <a:spcBef>
                <a:spcPts val="1000"/>
              </a:spcBef>
              <a:spcAft>
                <a:spcPts val="0"/>
              </a:spcAft>
              <a:buClr>
                <a:schemeClr val="dk1"/>
              </a:buClr>
              <a:buSzPts val="2400"/>
              <a:buNone/>
            </a:pPr>
            <a:r>
              <a:rPr lang="en-IN">
                <a:latin typeface="Courier New"/>
                <a:ea typeface="Courier New"/>
                <a:cs typeface="Courier New"/>
                <a:sym typeface="Courier New"/>
              </a:rPr>
              <a:t>areas </a:t>
            </a:r>
            <a:r>
              <a:rPr lang="en-IN" b="1">
                <a:latin typeface="Courier New"/>
                <a:ea typeface="Courier New"/>
                <a:cs typeface="Courier New"/>
                <a:sym typeface="Courier New"/>
              </a:rPr>
              <a:t>=</a:t>
            </a:r>
            <a:r>
              <a:rPr lang="en-IN">
                <a:latin typeface="Courier New"/>
                <a:ea typeface="Courier New"/>
                <a:cs typeface="Courier New"/>
                <a:sym typeface="Courier New"/>
              </a:rPr>
              <a:t> </a:t>
            </a:r>
            <a:r>
              <a:rPr lang="en-IN" b="1">
                <a:latin typeface="Courier New"/>
                <a:ea typeface="Courier New"/>
                <a:cs typeface="Courier New"/>
                <a:sym typeface="Courier New"/>
              </a:rPr>
              <a:t>[</a:t>
            </a:r>
            <a:r>
              <a:rPr lang="en-IN">
                <a:latin typeface="Courier New"/>
                <a:ea typeface="Courier New"/>
                <a:cs typeface="Courier New"/>
                <a:sym typeface="Courier New"/>
              </a:rPr>
              <a:t>"hallway"</a:t>
            </a:r>
            <a:r>
              <a:rPr lang="en-IN" b="1">
                <a:latin typeface="Courier New"/>
                <a:ea typeface="Courier New"/>
                <a:cs typeface="Courier New"/>
                <a:sym typeface="Courier New"/>
              </a:rPr>
              <a:t>,</a:t>
            </a:r>
            <a:r>
              <a:rPr lang="en-IN">
                <a:latin typeface="Courier New"/>
                <a:ea typeface="Courier New"/>
                <a:cs typeface="Courier New"/>
                <a:sym typeface="Courier New"/>
              </a:rPr>
              <a:t> 11.25</a:t>
            </a:r>
            <a:r>
              <a:rPr lang="en-IN" b="1">
                <a:latin typeface="Courier New"/>
                <a:ea typeface="Courier New"/>
                <a:cs typeface="Courier New"/>
                <a:sym typeface="Courier New"/>
              </a:rPr>
              <a:t>,</a:t>
            </a:r>
            <a:r>
              <a:rPr lang="en-IN">
                <a:latin typeface="Courier New"/>
                <a:ea typeface="Courier New"/>
                <a:cs typeface="Courier New"/>
                <a:sym typeface="Courier New"/>
              </a:rPr>
              <a:t> "kitchen"</a:t>
            </a:r>
            <a:r>
              <a:rPr lang="en-IN" b="1">
                <a:latin typeface="Courier New"/>
                <a:ea typeface="Courier New"/>
                <a:cs typeface="Courier New"/>
                <a:sym typeface="Courier New"/>
              </a:rPr>
              <a:t>,</a:t>
            </a:r>
            <a:r>
              <a:rPr lang="en-IN">
                <a:latin typeface="Courier New"/>
                <a:ea typeface="Courier New"/>
                <a:cs typeface="Courier New"/>
                <a:sym typeface="Courier New"/>
              </a:rPr>
              <a:t> 18.0</a:t>
            </a:r>
            <a:r>
              <a:rPr lang="en-IN" b="1">
                <a:latin typeface="Courier New"/>
                <a:ea typeface="Courier New"/>
                <a:cs typeface="Courier New"/>
                <a:sym typeface="Courier New"/>
              </a:rPr>
              <a:t>,</a:t>
            </a:r>
            <a:r>
              <a:rPr lang="en-IN">
                <a:latin typeface="Courier New"/>
                <a:ea typeface="Courier New"/>
                <a:cs typeface="Courier New"/>
                <a:sym typeface="Courier New"/>
              </a:rPr>
              <a:t> "living room"</a:t>
            </a:r>
            <a:r>
              <a:rPr lang="en-IN" b="1">
                <a:latin typeface="Courier New"/>
                <a:ea typeface="Courier New"/>
                <a:cs typeface="Courier New"/>
                <a:sym typeface="Courier New"/>
              </a:rPr>
              <a:t>,</a:t>
            </a:r>
            <a:r>
              <a:rPr lang="en-IN">
                <a:latin typeface="Courier New"/>
                <a:ea typeface="Courier New"/>
                <a:cs typeface="Courier New"/>
                <a:sym typeface="Courier New"/>
              </a:rPr>
              <a:t> 20.0</a:t>
            </a:r>
            <a:r>
              <a:rPr lang="en-IN" b="1">
                <a:latin typeface="Courier New"/>
                <a:ea typeface="Courier New"/>
                <a:cs typeface="Courier New"/>
                <a:sym typeface="Courier New"/>
              </a:rPr>
              <a:t>,</a:t>
            </a:r>
            <a:r>
              <a:rPr lang="en-IN">
                <a:latin typeface="Courier New"/>
                <a:ea typeface="Courier New"/>
                <a:cs typeface="Courier New"/>
                <a:sym typeface="Courier New"/>
              </a:rPr>
              <a:t> "bedroom"</a:t>
            </a:r>
            <a:r>
              <a:rPr lang="en-IN" b="1">
                <a:latin typeface="Courier New"/>
                <a:ea typeface="Courier New"/>
                <a:cs typeface="Courier New"/>
                <a:sym typeface="Courier New"/>
              </a:rPr>
              <a:t>,</a:t>
            </a:r>
            <a:r>
              <a:rPr lang="en-IN">
                <a:latin typeface="Courier New"/>
                <a:ea typeface="Courier New"/>
                <a:cs typeface="Courier New"/>
                <a:sym typeface="Courier New"/>
              </a:rPr>
              <a:t> 10.75</a:t>
            </a:r>
            <a:r>
              <a:rPr lang="en-IN" b="1">
                <a:latin typeface="Courier New"/>
                <a:ea typeface="Courier New"/>
                <a:cs typeface="Courier New"/>
                <a:sym typeface="Courier New"/>
              </a:rPr>
              <a:t>,</a:t>
            </a:r>
            <a:r>
              <a:rPr lang="en-IN">
                <a:latin typeface="Courier New"/>
                <a:ea typeface="Courier New"/>
                <a:cs typeface="Courier New"/>
                <a:sym typeface="Courier New"/>
              </a:rPr>
              <a:t> "bathroom"</a:t>
            </a:r>
            <a:r>
              <a:rPr lang="en-IN" b="1">
                <a:latin typeface="Courier New"/>
                <a:ea typeface="Courier New"/>
                <a:cs typeface="Courier New"/>
                <a:sym typeface="Courier New"/>
              </a:rPr>
              <a:t>,</a:t>
            </a:r>
            <a:r>
              <a:rPr lang="en-IN">
                <a:latin typeface="Courier New"/>
                <a:ea typeface="Courier New"/>
                <a:cs typeface="Courier New"/>
                <a:sym typeface="Courier New"/>
              </a:rPr>
              <a:t> 9.50</a:t>
            </a:r>
            <a:r>
              <a:rPr lang="en-IN" b="1">
                <a:latin typeface="Courier New"/>
                <a:ea typeface="Courier New"/>
                <a:cs typeface="Courier New"/>
                <a:sym typeface="Courier New"/>
              </a:rPr>
              <a:t>]</a:t>
            </a:r>
            <a:r>
              <a:rPr lang="en-IN">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r>
              <a:rPr lang="en-IN" i="1">
                <a:latin typeface="Courier New"/>
                <a:ea typeface="Courier New"/>
                <a:cs typeface="Courier New"/>
                <a:sym typeface="Courier New"/>
              </a:rPr>
              <a:t># Alternative slicing to create downstairs </a:t>
            </a:r>
            <a:endParaRPr/>
          </a:p>
          <a:p>
            <a:pPr marL="0" lvl="0" indent="0" algn="l" rtl="0">
              <a:lnSpc>
                <a:spcPct val="90000"/>
              </a:lnSpc>
              <a:spcBef>
                <a:spcPts val="1000"/>
              </a:spcBef>
              <a:spcAft>
                <a:spcPts val="0"/>
              </a:spcAft>
              <a:buClr>
                <a:schemeClr val="dk1"/>
              </a:buClr>
              <a:buSzPts val="2400"/>
              <a:buNone/>
            </a:pPr>
            <a:r>
              <a:rPr lang="en-IN">
                <a:latin typeface="Courier New"/>
                <a:ea typeface="Courier New"/>
                <a:cs typeface="Courier New"/>
                <a:sym typeface="Courier New"/>
              </a:rPr>
              <a:t>downstairs </a:t>
            </a:r>
            <a:r>
              <a:rPr lang="en-IN" b="1">
                <a:latin typeface="Courier New"/>
                <a:ea typeface="Courier New"/>
                <a:cs typeface="Courier New"/>
                <a:sym typeface="Courier New"/>
              </a:rPr>
              <a:t>=</a:t>
            </a:r>
            <a:r>
              <a:rPr lang="en-IN">
                <a:latin typeface="Courier New"/>
                <a:ea typeface="Courier New"/>
                <a:cs typeface="Courier New"/>
                <a:sym typeface="Courier New"/>
              </a:rPr>
              <a:t> areas</a:t>
            </a:r>
            <a:r>
              <a:rPr lang="en-IN" b="1">
                <a:latin typeface="Courier New"/>
                <a:ea typeface="Courier New"/>
                <a:cs typeface="Courier New"/>
                <a:sym typeface="Courier New"/>
              </a:rPr>
              <a:t>[:</a:t>
            </a:r>
            <a:r>
              <a:rPr lang="en-IN">
                <a:latin typeface="Courier New"/>
                <a:ea typeface="Courier New"/>
                <a:cs typeface="Courier New"/>
                <a:sym typeface="Courier New"/>
              </a:rPr>
              <a:t>6</a:t>
            </a:r>
            <a:r>
              <a:rPr lang="en-IN" b="1">
                <a:latin typeface="Courier New"/>
                <a:ea typeface="Courier New"/>
                <a:cs typeface="Courier New"/>
                <a:sym typeface="Courier New"/>
              </a:rPr>
              <a:t>]</a:t>
            </a:r>
            <a:r>
              <a:rPr lang="en-IN">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r>
              <a:rPr lang="en-IN" i="1">
                <a:latin typeface="Courier New"/>
                <a:ea typeface="Courier New"/>
                <a:cs typeface="Courier New"/>
                <a:sym typeface="Courier New"/>
              </a:rPr>
              <a:t># Alternative slicing to create upstairs </a:t>
            </a:r>
            <a:endParaRPr/>
          </a:p>
          <a:p>
            <a:pPr marL="0" lvl="0" indent="0" algn="l" rtl="0">
              <a:lnSpc>
                <a:spcPct val="90000"/>
              </a:lnSpc>
              <a:spcBef>
                <a:spcPts val="1000"/>
              </a:spcBef>
              <a:spcAft>
                <a:spcPts val="0"/>
              </a:spcAft>
              <a:buClr>
                <a:schemeClr val="dk1"/>
              </a:buClr>
              <a:buSzPts val="2400"/>
              <a:buNone/>
            </a:pPr>
            <a:r>
              <a:rPr lang="en-IN">
                <a:latin typeface="Courier New"/>
                <a:ea typeface="Courier New"/>
                <a:cs typeface="Courier New"/>
                <a:sym typeface="Courier New"/>
              </a:rPr>
              <a:t>upstairs </a:t>
            </a:r>
            <a:r>
              <a:rPr lang="en-IN" b="1">
                <a:latin typeface="Courier New"/>
                <a:ea typeface="Courier New"/>
                <a:cs typeface="Courier New"/>
                <a:sym typeface="Courier New"/>
              </a:rPr>
              <a:t>=</a:t>
            </a:r>
            <a:r>
              <a:rPr lang="en-IN">
                <a:latin typeface="Courier New"/>
                <a:ea typeface="Courier New"/>
                <a:cs typeface="Courier New"/>
                <a:sym typeface="Courier New"/>
              </a:rPr>
              <a:t> areas</a:t>
            </a:r>
            <a:r>
              <a:rPr lang="en-IN" b="1">
                <a:latin typeface="Courier New"/>
                <a:ea typeface="Courier New"/>
                <a:cs typeface="Courier New"/>
                <a:sym typeface="Courier New"/>
              </a:rPr>
              <a:t>[-</a:t>
            </a:r>
            <a:r>
              <a:rPr lang="en-IN">
                <a:latin typeface="Courier New"/>
                <a:ea typeface="Courier New"/>
                <a:cs typeface="Courier New"/>
                <a:sym typeface="Courier New"/>
              </a:rPr>
              <a:t>4</a:t>
            </a:r>
            <a:r>
              <a:rPr lang="en-IN" b="1">
                <a:latin typeface="Courier New"/>
                <a:ea typeface="Courier New"/>
                <a:cs typeface="Courier New"/>
                <a:sym typeface="Courier New"/>
              </a:rPr>
              <a:t>:]</a:t>
            </a:r>
            <a:r>
              <a:rPr lang="en-IN">
                <a:latin typeface="Courier New"/>
                <a:ea typeface="Courier New"/>
                <a:cs typeface="Courier New"/>
                <a:sym typeface="Courier New"/>
              </a:rPr>
              <a:t> </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List Manipulation</a:t>
            </a:r>
            <a:endParaRPr/>
          </a:p>
        </p:txBody>
      </p:sp>
      <p:sp>
        <p:nvSpPr>
          <p:cNvPr id="406" name="Google Shape;406;p4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Change elements of the list </a:t>
            </a:r>
            <a:endParaRPr/>
          </a:p>
          <a:p>
            <a:pPr marL="228600" lvl="0" indent="-228600" algn="l" rtl="0">
              <a:lnSpc>
                <a:spcPct val="90000"/>
              </a:lnSpc>
              <a:spcBef>
                <a:spcPts val="1000"/>
              </a:spcBef>
              <a:spcAft>
                <a:spcPts val="0"/>
              </a:spcAft>
              <a:buClr>
                <a:schemeClr val="dk1"/>
              </a:buClr>
              <a:buSzPts val="2400"/>
              <a:buChar char="•"/>
            </a:pPr>
            <a:r>
              <a:rPr lang="en-IN"/>
              <a:t>Add  and remove list of the list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Replace list elements</a:t>
            </a:r>
            <a:endParaRPr/>
          </a:p>
        </p:txBody>
      </p:sp>
      <p:sp>
        <p:nvSpPr>
          <p:cNvPr id="412" name="Google Shape;412;p4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a:latin typeface="Courier New"/>
                <a:ea typeface="Courier New"/>
                <a:cs typeface="Courier New"/>
                <a:sym typeface="Courier New"/>
              </a:rPr>
              <a:t>Use the IPython Shell to experiment with the commands below. Can you tell what's happening and why? </a:t>
            </a:r>
            <a:endParaRPr/>
          </a:p>
          <a:p>
            <a:pPr marL="0" lvl="0" indent="0" algn="l" rtl="0">
              <a:lnSpc>
                <a:spcPct val="90000"/>
              </a:lnSpc>
              <a:spcBef>
                <a:spcPts val="1000"/>
              </a:spcBef>
              <a:spcAft>
                <a:spcPts val="0"/>
              </a:spcAft>
              <a:buClr>
                <a:srgbClr val="008000"/>
              </a:buClr>
              <a:buSzPts val="2400"/>
              <a:buNone/>
            </a:pPr>
            <a:r>
              <a:rPr lang="en-IN">
                <a:solidFill>
                  <a:srgbClr val="008000"/>
                </a:solidFill>
                <a:latin typeface="Courier New"/>
                <a:ea typeface="Courier New"/>
                <a:cs typeface="Courier New"/>
                <a:sym typeface="Courier New"/>
              </a:rPr>
              <a:t>x = ["a", "b", "c", "d"]</a:t>
            </a:r>
            <a:r>
              <a:rPr lang="en-IN">
                <a:solidFill>
                  <a:srgbClr val="000000"/>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008000"/>
              </a:buClr>
              <a:buSzPts val="2400"/>
              <a:buNone/>
            </a:pPr>
            <a:r>
              <a:rPr lang="en-IN">
                <a:solidFill>
                  <a:srgbClr val="008000"/>
                </a:solidFill>
                <a:latin typeface="Courier New"/>
                <a:ea typeface="Courier New"/>
                <a:cs typeface="Courier New"/>
                <a:sym typeface="Courier New"/>
              </a:rPr>
              <a:t>x[1] = "r"</a:t>
            </a:r>
            <a:r>
              <a:rPr lang="en-IN">
                <a:solidFill>
                  <a:srgbClr val="000000"/>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008000"/>
              </a:buClr>
              <a:buSzPts val="2400"/>
              <a:buNone/>
            </a:pPr>
            <a:r>
              <a:rPr lang="en-IN">
                <a:solidFill>
                  <a:srgbClr val="008000"/>
                </a:solidFill>
                <a:latin typeface="Courier New"/>
                <a:ea typeface="Courier New"/>
                <a:cs typeface="Courier New"/>
                <a:sym typeface="Courier New"/>
              </a:rPr>
              <a:t>x[2:] = ["s",</a:t>
            </a:r>
            <a:r>
              <a:rPr lang="en-IN">
                <a:latin typeface="Courier New"/>
                <a:ea typeface="Courier New"/>
                <a:cs typeface="Courier New"/>
                <a:sym typeface="Courier New"/>
              </a:rPr>
              <a:t> </a:t>
            </a:r>
            <a:r>
              <a:rPr lang="en-IN">
                <a:solidFill>
                  <a:srgbClr val="008000"/>
                </a:solidFill>
                <a:latin typeface="Courier New"/>
                <a:ea typeface="Courier New"/>
                <a:cs typeface="Courier New"/>
                <a:sym typeface="Courier New"/>
              </a:rPr>
              <a:t>"t"]</a:t>
            </a:r>
            <a:r>
              <a:rPr lang="en-IN">
                <a:solidFill>
                  <a:srgbClr val="000000"/>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ts val="2400"/>
              <a:buNone/>
            </a:pPr>
            <a:r>
              <a:rPr lang="en-IN">
                <a:latin typeface="Courier New"/>
                <a:ea typeface="Courier New"/>
                <a:cs typeface="Courier New"/>
                <a:sym typeface="Courier New"/>
              </a:rPr>
              <a:t>For this and the following exercises, you'll continue working on the areas list that contains the names and areas of different rooms in a house.</a:t>
            </a:r>
            <a:endParaRPr/>
          </a:p>
          <a:p>
            <a:pPr marL="0" lvl="0" indent="0" algn="l" rtl="0">
              <a:lnSpc>
                <a:spcPct val="90000"/>
              </a:lnSpc>
              <a:spcBef>
                <a:spcPts val="1000"/>
              </a:spcBef>
              <a:spcAft>
                <a:spcPts val="0"/>
              </a:spcAft>
              <a:buClr>
                <a:schemeClr val="dk1"/>
              </a:buClr>
              <a:buSzPts val="2400"/>
              <a:buNone/>
            </a:pPr>
            <a:r>
              <a:rPr lang="en-IN"/>
              <a:t>x=['a', 'r', 's', 't']</a:t>
            </a:r>
            <a:endParaRPr/>
          </a:p>
          <a:p>
            <a:pPr marL="0" lvl="0" indent="0" algn="l" rtl="0">
              <a:lnSpc>
                <a:spcPct val="90000"/>
              </a:lnSpc>
              <a:spcBef>
                <a:spcPts val="1000"/>
              </a:spcBef>
              <a:spcAft>
                <a:spcPts val="0"/>
              </a:spcAft>
              <a:buClr>
                <a:schemeClr val="dk1"/>
              </a:buClr>
              <a:buSzPts val="2400"/>
              <a:buNone/>
            </a:pP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Replace list elements</a:t>
            </a:r>
            <a:endParaRPr/>
          </a:p>
        </p:txBody>
      </p:sp>
      <p:sp>
        <p:nvSpPr>
          <p:cNvPr id="418" name="Google Shape;418;p46"/>
          <p:cNvSpPr txBox="1">
            <a:spLocks noGrp="1"/>
          </p:cNvSpPr>
          <p:nvPr>
            <p:ph idx="1"/>
          </p:nvPr>
        </p:nvSpPr>
        <p:spPr>
          <a:xfrm>
            <a:off x="838200" y="1825624"/>
            <a:ext cx="11079480" cy="454469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FF00"/>
              </a:buClr>
              <a:buSzPts val="2400"/>
              <a:buNone/>
            </a:pPr>
            <a:r>
              <a:rPr lang="en-IN" i="1">
                <a:solidFill>
                  <a:srgbClr val="00FF00"/>
                </a:solidFill>
                <a:latin typeface="Courier New"/>
                <a:ea typeface="Courier New"/>
                <a:cs typeface="Courier New"/>
                <a:sym typeface="Courier New"/>
              </a:rPr>
              <a:t># Create the areas list </a:t>
            </a:r>
            <a:endParaRPr/>
          </a:p>
          <a:p>
            <a:pPr marL="0" lvl="0" indent="0" algn="l" rtl="0">
              <a:lnSpc>
                <a:spcPct val="90000"/>
              </a:lnSpc>
              <a:spcBef>
                <a:spcPts val="1000"/>
              </a:spcBef>
              <a:spcAft>
                <a:spcPts val="0"/>
              </a:spcAft>
              <a:buClr>
                <a:srgbClr val="FFFFFF"/>
              </a:buClr>
              <a:buSzPts val="2400"/>
              <a:buNone/>
            </a:pPr>
            <a:r>
              <a:rPr lang="en-IN">
                <a:solidFill>
                  <a:srgbClr val="FFFFFF"/>
                </a:solidFill>
                <a:latin typeface="Courier New"/>
                <a:ea typeface="Courier New"/>
                <a:cs typeface="Courier New"/>
                <a:sym typeface="Courier New"/>
              </a:rPr>
              <a:t>areas </a:t>
            </a:r>
            <a:r>
              <a:rPr lang="en-IN" b="1">
                <a:solidFill>
                  <a:srgbClr val="FFCC00"/>
                </a:solidFill>
                <a:latin typeface="Courier New"/>
                <a:ea typeface="Courier New"/>
                <a:cs typeface="Courier New"/>
                <a:sym typeface="Courier New"/>
              </a:rPr>
              <a:t>=</a:t>
            </a:r>
            <a:r>
              <a:rPr lang="en-IN">
                <a:solidFill>
                  <a:srgbClr val="FFFFFF"/>
                </a:solidFill>
                <a:latin typeface="Courier New"/>
                <a:ea typeface="Courier New"/>
                <a:cs typeface="Courier New"/>
                <a:sym typeface="Courier New"/>
              </a:rPr>
              <a:t> </a:t>
            </a:r>
            <a:r>
              <a:rPr lang="en-IN" b="1">
                <a:solidFill>
                  <a:srgbClr val="FFCC00"/>
                </a:solidFill>
                <a:latin typeface="Courier New"/>
                <a:ea typeface="Courier New"/>
                <a:cs typeface="Courier New"/>
                <a:sym typeface="Courier New"/>
              </a:rPr>
              <a:t>[</a:t>
            </a:r>
            <a:r>
              <a:rPr lang="en-IN">
                <a:solidFill>
                  <a:srgbClr val="66FF00"/>
                </a:solidFill>
                <a:latin typeface="Courier New"/>
                <a:ea typeface="Courier New"/>
                <a:cs typeface="Courier New"/>
                <a:sym typeface="Courier New"/>
              </a:rPr>
              <a:t>"hallway"</a:t>
            </a:r>
            <a:r>
              <a:rPr lang="en-IN" b="1">
                <a:solidFill>
                  <a:srgbClr val="FFCC00"/>
                </a:solidFill>
                <a:latin typeface="Courier New"/>
                <a:ea typeface="Courier New"/>
                <a:cs typeface="Courier New"/>
                <a:sym typeface="Courier New"/>
              </a:rPr>
              <a:t>,</a:t>
            </a:r>
            <a:r>
              <a:rPr lang="en-IN">
                <a:solidFill>
                  <a:srgbClr val="FFFFFF"/>
                </a:solidFill>
                <a:latin typeface="Courier New"/>
                <a:ea typeface="Courier New"/>
                <a:cs typeface="Courier New"/>
                <a:sym typeface="Courier New"/>
              </a:rPr>
              <a:t> </a:t>
            </a:r>
            <a:r>
              <a:rPr lang="en-IN">
                <a:solidFill>
                  <a:srgbClr val="99CC99"/>
                </a:solidFill>
                <a:latin typeface="Courier New"/>
                <a:ea typeface="Courier New"/>
                <a:cs typeface="Courier New"/>
                <a:sym typeface="Courier New"/>
              </a:rPr>
              <a:t>11.25</a:t>
            </a:r>
            <a:r>
              <a:rPr lang="en-IN" b="1">
                <a:solidFill>
                  <a:srgbClr val="FFCC00"/>
                </a:solidFill>
                <a:latin typeface="Courier New"/>
                <a:ea typeface="Courier New"/>
                <a:cs typeface="Courier New"/>
                <a:sym typeface="Courier New"/>
              </a:rPr>
              <a:t>,</a:t>
            </a:r>
            <a:r>
              <a:rPr lang="en-IN">
                <a:solidFill>
                  <a:srgbClr val="FFFFFF"/>
                </a:solidFill>
                <a:latin typeface="Courier New"/>
                <a:ea typeface="Courier New"/>
                <a:cs typeface="Courier New"/>
                <a:sym typeface="Courier New"/>
              </a:rPr>
              <a:t> </a:t>
            </a:r>
            <a:r>
              <a:rPr lang="en-IN">
                <a:solidFill>
                  <a:srgbClr val="66FF00"/>
                </a:solidFill>
                <a:latin typeface="Courier New"/>
                <a:ea typeface="Courier New"/>
                <a:cs typeface="Courier New"/>
                <a:sym typeface="Courier New"/>
              </a:rPr>
              <a:t>"kitchen"</a:t>
            </a:r>
            <a:r>
              <a:rPr lang="en-IN" b="1">
                <a:solidFill>
                  <a:srgbClr val="FFCC00"/>
                </a:solidFill>
                <a:latin typeface="Courier New"/>
                <a:ea typeface="Courier New"/>
                <a:cs typeface="Courier New"/>
                <a:sym typeface="Courier New"/>
              </a:rPr>
              <a:t>,</a:t>
            </a:r>
            <a:r>
              <a:rPr lang="en-IN">
                <a:solidFill>
                  <a:srgbClr val="FFFFFF"/>
                </a:solidFill>
                <a:latin typeface="Courier New"/>
                <a:ea typeface="Courier New"/>
                <a:cs typeface="Courier New"/>
                <a:sym typeface="Courier New"/>
              </a:rPr>
              <a:t> </a:t>
            </a:r>
            <a:r>
              <a:rPr lang="en-IN">
                <a:solidFill>
                  <a:srgbClr val="99CC99"/>
                </a:solidFill>
                <a:latin typeface="Courier New"/>
                <a:ea typeface="Courier New"/>
                <a:cs typeface="Courier New"/>
                <a:sym typeface="Courier New"/>
              </a:rPr>
              <a:t>18.0</a:t>
            </a:r>
            <a:r>
              <a:rPr lang="en-IN" b="1">
                <a:solidFill>
                  <a:srgbClr val="FFCC00"/>
                </a:solidFill>
                <a:latin typeface="Courier New"/>
                <a:ea typeface="Courier New"/>
                <a:cs typeface="Courier New"/>
                <a:sym typeface="Courier New"/>
              </a:rPr>
              <a:t>,</a:t>
            </a:r>
            <a:r>
              <a:rPr lang="en-IN">
                <a:solidFill>
                  <a:srgbClr val="FFFFFF"/>
                </a:solidFill>
                <a:latin typeface="Courier New"/>
                <a:ea typeface="Courier New"/>
                <a:cs typeface="Courier New"/>
                <a:sym typeface="Courier New"/>
              </a:rPr>
              <a:t> </a:t>
            </a:r>
            <a:r>
              <a:rPr lang="en-IN">
                <a:solidFill>
                  <a:srgbClr val="66FF00"/>
                </a:solidFill>
                <a:latin typeface="Courier New"/>
                <a:ea typeface="Courier New"/>
                <a:cs typeface="Courier New"/>
                <a:sym typeface="Courier New"/>
              </a:rPr>
              <a:t>"living room"</a:t>
            </a:r>
            <a:r>
              <a:rPr lang="en-IN" b="1">
                <a:solidFill>
                  <a:srgbClr val="FFCC00"/>
                </a:solidFill>
                <a:latin typeface="Courier New"/>
                <a:ea typeface="Courier New"/>
                <a:cs typeface="Courier New"/>
                <a:sym typeface="Courier New"/>
              </a:rPr>
              <a:t>,</a:t>
            </a:r>
            <a:r>
              <a:rPr lang="en-IN">
                <a:solidFill>
                  <a:srgbClr val="FFFFFF"/>
                </a:solidFill>
                <a:latin typeface="Courier New"/>
                <a:ea typeface="Courier New"/>
                <a:cs typeface="Courier New"/>
                <a:sym typeface="Courier New"/>
              </a:rPr>
              <a:t> </a:t>
            </a:r>
            <a:r>
              <a:rPr lang="en-IN">
                <a:solidFill>
                  <a:srgbClr val="99CC99"/>
                </a:solidFill>
                <a:latin typeface="Courier New"/>
                <a:ea typeface="Courier New"/>
                <a:cs typeface="Courier New"/>
                <a:sym typeface="Courier New"/>
              </a:rPr>
              <a:t>20.0</a:t>
            </a:r>
            <a:r>
              <a:rPr lang="en-IN" b="1">
                <a:solidFill>
                  <a:srgbClr val="FFCC00"/>
                </a:solidFill>
                <a:latin typeface="Courier New"/>
                <a:ea typeface="Courier New"/>
                <a:cs typeface="Courier New"/>
                <a:sym typeface="Courier New"/>
              </a:rPr>
              <a:t>,</a:t>
            </a:r>
            <a:r>
              <a:rPr lang="en-IN">
                <a:solidFill>
                  <a:srgbClr val="FFFFFF"/>
                </a:solidFill>
                <a:latin typeface="Courier New"/>
                <a:ea typeface="Courier New"/>
                <a:cs typeface="Courier New"/>
                <a:sym typeface="Courier New"/>
              </a:rPr>
              <a:t> </a:t>
            </a:r>
            <a:r>
              <a:rPr lang="en-IN">
                <a:solidFill>
                  <a:srgbClr val="66FF00"/>
                </a:solidFill>
                <a:latin typeface="Courier New"/>
                <a:ea typeface="Courier New"/>
                <a:cs typeface="Courier New"/>
                <a:sym typeface="Courier New"/>
              </a:rPr>
              <a:t>"bedroom"</a:t>
            </a:r>
            <a:r>
              <a:rPr lang="en-IN" b="1">
                <a:solidFill>
                  <a:srgbClr val="FFCC00"/>
                </a:solidFill>
                <a:latin typeface="Courier New"/>
                <a:ea typeface="Courier New"/>
                <a:cs typeface="Courier New"/>
                <a:sym typeface="Courier New"/>
              </a:rPr>
              <a:t>,</a:t>
            </a:r>
            <a:r>
              <a:rPr lang="en-IN">
                <a:solidFill>
                  <a:srgbClr val="FFFFFF"/>
                </a:solidFill>
                <a:latin typeface="Courier New"/>
                <a:ea typeface="Courier New"/>
                <a:cs typeface="Courier New"/>
                <a:sym typeface="Courier New"/>
              </a:rPr>
              <a:t> </a:t>
            </a:r>
            <a:r>
              <a:rPr lang="en-IN">
                <a:solidFill>
                  <a:srgbClr val="99CC99"/>
                </a:solidFill>
                <a:latin typeface="Courier New"/>
                <a:ea typeface="Courier New"/>
                <a:cs typeface="Courier New"/>
                <a:sym typeface="Courier New"/>
              </a:rPr>
              <a:t>10.75</a:t>
            </a:r>
            <a:r>
              <a:rPr lang="en-IN" b="1">
                <a:solidFill>
                  <a:srgbClr val="FFCC00"/>
                </a:solidFill>
                <a:latin typeface="Courier New"/>
                <a:ea typeface="Courier New"/>
                <a:cs typeface="Courier New"/>
                <a:sym typeface="Courier New"/>
              </a:rPr>
              <a:t>,</a:t>
            </a:r>
            <a:r>
              <a:rPr lang="en-IN">
                <a:solidFill>
                  <a:srgbClr val="FFFFFF"/>
                </a:solidFill>
                <a:latin typeface="Courier New"/>
                <a:ea typeface="Courier New"/>
                <a:cs typeface="Courier New"/>
                <a:sym typeface="Courier New"/>
              </a:rPr>
              <a:t> </a:t>
            </a:r>
            <a:r>
              <a:rPr lang="en-IN">
                <a:solidFill>
                  <a:srgbClr val="66FF00"/>
                </a:solidFill>
                <a:latin typeface="Courier New"/>
                <a:ea typeface="Courier New"/>
                <a:cs typeface="Courier New"/>
                <a:sym typeface="Courier New"/>
              </a:rPr>
              <a:t>"bathroom"</a:t>
            </a:r>
            <a:r>
              <a:rPr lang="en-IN" b="1">
                <a:solidFill>
                  <a:srgbClr val="FFCC00"/>
                </a:solidFill>
                <a:latin typeface="Courier New"/>
                <a:ea typeface="Courier New"/>
                <a:cs typeface="Courier New"/>
                <a:sym typeface="Courier New"/>
              </a:rPr>
              <a:t>,</a:t>
            </a:r>
            <a:r>
              <a:rPr lang="en-IN">
                <a:solidFill>
                  <a:srgbClr val="FFFFFF"/>
                </a:solidFill>
                <a:latin typeface="Courier New"/>
                <a:ea typeface="Courier New"/>
                <a:cs typeface="Courier New"/>
                <a:sym typeface="Courier New"/>
              </a:rPr>
              <a:t> </a:t>
            </a:r>
            <a:r>
              <a:rPr lang="en-IN">
                <a:solidFill>
                  <a:srgbClr val="99CC99"/>
                </a:solidFill>
                <a:latin typeface="Courier New"/>
                <a:ea typeface="Courier New"/>
                <a:cs typeface="Courier New"/>
                <a:sym typeface="Courier New"/>
              </a:rPr>
              <a:t>9.50</a:t>
            </a:r>
            <a:r>
              <a:rPr lang="en-IN" b="1">
                <a:solidFill>
                  <a:srgbClr val="FFCC00"/>
                </a:solidFill>
                <a:latin typeface="Courier New"/>
                <a:ea typeface="Courier New"/>
                <a:cs typeface="Courier New"/>
                <a:sym typeface="Courier New"/>
              </a:rPr>
              <a:t>]</a:t>
            </a:r>
            <a:r>
              <a:rPr lang="en-IN">
                <a:solidFill>
                  <a:srgbClr val="FFFFFF"/>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00FF00"/>
              </a:buClr>
              <a:buSzPts val="2400"/>
              <a:buNone/>
            </a:pPr>
            <a:r>
              <a:rPr lang="en-IN" i="1">
                <a:solidFill>
                  <a:srgbClr val="00FF00"/>
                </a:solidFill>
                <a:latin typeface="Courier New"/>
                <a:ea typeface="Courier New"/>
                <a:cs typeface="Courier New"/>
                <a:sym typeface="Courier New"/>
              </a:rPr>
              <a:t># Correct the bathroom area to 10.50 </a:t>
            </a:r>
            <a:endParaRPr/>
          </a:p>
          <a:p>
            <a:pPr marL="0" lvl="0" indent="0" algn="l" rtl="0">
              <a:lnSpc>
                <a:spcPct val="90000"/>
              </a:lnSpc>
              <a:spcBef>
                <a:spcPts val="1000"/>
              </a:spcBef>
              <a:spcAft>
                <a:spcPts val="0"/>
              </a:spcAft>
              <a:buClr>
                <a:srgbClr val="FFFFFF"/>
              </a:buClr>
              <a:buSzPts val="2400"/>
              <a:buNone/>
            </a:pPr>
            <a:r>
              <a:rPr lang="en-IN">
                <a:solidFill>
                  <a:srgbClr val="FFFFFF"/>
                </a:solidFill>
                <a:latin typeface="Courier New"/>
                <a:ea typeface="Courier New"/>
                <a:cs typeface="Courier New"/>
                <a:sym typeface="Courier New"/>
              </a:rPr>
              <a:t>areas</a:t>
            </a:r>
            <a:r>
              <a:rPr lang="en-IN" b="1">
                <a:solidFill>
                  <a:srgbClr val="FFCC00"/>
                </a:solidFill>
                <a:latin typeface="Courier New"/>
                <a:ea typeface="Courier New"/>
                <a:cs typeface="Courier New"/>
                <a:sym typeface="Courier New"/>
              </a:rPr>
              <a:t>[-</a:t>
            </a:r>
            <a:r>
              <a:rPr lang="en-IN">
                <a:solidFill>
                  <a:srgbClr val="99CC99"/>
                </a:solidFill>
                <a:latin typeface="Courier New"/>
                <a:ea typeface="Courier New"/>
                <a:cs typeface="Courier New"/>
                <a:sym typeface="Courier New"/>
              </a:rPr>
              <a:t>1</a:t>
            </a:r>
            <a:r>
              <a:rPr lang="en-IN" b="1">
                <a:solidFill>
                  <a:srgbClr val="FFCC00"/>
                </a:solidFill>
                <a:latin typeface="Courier New"/>
                <a:ea typeface="Courier New"/>
                <a:cs typeface="Courier New"/>
                <a:sym typeface="Courier New"/>
              </a:rPr>
              <a:t>]=</a:t>
            </a:r>
            <a:r>
              <a:rPr lang="en-IN">
                <a:solidFill>
                  <a:srgbClr val="99CC99"/>
                </a:solidFill>
                <a:latin typeface="Courier New"/>
                <a:ea typeface="Courier New"/>
                <a:cs typeface="Courier New"/>
                <a:sym typeface="Courier New"/>
              </a:rPr>
              <a:t>10.50</a:t>
            </a:r>
            <a:r>
              <a:rPr lang="en-IN">
                <a:solidFill>
                  <a:srgbClr val="FFFFFF"/>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00FF00"/>
              </a:buClr>
              <a:buSzPts val="2400"/>
              <a:buNone/>
            </a:pPr>
            <a:r>
              <a:rPr lang="en-IN" i="1">
                <a:solidFill>
                  <a:srgbClr val="00FF00"/>
                </a:solidFill>
                <a:latin typeface="Courier New"/>
                <a:ea typeface="Courier New"/>
                <a:cs typeface="Courier New"/>
                <a:sym typeface="Courier New"/>
              </a:rPr>
              <a:t># Change "living room" to "chill zone" </a:t>
            </a:r>
            <a:r>
              <a:rPr lang="en-IN">
                <a:solidFill>
                  <a:srgbClr val="FFFFFF"/>
                </a:solidFill>
                <a:latin typeface="Courier New"/>
                <a:ea typeface="Courier New"/>
                <a:cs typeface="Courier New"/>
                <a:sym typeface="Courier New"/>
              </a:rPr>
              <a:t>areas</a:t>
            </a:r>
            <a:r>
              <a:rPr lang="en-IN" b="1">
                <a:solidFill>
                  <a:srgbClr val="FFCC00"/>
                </a:solidFill>
                <a:latin typeface="Courier New"/>
                <a:ea typeface="Courier New"/>
                <a:cs typeface="Courier New"/>
                <a:sym typeface="Courier New"/>
              </a:rPr>
              <a:t>[</a:t>
            </a:r>
            <a:r>
              <a:rPr lang="en-IN">
                <a:solidFill>
                  <a:srgbClr val="99CC99"/>
                </a:solidFill>
                <a:latin typeface="Courier New"/>
                <a:ea typeface="Courier New"/>
                <a:cs typeface="Courier New"/>
                <a:sym typeface="Courier New"/>
              </a:rPr>
              <a:t>4</a:t>
            </a:r>
            <a:r>
              <a:rPr lang="en-IN" b="1">
                <a:solidFill>
                  <a:srgbClr val="FFCC00"/>
                </a:solidFill>
                <a:latin typeface="Courier New"/>
                <a:ea typeface="Courier New"/>
                <a:cs typeface="Courier New"/>
                <a:sym typeface="Courier New"/>
              </a:rPr>
              <a:t>]=</a:t>
            </a:r>
            <a:r>
              <a:rPr lang="en-IN">
                <a:solidFill>
                  <a:srgbClr val="66FF00"/>
                </a:solidFill>
                <a:latin typeface="Courier New"/>
                <a:ea typeface="Courier New"/>
                <a:cs typeface="Courier New"/>
                <a:sym typeface="Courier New"/>
              </a:rPr>
              <a:t>"chill zone"</a:t>
            </a:r>
            <a:r>
              <a:rPr lang="en-IN">
                <a:solidFill>
                  <a:srgbClr val="FFFFFF"/>
                </a:solidFill>
                <a:latin typeface="Courier New"/>
                <a:ea typeface="Courier New"/>
                <a:cs typeface="Courier New"/>
                <a:sym typeface="Courier New"/>
              </a:rPr>
              <a:t> </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Extend a list</a:t>
            </a:r>
            <a:endParaRPr/>
          </a:p>
        </p:txBody>
      </p:sp>
      <p:sp>
        <p:nvSpPr>
          <p:cNvPr id="424" name="Google Shape;424;p4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a:t>If you can change elements in a list, you sure want to be able to add elements to it, right? You can use the + operator:</a:t>
            </a:r>
            <a:endParaRPr/>
          </a:p>
          <a:p>
            <a:pPr marL="0" lvl="0" indent="0" algn="l" rtl="0">
              <a:lnSpc>
                <a:spcPct val="90000"/>
              </a:lnSpc>
              <a:spcBef>
                <a:spcPts val="1000"/>
              </a:spcBef>
              <a:spcAft>
                <a:spcPts val="0"/>
              </a:spcAft>
              <a:buClr>
                <a:schemeClr val="dk1"/>
              </a:buClr>
              <a:buSzPts val="2400"/>
              <a:buNone/>
            </a:pPr>
            <a:r>
              <a:rPr lang="en-IN"/>
              <a:t>x = ["a", "b", "c", "d"]</a:t>
            </a:r>
            <a:endParaRPr/>
          </a:p>
          <a:p>
            <a:pPr marL="0" lvl="0" indent="0" algn="l" rtl="0">
              <a:lnSpc>
                <a:spcPct val="90000"/>
              </a:lnSpc>
              <a:spcBef>
                <a:spcPts val="1000"/>
              </a:spcBef>
              <a:spcAft>
                <a:spcPts val="0"/>
              </a:spcAft>
              <a:buClr>
                <a:schemeClr val="dk1"/>
              </a:buClr>
              <a:buSzPts val="2400"/>
              <a:buNone/>
            </a:pPr>
            <a:r>
              <a:rPr lang="en-IN"/>
              <a:t>y = x + ["e", "f"]</a:t>
            </a:r>
            <a:endParaRPr/>
          </a:p>
          <a:p>
            <a:pPr marL="228600" lvl="0" indent="-228600" algn="l" rtl="0">
              <a:lnSpc>
                <a:spcPct val="90000"/>
              </a:lnSpc>
              <a:spcBef>
                <a:spcPts val="1000"/>
              </a:spcBef>
              <a:spcAft>
                <a:spcPts val="0"/>
              </a:spcAft>
              <a:buClr>
                <a:schemeClr val="dk1"/>
              </a:buClr>
              <a:buSzPts val="2400"/>
              <a:buChar char="•"/>
            </a:pPr>
            <a:r>
              <a:rPr lang="en-IN"/>
              <a:t>You just won the lottery, awesome! You decide to build a poolhouse and a garage. Can you add the information to the areas list?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b="1"/>
              <a:t>Extend a list</a:t>
            </a:r>
            <a:endParaRPr/>
          </a:p>
        </p:txBody>
      </p:sp>
      <p:sp>
        <p:nvSpPr>
          <p:cNvPr id="430" name="Google Shape;430;p4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a:t># Create the areas list and make some changes</a:t>
            </a:r>
            <a:endParaRPr/>
          </a:p>
          <a:p>
            <a:pPr marL="0" lvl="0" indent="0" algn="l" rtl="0">
              <a:lnSpc>
                <a:spcPct val="90000"/>
              </a:lnSpc>
              <a:spcBef>
                <a:spcPts val="1000"/>
              </a:spcBef>
              <a:spcAft>
                <a:spcPts val="0"/>
              </a:spcAft>
              <a:buClr>
                <a:schemeClr val="dk1"/>
              </a:buClr>
              <a:buSzPts val="2400"/>
              <a:buNone/>
            </a:pPr>
            <a:r>
              <a:rPr lang="en-IN"/>
              <a:t>areas = ["hallway", 11.25, "kitchen", 18.0, "chill zone", 20.0,         "bedroom", 10.75, "bathroom", 10.50]</a:t>
            </a:r>
            <a:endParaRPr/>
          </a:p>
          <a:p>
            <a:pPr marL="0" lvl="0" indent="0" algn="l" rtl="0">
              <a:lnSpc>
                <a:spcPct val="90000"/>
              </a:lnSpc>
              <a:spcBef>
                <a:spcPts val="1000"/>
              </a:spcBef>
              <a:spcAft>
                <a:spcPts val="0"/>
              </a:spcAft>
              <a:buClr>
                <a:schemeClr val="dk1"/>
              </a:buClr>
              <a:buSzPts val="2400"/>
              <a:buNone/>
            </a:pPr>
            <a:r>
              <a:rPr lang="en-IN"/>
              <a:t>Use the + operator to paste the list ["poolhouse", 24.5] to the end of the areas list. Store the resulting list as areas_1.</a:t>
            </a:r>
            <a:endParaRPr/>
          </a:p>
          <a:p>
            <a:pPr marL="0" lvl="0" indent="0" algn="l" rtl="0">
              <a:lnSpc>
                <a:spcPct val="90000"/>
              </a:lnSpc>
              <a:spcBef>
                <a:spcPts val="1000"/>
              </a:spcBef>
              <a:spcAft>
                <a:spcPts val="0"/>
              </a:spcAft>
              <a:buClr>
                <a:srgbClr val="008000"/>
              </a:buClr>
              <a:buSzPts val="2400"/>
              <a:buNone/>
            </a:pPr>
            <a:r>
              <a:rPr lang="en-IN">
                <a:solidFill>
                  <a:srgbClr val="008000"/>
                </a:solidFill>
                <a:latin typeface="Courier New"/>
                <a:ea typeface="Courier New"/>
                <a:cs typeface="Courier New"/>
                <a:sym typeface="Courier New"/>
              </a:rPr>
              <a:t># Add poolhouse data to areas, new list is areas_1</a:t>
            </a:r>
            <a:r>
              <a:rPr lang="en-IN">
                <a:latin typeface="Courier New"/>
                <a:ea typeface="Courier New"/>
                <a:cs typeface="Courier New"/>
                <a:sym typeface="Courier New"/>
              </a:rPr>
              <a:t> areas1</a:t>
            </a:r>
            <a:r>
              <a:rPr lang="en-IN" b="1">
                <a:solidFill>
                  <a:srgbClr val="000080"/>
                </a:solidFill>
                <a:latin typeface="Courier New"/>
                <a:ea typeface="Courier New"/>
                <a:cs typeface="Courier New"/>
                <a:sym typeface="Courier New"/>
              </a:rPr>
              <a:t>=</a:t>
            </a:r>
            <a:r>
              <a:rPr lang="en-IN">
                <a:latin typeface="Courier New"/>
                <a:ea typeface="Courier New"/>
                <a:cs typeface="Courier New"/>
                <a:sym typeface="Courier New"/>
              </a:rPr>
              <a:t>areas</a:t>
            </a:r>
            <a:r>
              <a:rPr lang="en-IN" b="1">
                <a:solidFill>
                  <a:srgbClr val="000080"/>
                </a:solidFill>
                <a:latin typeface="Courier New"/>
                <a:ea typeface="Courier New"/>
                <a:cs typeface="Courier New"/>
                <a:sym typeface="Courier New"/>
              </a:rPr>
              <a:t>+[</a:t>
            </a:r>
            <a:r>
              <a:rPr lang="en-IN">
                <a:solidFill>
                  <a:srgbClr val="808080"/>
                </a:solidFill>
                <a:latin typeface="Courier New"/>
                <a:ea typeface="Courier New"/>
                <a:cs typeface="Courier New"/>
                <a:sym typeface="Courier New"/>
              </a:rPr>
              <a:t>"poolhouse"</a:t>
            </a:r>
            <a:r>
              <a:rPr lang="en-IN" b="1">
                <a:solidFill>
                  <a:srgbClr val="000080"/>
                </a:solidFill>
                <a:latin typeface="Courier New"/>
                <a:ea typeface="Courier New"/>
                <a:cs typeface="Courier New"/>
                <a:sym typeface="Courier New"/>
              </a:rPr>
              <a:t>,</a:t>
            </a:r>
            <a:r>
              <a:rPr lang="en-IN">
                <a:solidFill>
                  <a:srgbClr val="FF0000"/>
                </a:solidFill>
                <a:latin typeface="Courier New"/>
                <a:ea typeface="Courier New"/>
                <a:cs typeface="Courier New"/>
                <a:sym typeface="Courier New"/>
              </a:rPr>
              <a:t>24.5</a:t>
            </a:r>
            <a:r>
              <a:rPr lang="en-IN" b="1">
                <a:solidFill>
                  <a:srgbClr val="000080"/>
                </a:solidFill>
                <a:latin typeface="Courier New"/>
                <a:ea typeface="Courier New"/>
                <a:cs typeface="Courier New"/>
                <a:sym typeface="Courier New"/>
              </a:rPr>
              <a:t>]</a:t>
            </a:r>
            <a:endParaRPr/>
          </a:p>
          <a:p>
            <a:pPr marL="0" lvl="0" indent="0" algn="l" rtl="0">
              <a:lnSpc>
                <a:spcPct val="90000"/>
              </a:lnSpc>
              <a:spcBef>
                <a:spcPts val="1000"/>
              </a:spcBef>
              <a:spcAft>
                <a:spcPts val="0"/>
              </a:spcAft>
              <a:buClr>
                <a:schemeClr val="dk1"/>
              </a:buClr>
              <a:buSzPts val="2400"/>
              <a:buNone/>
            </a:pPr>
            <a:r>
              <a:rPr lang="en-IN"/>
              <a:t>Further extend areas_1 by adding data on your garage. Add the string "garage" and float 15.45. Name the resulting list areas_2.</a:t>
            </a:r>
            <a:endParaRPr/>
          </a:p>
          <a:p>
            <a:pPr marL="228600" lvl="0" indent="-228600" algn="l" rtl="0">
              <a:lnSpc>
                <a:spcPct val="90000"/>
              </a:lnSpc>
              <a:spcBef>
                <a:spcPts val="1000"/>
              </a:spcBef>
              <a:spcAft>
                <a:spcPts val="0"/>
              </a:spcAft>
              <a:buClr>
                <a:srgbClr val="008000"/>
              </a:buClr>
              <a:buSzPts val="2400"/>
              <a:buChar char="•"/>
            </a:pPr>
            <a:r>
              <a:rPr lang="en-IN">
                <a:solidFill>
                  <a:srgbClr val="008000"/>
                </a:solidFill>
                <a:latin typeface="Courier New"/>
                <a:ea typeface="Courier New"/>
                <a:cs typeface="Courier New"/>
                <a:sym typeface="Courier New"/>
              </a:rPr>
              <a:t># Add garage data to areas_1, new list is areas_2</a:t>
            </a:r>
            <a:r>
              <a:rPr lang="en-IN">
                <a:solidFill>
                  <a:srgbClr val="000000"/>
                </a:solidFill>
                <a:latin typeface="Courier New"/>
                <a:ea typeface="Courier New"/>
                <a:cs typeface="Courier New"/>
                <a:sym typeface="Courier New"/>
              </a:rPr>
              <a:t> </a:t>
            </a:r>
            <a:r>
              <a:rPr lang="en-IN">
                <a:latin typeface="Courier New"/>
                <a:ea typeface="Courier New"/>
                <a:cs typeface="Courier New"/>
                <a:sym typeface="Courier New"/>
              </a:rPr>
              <a:t>areas</a:t>
            </a:r>
            <a:r>
              <a:rPr lang="en-IN">
                <a:solidFill>
                  <a:srgbClr val="000000"/>
                </a:solidFill>
                <a:latin typeface="Courier New"/>
                <a:ea typeface="Courier New"/>
                <a:cs typeface="Courier New"/>
                <a:sym typeface="Courier New"/>
              </a:rPr>
              <a:t>2</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a</a:t>
            </a:r>
            <a:r>
              <a:rPr lang="en-IN">
                <a:latin typeface="Courier New"/>
                <a:ea typeface="Courier New"/>
                <a:cs typeface="Courier New"/>
                <a:sym typeface="Courier New"/>
              </a:rPr>
              <a:t>reas1</a:t>
            </a:r>
            <a:r>
              <a:rPr lang="en-IN" b="1">
                <a:solidFill>
                  <a:srgbClr val="000080"/>
                </a:solidFill>
                <a:latin typeface="Courier New"/>
                <a:ea typeface="Courier New"/>
                <a:cs typeface="Courier New"/>
                <a:sym typeface="Courier New"/>
              </a:rPr>
              <a:t>+[</a:t>
            </a:r>
            <a:r>
              <a:rPr lang="en-IN">
                <a:solidFill>
                  <a:srgbClr val="808080"/>
                </a:solidFill>
                <a:latin typeface="Courier New"/>
                <a:ea typeface="Courier New"/>
                <a:cs typeface="Courier New"/>
                <a:sym typeface="Courier New"/>
              </a:rPr>
              <a:t>"garage"</a:t>
            </a:r>
            <a:r>
              <a:rPr lang="en-IN" b="1">
                <a:solidFill>
                  <a:srgbClr val="000080"/>
                </a:solidFill>
                <a:latin typeface="Courier New"/>
                <a:ea typeface="Courier New"/>
                <a:cs typeface="Courier New"/>
                <a:sym typeface="Courier New"/>
              </a:rPr>
              <a:t>,</a:t>
            </a:r>
            <a:r>
              <a:rPr lang="en-IN">
                <a:solidFill>
                  <a:srgbClr val="FF0000"/>
                </a:solidFill>
                <a:latin typeface="Courier New"/>
                <a:ea typeface="Courier New"/>
                <a:cs typeface="Courier New"/>
                <a:sym typeface="Courier New"/>
              </a:rPr>
              <a:t>15.45</a:t>
            </a:r>
            <a:r>
              <a:rPr lang="en-IN" b="1">
                <a:solidFill>
                  <a:srgbClr val="000080"/>
                </a:solidFill>
                <a:latin typeface="Courier New"/>
                <a:ea typeface="Courier New"/>
                <a:cs typeface="Courier New"/>
                <a:sym typeface="Courier New"/>
              </a:rPr>
              <a:t>]</a:t>
            </a:r>
            <a:endParaRPr/>
          </a:p>
          <a:p>
            <a:pPr marL="228600" lvl="0" indent="-7620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What can Python do?</a:t>
            </a:r>
            <a:endParaRPr/>
          </a:p>
        </p:txBody>
      </p:sp>
      <p:sp>
        <p:nvSpPr>
          <p:cNvPr id="111" name="Google Shape;111;p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2060"/>
              </a:buClr>
              <a:buSzPts val="2400"/>
              <a:buChar char="•"/>
            </a:pPr>
            <a:r>
              <a:rPr lang="en-IN">
                <a:solidFill>
                  <a:srgbClr val="002060"/>
                </a:solidFill>
              </a:rPr>
              <a:t>System utilities (system admin tools, command line programs)</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Web Development</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Graphical User Interfaces (Tkinter, gtk, Qt).</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Internet scripting</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Embedded scripting</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Database access and programming</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Game programming</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Rapid prototyping and development</a:t>
            </a:r>
            <a:endParaRPr/>
          </a:p>
          <a:p>
            <a:pPr marL="228600" lvl="0" indent="-228600" algn="l" rtl="0">
              <a:lnSpc>
                <a:spcPct val="90000"/>
              </a:lnSpc>
              <a:spcBef>
                <a:spcPts val="1000"/>
              </a:spcBef>
              <a:spcAft>
                <a:spcPts val="0"/>
              </a:spcAft>
              <a:buClr>
                <a:srgbClr val="002060"/>
              </a:buClr>
              <a:buSzPts val="2400"/>
              <a:buChar char="•"/>
            </a:pPr>
            <a:r>
              <a:rPr lang="en-IN">
                <a:solidFill>
                  <a:srgbClr val="002060"/>
                </a:solidFill>
              </a:rPr>
              <a:t>Distributed programming</a:t>
            </a:r>
            <a:endParaRPr/>
          </a:p>
        </p:txBody>
      </p:sp>
      <p:sp>
        <p:nvSpPr>
          <p:cNvPr id="110" name="Google Shape;110;p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Explicit copy of list</a:t>
            </a:r>
            <a:endParaRPr/>
          </a:p>
        </p:txBody>
      </p:sp>
      <p:sp>
        <p:nvSpPr>
          <p:cNvPr id="436" name="Google Shape;436;p49"/>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400"/>
              <a:buChar char="•"/>
            </a:pPr>
            <a:r>
              <a:rPr lang="en-IN"/>
              <a:t>Change the second command, that creates the variable areas_copy, such that areas_copy is an explicit copy of areas</a:t>
            </a:r>
            <a:endParaRPr/>
          </a:p>
          <a:p>
            <a:pPr marL="0" lvl="0" indent="0" algn="l" rtl="0">
              <a:lnSpc>
                <a:spcPct val="80000"/>
              </a:lnSpc>
              <a:spcBef>
                <a:spcPts val="1000"/>
              </a:spcBef>
              <a:spcAft>
                <a:spcPts val="0"/>
              </a:spcAft>
              <a:buClr>
                <a:srgbClr val="008000"/>
              </a:buClr>
              <a:buSzPts val="2400"/>
              <a:buNone/>
            </a:pPr>
            <a:r>
              <a:rPr lang="en-IN">
                <a:solidFill>
                  <a:srgbClr val="008000"/>
                </a:solidFill>
                <a:latin typeface="Courier New"/>
                <a:ea typeface="Courier New"/>
                <a:cs typeface="Courier New"/>
                <a:sym typeface="Courier New"/>
              </a:rPr>
              <a:t># Create list areas</a:t>
            </a:r>
            <a:r>
              <a:rPr lang="en-IN">
                <a:latin typeface="Courier New"/>
                <a:ea typeface="Courier New"/>
                <a:cs typeface="Courier New"/>
                <a:sym typeface="Courier New"/>
              </a:rPr>
              <a:t> </a:t>
            </a:r>
            <a:endParaRPr/>
          </a:p>
          <a:p>
            <a:pPr marL="0" lvl="0" indent="0" algn="l" rtl="0">
              <a:lnSpc>
                <a:spcPct val="80000"/>
              </a:lnSpc>
              <a:spcBef>
                <a:spcPts val="1000"/>
              </a:spcBef>
              <a:spcAft>
                <a:spcPts val="0"/>
              </a:spcAft>
              <a:buClr>
                <a:schemeClr val="dk1"/>
              </a:buClr>
              <a:buSzPts val="2400"/>
              <a:buNone/>
            </a:pPr>
            <a:r>
              <a:rPr lang="en-IN">
                <a:latin typeface="Courier New"/>
                <a:ea typeface="Courier New"/>
                <a:cs typeface="Courier New"/>
                <a:sym typeface="Courier New"/>
              </a:rPr>
              <a:t>areas </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r>
              <a:rPr lang="en-IN" b="1">
                <a:solidFill>
                  <a:srgbClr val="000080"/>
                </a:solidFill>
                <a:latin typeface="Courier New"/>
                <a:ea typeface="Courier New"/>
                <a:cs typeface="Courier New"/>
                <a:sym typeface="Courier New"/>
              </a:rPr>
              <a:t>[</a:t>
            </a:r>
            <a:r>
              <a:rPr lang="en-IN">
                <a:solidFill>
                  <a:srgbClr val="FF0000"/>
                </a:solidFill>
                <a:latin typeface="Courier New"/>
                <a:ea typeface="Courier New"/>
                <a:cs typeface="Courier New"/>
                <a:sym typeface="Courier New"/>
              </a:rPr>
              <a:t>11.25</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r>
              <a:rPr lang="en-IN">
                <a:solidFill>
                  <a:srgbClr val="FF0000"/>
                </a:solidFill>
                <a:latin typeface="Courier New"/>
                <a:ea typeface="Courier New"/>
                <a:cs typeface="Courier New"/>
                <a:sym typeface="Courier New"/>
              </a:rPr>
              <a:t>18.0</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r>
              <a:rPr lang="en-IN">
                <a:solidFill>
                  <a:srgbClr val="FF0000"/>
                </a:solidFill>
                <a:latin typeface="Courier New"/>
                <a:ea typeface="Courier New"/>
                <a:cs typeface="Courier New"/>
                <a:sym typeface="Courier New"/>
              </a:rPr>
              <a:t>20.0</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r>
              <a:rPr lang="en-IN">
                <a:solidFill>
                  <a:srgbClr val="FF0000"/>
                </a:solidFill>
                <a:latin typeface="Courier New"/>
                <a:ea typeface="Courier New"/>
                <a:cs typeface="Courier New"/>
                <a:sym typeface="Courier New"/>
              </a:rPr>
              <a:t>10.75</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r>
              <a:rPr lang="en-IN">
                <a:solidFill>
                  <a:srgbClr val="FF0000"/>
                </a:solidFill>
                <a:latin typeface="Courier New"/>
                <a:ea typeface="Courier New"/>
                <a:cs typeface="Courier New"/>
                <a:sym typeface="Courier New"/>
              </a:rPr>
              <a:t>9.50</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r>
              <a:rPr lang="en-IN">
                <a:solidFill>
                  <a:srgbClr val="008000"/>
                </a:solidFill>
                <a:latin typeface="Courier New"/>
                <a:ea typeface="Courier New"/>
                <a:cs typeface="Courier New"/>
                <a:sym typeface="Courier New"/>
              </a:rPr>
              <a:t># Create areas_copy</a:t>
            </a:r>
            <a:r>
              <a:rPr lang="en-IN">
                <a:solidFill>
                  <a:srgbClr val="000000"/>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chemeClr val="dk1"/>
              </a:buClr>
              <a:buSzPts val="2400"/>
              <a:buNone/>
            </a:pPr>
            <a:r>
              <a:rPr lang="en-IN">
                <a:latin typeface="Courier New"/>
                <a:ea typeface="Courier New"/>
                <a:cs typeface="Courier New"/>
                <a:sym typeface="Courier New"/>
              </a:rPr>
              <a:t>areas_copy </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r>
              <a:rPr lang="en-IN">
                <a:latin typeface="Courier New"/>
                <a:ea typeface="Courier New"/>
                <a:cs typeface="Courier New"/>
                <a:sym typeface="Courier New"/>
              </a:rPr>
              <a:t>areas</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r>
              <a:rPr lang="en-IN">
                <a:solidFill>
                  <a:srgbClr val="008000"/>
                </a:solidFill>
                <a:latin typeface="Courier New"/>
                <a:ea typeface="Courier New"/>
                <a:cs typeface="Courier New"/>
                <a:sym typeface="Courier New"/>
              </a:rPr>
              <a:t>#or </a:t>
            </a:r>
            <a:endParaRPr/>
          </a:p>
          <a:p>
            <a:pPr marL="0" lvl="0" indent="0" algn="l" rtl="0">
              <a:lnSpc>
                <a:spcPct val="80000"/>
              </a:lnSpc>
              <a:spcBef>
                <a:spcPts val="1000"/>
              </a:spcBef>
              <a:spcAft>
                <a:spcPts val="0"/>
              </a:spcAft>
              <a:buClr>
                <a:schemeClr val="dk1"/>
              </a:buClr>
              <a:buSzPts val="2400"/>
              <a:buNone/>
            </a:pPr>
            <a:r>
              <a:rPr lang="en-IN">
                <a:latin typeface="Courier New"/>
                <a:ea typeface="Courier New"/>
                <a:cs typeface="Courier New"/>
                <a:sym typeface="Courier New"/>
              </a:rPr>
              <a:t>areas_copy </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r>
              <a:rPr lang="en-IN">
                <a:latin typeface="Courier New"/>
                <a:ea typeface="Courier New"/>
                <a:cs typeface="Courier New"/>
                <a:sym typeface="Courier New"/>
              </a:rPr>
              <a:t>list</a:t>
            </a:r>
            <a:r>
              <a:rPr lang="en-IN" b="1">
                <a:solidFill>
                  <a:srgbClr val="000080"/>
                </a:solidFill>
                <a:latin typeface="Courier New"/>
                <a:ea typeface="Courier New"/>
                <a:cs typeface="Courier New"/>
                <a:sym typeface="Courier New"/>
              </a:rPr>
              <a:t>(</a:t>
            </a:r>
            <a:r>
              <a:rPr lang="en-IN">
                <a:latin typeface="Courier New"/>
                <a:ea typeface="Courier New"/>
                <a:cs typeface="Courier New"/>
                <a:sym typeface="Courier New"/>
              </a:rPr>
              <a:t>areas</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008000"/>
              </a:buClr>
              <a:buSzPts val="2400"/>
              <a:buNone/>
            </a:pPr>
            <a:r>
              <a:rPr lang="en-IN">
                <a:solidFill>
                  <a:srgbClr val="008000"/>
                </a:solidFill>
                <a:latin typeface="Courier New"/>
                <a:ea typeface="Courier New"/>
                <a:cs typeface="Courier New"/>
                <a:sym typeface="Courier New"/>
              </a:rPr>
              <a:t># Change areas_copy</a:t>
            </a:r>
            <a:r>
              <a:rPr lang="en-IN">
                <a:solidFill>
                  <a:srgbClr val="000000"/>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chemeClr val="dk1"/>
              </a:buClr>
              <a:buSzPts val="2400"/>
              <a:buNone/>
            </a:pPr>
            <a:r>
              <a:rPr lang="en-IN">
                <a:latin typeface="Courier New"/>
                <a:ea typeface="Courier New"/>
                <a:cs typeface="Courier New"/>
                <a:sym typeface="Courier New"/>
              </a:rPr>
              <a:t>areas_copy</a:t>
            </a:r>
            <a:r>
              <a:rPr lang="en-IN" b="1">
                <a:solidFill>
                  <a:srgbClr val="000080"/>
                </a:solidFill>
                <a:latin typeface="Courier New"/>
                <a:ea typeface="Courier New"/>
                <a:cs typeface="Courier New"/>
                <a:sym typeface="Courier New"/>
              </a:rPr>
              <a:t>[</a:t>
            </a:r>
            <a:r>
              <a:rPr lang="en-IN">
                <a:solidFill>
                  <a:srgbClr val="FF0000"/>
                </a:solidFill>
                <a:latin typeface="Courier New"/>
                <a:ea typeface="Courier New"/>
                <a:cs typeface="Courier New"/>
                <a:sym typeface="Courier New"/>
              </a:rPr>
              <a:t>0</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r>
              <a:rPr lang="en-IN" b="1">
                <a:solidFill>
                  <a:srgbClr val="000080"/>
                </a:solidFill>
                <a:latin typeface="Courier New"/>
                <a:ea typeface="Courier New"/>
                <a:cs typeface="Courier New"/>
                <a:sym typeface="Courier New"/>
              </a:rPr>
              <a:t>=</a:t>
            </a:r>
            <a:r>
              <a:rPr lang="en-IN">
                <a:solidFill>
                  <a:srgbClr val="000000"/>
                </a:solidFill>
                <a:latin typeface="Courier New"/>
                <a:ea typeface="Courier New"/>
                <a:cs typeface="Courier New"/>
                <a:sym typeface="Courier New"/>
              </a:rPr>
              <a:t> </a:t>
            </a:r>
            <a:r>
              <a:rPr lang="en-IN">
                <a:solidFill>
                  <a:srgbClr val="FF0000"/>
                </a:solidFill>
                <a:latin typeface="Courier New"/>
                <a:ea typeface="Courier New"/>
                <a:cs typeface="Courier New"/>
                <a:sym typeface="Courier New"/>
              </a:rPr>
              <a:t>5.0</a:t>
            </a:r>
            <a:r>
              <a:rPr lang="en-IN">
                <a:solidFill>
                  <a:srgbClr val="000000"/>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008000"/>
              </a:buClr>
              <a:buSzPts val="2400"/>
              <a:buNone/>
            </a:pPr>
            <a:r>
              <a:rPr lang="en-IN">
                <a:solidFill>
                  <a:srgbClr val="008000"/>
                </a:solidFill>
                <a:latin typeface="Courier New"/>
                <a:ea typeface="Courier New"/>
                <a:cs typeface="Courier New"/>
                <a:sym typeface="Courier New"/>
              </a:rPr>
              <a:t># Print areas</a:t>
            </a:r>
            <a:r>
              <a:rPr lang="en-IN">
                <a:solidFill>
                  <a:srgbClr val="000000"/>
                </a:solidFill>
                <a:latin typeface="Courier New"/>
                <a:ea typeface="Courier New"/>
                <a:cs typeface="Courier New"/>
                <a:sym typeface="Courier New"/>
              </a:rPr>
              <a:t> </a:t>
            </a:r>
            <a:endParaRPr/>
          </a:p>
          <a:p>
            <a:pPr marL="0" lvl="0" indent="0" algn="l" rtl="0">
              <a:lnSpc>
                <a:spcPct val="80000"/>
              </a:lnSpc>
              <a:spcBef>
                <a:spcPts val="1000"/>
              </a:spcBef>
              <a:spcAft>
                <a:spcPts val="0"/>
              </a:spcAft>
              <a:buClr>
                <a:srgbClr val="0000FF"/>
              </a:buClr>
              <a:buSzPts val="2400"/>
              <a:buNone/>
            </a:pPr>
            <a:r>
              <a:rPr lang="en-IN" b="1">
                <a:solidFill>
                  <a:srgbClr val="0000FF"/>
                </a:solidFill>
                <a:latin typeface="Courier New"/>
                <a:ea typeface="Courier New"/>
                <a:cs typeface="Courier New"/>
                <a:sym typeface="Courier New"/>
              </a:rPr>
              <a:t>print</a:t>
            </a:r>
            <a:r>
              <a:rPr lang="en-IN" b="1">
                <a:solidFill>
                  <a:srgbClr val="000080"/>
                </a:solidFill>
                <a:latin typeface="Courier New"/>
                <a:ea typeface="Courier New"/>
                <a:cs typeface="Courier New"/>
                <a:sym typeface="Courier New"/>
              </a:rPr>
              <a:t>(</a:t>
            </a:r>
            <a:r>
              <a:rPr lang="en-IN">
                <a:latin typeface="Courier New"/>
                <a:ea typeface="Courier New"/>
                <a:cs typeface="Courier New"/>
                <a:sym typeface="Courier New"/>
              </a:rPr>
              <a:t>areas</a:t>
            </a:r>
            <a:r>
              <a:rPr lang="en-IN" b="1">
                <a:solidFill>
                  <a:srgbClr val="000080"/>
                </a:solidFill>
                <a:latin typeface="Courier New"/>
                <a:ea typeface="Courier New"/>
                <a:cs typeface="Courier New"/>
                <a:sym typeface="Courier New"/>
              </a:rPr>
              <a:t>)</a:t>
            </a:r>
            <a:endParaRPr/>
          </a:p>
          <a:p>
            <a:pPr marL="228600" lvl="0" indent="-76200" algn="l" rtl="0">
              <a:lnSpc>
                <a:spcPct val="80000"/>
              </a:lnSpc>
              <a:spcBef>
                <a:spcPts val="1000"/>
              </a:spcBef>
              <a:spcAft>
                <a:spcPts val="0"/>
              </a:spcAft>
              <a:buClr>
                <a:schemeClr val="dk1"/>
              </a:buClr>
              <a:buSzPts val="2400"/>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C0DE8B-8CE8-9601-B5F7-F8662615F654}"/>
              </a:ext>
            </a:extLst>
          </p:cNvPr>
          <p:cNvSpPr>
            <a:spLocks noGrp="1"/>
          </p:cNvSpPr>
          <p:nvPr>
            <p:ph type="title"/>
          </p:nvPr>
        </p:nvSpPr>
        <p:spPr/>
        <p:txBody>
          <a:bodyPr/>
          <a:lstStyle/>
          <a:p>
            <a:r>
              <a:rPr lang="en-US" dirty="0"/>
              <a:t>Comparison operators in Python</a:t>
            </a:r>
          </a:p>
        </p:txBody>
      </p:sp>
      <p:sp>
        <p:nvSpPr>
          <p:cNvPr id="3" name="Text Placeholder 2">
            <a:extLst>
              <a:ext uri="{FF2B5EF4-FFF2-40B4-BE49-F238E27FC236}">
                <a16:creationId xmlns="" xmlns:a16="http://schemas.microsoft.com/office/drawing/2014/main" id="{67ED13E7-5AC6-B168-FF29-7854A4D970DB}"/>
              </a:ext>
            </a:extLst>
          </p:cNvPr>
          <p:cNvSpPr>
            <a:spLocks noGrp="1"/>
          </p:cNvSpPr>
          <p:nvPr>
            <p:ph idx="1"/>
          </p:nvPr>
        </p:nvSpPr>
        <p:spPr/>
        <p:txBody>
          <a:bodyPr>
            <a:normAutofit/>
          </a:bodyPr>
          <a:lstStyle/>
          <a:p>
            <a:r>
              <a:rPr lang="en-US" dirty="0"/>
              <a:t>Comparison operators, also known as relational operators in Python, compare the values on either side of them and returns a </a:t>
            </a:r>
            <a:r>
              <a:rPr lang="en-US" dirty="0" err="1"/>
              <a:t>boolean</a:t>
            </a:r>
            <a:r>
              <a:rPr lang="en-US" dirty="0"/>
              <a:t> value. </a:t>
            </a:r>
          </a:p>
          <a:p>
            <a:r>
              <a:rPr lang="en-US" dirty="0"/>
              <a:t>They tell whether a statement is True or False according to the condition.</a:t>
            </a:r>
          </a:p>
          <a:p>
            <a:r>
              <a:rPr lang="en-US" dirty="0"/>
              <a:t>List of comparison operators in Python</a:t>
            </a:r>
          </a:p>
          <a:p>
            <a:pPr marL="990600" lvl="1" indent="-457200">
              <a:buFont typeface="+mj-lt"/>
              <a:buAutoNum type="arabicParenR"/>
            </a:pPr>
            <a:r>
              <a:rPr lang="en-US" dirty="0"/>
              <a:t>Greater than (&gt;)</a:t>
            </a:r>
          </a:p>
          <a:p>
            <a:pPr marL="990600" lvl="1" indent="-457200">
              <a:buFont typeface="+mj-lt"/>
              <a:buAutoNum type="arabicParenR"/>
            </a:pPr>
            <a:r>
              <a:rPr lang="en-US" dirty="0"/>
              <a:t>Less than (&lt;)</a:t>
            </a:r>
          </a:p>
          <a:p>
            <a:pPr marL="990600" lvl="1" indent="-457200">
              <a:buFont typeface="+mj-lt"/>
              <a:buAutoNum type="arabicParenR"/>
            </a:pPr>
            <a:r>
              <a:rPr lang="en-US" dirty="0"/>
              <a:t>Equal to (==)</a:t>
            </a:r>
          </a:p>
          <a:p>
            <a:pPr marL="990600" lvl="1" indent="-457200">
              <a:buFont typeface="+mj-lt"/>
              <a:buAutoNum type="arabicParenR"/>
            </a:pPr>
            <a:r>
              <a:rPr lang="en-US" dirty="0"/>
              <a:t>Not equal to (!=)</a:t>
            </a:r>
          </a:p>
          <a:p>
            <a:pPr marL="990600" lvl="1" indent="-457200">
              <a:buFont typeface="+mj-lt"/>
              <a:buAutoNum type="arabicParenR"/>
            </a:pPr>
            <a:r>
              <a:rPr lang="en-US" dirty="0"/>
              <a:t>Greater than or equal to (&gt;=)</a:t>
            </a:r>
          </a:p>
          <a:p>
            <a:pPr marL="990600" lvl="1" indent="-457200">
              <a:buFont typeface="+mj-lt"/>
              <a:buAutoNum type="arabicParenR"/>
            </a:pPr>
            <a:r>
              <a:rPr lang="en-US" dirty="0"/>
              <a:t>Less than or equal to (&lt;=)</a:t>
            </a:r>
          </a:p>
        </p:txBody>
      </p:sp>
      <p:sp>
        <p:nvSpPr>
          <p:cNvPr id="4" name="Slide Number Placeholder 3">
            <a:extLst>
              <a:ext uri="{FF2B5EF4-FFF2-40B4-BE49-F238E27FC236}">
                <a16:creationId xmlns="" xmlns:a16="http://schemas.microsoft.com/office/drawing/2014/main" id="{C63D3046-2F9A-4375-4E7E-B9CAFA95ED1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41</a:t>
            </a:fld>
            <a:endParaRPr lang="en-IN"/>
          </a:p>
        </p:txBody>
      </p:sp>
    </p:spTree>
    <p:extLst>
      <p:ext uri="{BB962C8B-B14F-4D97-AF65-F5344CB8AC3E}">
        <p14:creationId xmlns="" xmlns:p14="http://schemas.microsoft.com/office/powerpoint/2010/main" val="466054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8CD983-095E-AF6F-BC8E-2CE41158EF3F}"/>
              </a:ext>
            </a:extLst>
          </p:cNvPr>
          <p:cNvSpPr>
            <a:spLocks noGrp="1"/>
          </p:cNvSpPr>
          <p:nvPr>
            <p:ph type="title"/>
          </p:nvPr>
        </p:nvSpPr>
        <p:spPr/>
        <p:txBody>
          <a:bodyPr>
            <a:normAutofit/>
          </a:bodyPr>
          <a:lstStyle/>
          <a:p>
            <a:r>
              <a:rPr lang="en-US" dirty="0"/>
              <a:t>Comparison operators in Python</a:t>
            </a:r>
          </a:p>
        </p:txBody>
      </p:sp>
      <p:sp>
        <p:nvSpPr>
          <p:cNvPr id="3" name="Text Placeholder 2">
            <a:extLst>
              <a:ext uri="{FF2B5EF4-FFF2-40B4-BE49-F238E27FC236}">
                <a16:creationId xmlns="" xmlns:a16="http://schemas.microsoft.com/office/drawing/2014/main" id="{93BCFE2E-DB2B-8177-98EF-AB475DE075A2}"/>
              </a:ext>
            </a:extLst>
          </p:cNvPr>
          <p:cNvSpPr>
            <a:spLocks noGrp="1"/>
          </p:cNvSpPr>
          <p:nvPr>
            <p:ph idx="1"/>
          </p:nvPr>
        </p:nvSpPr>
        <p:spPr>
          <a:xfrm>
            <a:off x="838200" y="1825625"/>
            <a:ext cx="7482840" cy="4351338"/>
          </a:xfrm>
        </p:spPr>
        <p:txBody>
          <a:bodyPr/>
          <a:lstStyle/>
          <a:p>
            <a:r>
              <a:rPr lang="en-US" b="1" dirty="0"/>
              <a:t>Greater than</a:t>
            </a:r>
            <a:r>
              <a:rPr lang="en-US" dirty="0"/>
              <a:t/>
            </a:r>
            <a:br>
              <a:rPr lang="en-US" dirty="0"/>
            </a:br>
            <a:r>
              <a:rPr lang="en-US" dirty="0"/>
              <a:t>Denoted by &gt;, the greater than operator checks if the value on the left side is greater than the value on the right side. It returns True if the condition is satisfied, otherwise returns False.</a:t>
            </a:r>
          </a:p>
          <a:p>
            <a:pPr algn="l"/>
            <a:r>
              <a:rPr lang="en-US" b="1" i="0" dirty="0">
                <a:solidFill>
                  <a:srgbClr val="303030"/>
                </a:solidFill>
                <a:effectLst/>
                <a:latin typeface="Lato" panose="020F0502020204030203" pitchFamily="34" charset="0"/>
              </a:rPr>
              <a:t>Less than</a:t>
            </a:r>
          </a:p>
          <a:p>
            <a:pPr marL="533400" lvl="1" indent="0">
              <a:buNone/>
            </a:pPr>
            <a:r>
              <a:rPr lang="en-US" b="0" i="0" dirty="0">
                <a:solidFill>
                  <a:srgbClr val="3D3D3D"/>
                </a:solidFill>
                <a:effectLst/>
                <a:latin typeface="Lato" panose="020F0502020204030203" pitchFamily="34" charset="0"/>
              </a:rPr>
              <a:t>The less than operator is denoted by &lt; sign and compares the values present on either side. If the value present on the left side is smaller than the value on the right side, it returns True otherwise it returns False.</a:t>
            </a:r>
          </a:p>
          <a:p>
            <a:endParaRPr lang="en-US" dirty="0"/>
          </a:p>
          <a:p>
            <a:endParaRPr lang="en-US" dirty="0"/>
          </a:p>
        </p:txBody>
      </p:sp>
      <p:sp>
        <p:nvSpPr>
          <p:cNvPr id="4" name="Slide Number Placeholder 3">
            <a:extLst>
              <a:ext uri="{FF2B5EF4-FFF2-40B4-BE49-F238E27FC236}">
                <a16:creationId xmlns="" xmlns:a16="http://schemas.microsoft.com/office/drawing/2014/main" id="{064C3EDA-8EEF-1399-AD26-8C9A9DECD5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42</a:t>
            </a:fld>
            <a:endParaRPr lang="en-IN"/>
          </a:p>
        </p:txBody>
      </p:sp>
      <p:pic>
        <p:nvPicPr>
          <p:cNvPr id="8" name="Picture 7">
            <a:extLst>
              <a:ext uri="{FF2B5EF4-FFF2-40B4-BE49-F238E27FC236}">
                <a16:creationId xmlns="" xmlns:a16="http://schemas.microsoft.com/office/drawing/2014/main" id="{4951EAD0-99E1-388E-D492-CF5FAA855938}"/>
              </a:ext>
            </a:extLst>
          </p:cNvPr>
          <p:cNvPicPr>
            <a:picLocks noChangeAspect="1"/>
          </p:cNvPicPr>
          <p:nvPr/>
        </p:nvPicPr>
        <p:blipFill>
          <a:blip r:embed="rId2"/>
          <a:stretch>
            <a:fillRect/>
          </a:stretch>
        </p:blipFill>
        <p:spPr>
          <a:xfrm>
            <a:off x="8732520" y="1825625"/>
            <a:ext cx="1854295" cy="2159111"/>
          </a:xfrm>
          <a:prstGeom prst="rect">
            <a:avLst/>
          </a:prstGeom>
        </p:spPr>
      </p:pic>
      <p:pic>
        <p:nvPicPr>
          <p:cNvPr id="10" name="Picture 9">
            <a:extLst>
              <a:ext uri="{FF2B5EF4-FFF2-40B4-BE49-F238E27FC236}">
                <a16:creationId xmlns="" xmlns:a16="http://schemas.microsoft.com/office/drawing/2014/main" id="{B4F99702-C99B-E848-71A0-26758CF9EDE3}"/>
              </a:ext>
            </a:extLst>
          </p:cNvPr>
          <p:cNvPicPr>
            <a:picLocks noChangeAspect="1"/>
          </p:cNvPicPr>
          <p:nvPr/>
        </p:nvPicPr>
        <p:blipFill>
          <a:blip r:embed="rId3"/>
          <a:stretch>
            <a:fillRect/>
          </a:stretch>
        </p:blipFill>
        <p:spPr>
          <a:xfrm>
            <a:off x="10786510" y="1843349"/>
            <a:ext cx="1111307" cy="1219263"/>
          </a:xfrm>
          <a:prstGeom prst="rect">
            <a:avLst/>
          </a:prstGeom>
        </p:spPr>
      </p:pic>
      <p:pic>
        <p:nvPicPr>
          <p:cNvPr id="11" name="Picture 10">
            <a:extLst>
              <a:ext uri="{FF2B5EF4-FFF2-40B4-BE49-F238E27FC236}">
                <a16:creationId xmlns="" xmlns:a16="http://schemas.microsoft.com/office/drawing/2014/main" id="{C1946F75-94D8-1F44-27FC-1F7B7607AD74}"/>
              </a:ext>
            </a:extLst>
          </p:cNvPr>
          <p:cNvPicPr>
            <a:picLocks noChangeAspect="1"/>
          </p:cNvPicPr>
          <p:nvPr/>
        </p:nvPicPr>
        <p:blipFill>
          <a:blip r:embed="rId4"/>
          <a:stretch>
            <a:fillRect/>
          </a:stretch>
        </p:blipFill>
        <p:spPr>
          <a:xfrm>
            <a:off x="8732520" y="4119673"/>
            <a:ext cx="1492327" cy="2171812"/>
          </a:xfrm>
          <a:prstGeom prst="rect">
            <a:avLst/>
          </a:prstGeom>
        </p:spPr>
      </p:pic>
      <p:pic>
        <p:nvPicPr>
          <p:cNvPr id="12" name="Picture 11">
            <a:extLst>
              <a:ext uri="{FF2B5EF4-FFF2-40B4-BE49-F238E27FC236}">
                <a16:creationId xmlns="" xmlns:a16="http://schemas.microsoft.com/office/drawing/2014/main" id="{5C884833-3B39-AEBC-452A-505213EB7B59}"/>
              </a:ext>
            </a:extLst>
          </p:cNvPr>
          <p:cNvPicPr>
            <a:picLocks noChangeAspect="1"/>
          </p:cNvPicPr>
          <p:nvPr/>
        </p:nvPicPr>
        <p:blipFill>
          <a:blip r:embed="rId5"/>
          <a:stretch>
            <a:fillRect/>
          </a:stretch>
        </p:blipFill>
        <p:spPr>
          <a:xfrm>
            <a:off x="10786510" y="4119673"/>
            <a:ext cx="1054154" cy="1225613"/>
          </a:xfrm>
          <a:prstGeom prst="rect">
            <a:avLst/>
          </a:prstGeom>
        </p:spPr>
      </p:pic>
    </p:spTree>
    <p:extLst>
      <p:ext uri="{BB962C8B-B14F-4D97-AF65-F5344CB8AC3E}">
        <p14:creationId xmlns="" xmlns:p14="http://schemas.microsoft.com/office/powerpoint/2010/main" val="2888568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BA1D98-2946-4D55-51C9-24F376EE7D22}"/>
              </a:ext>
            </a:extLst>
          </p:cNvPr>
          <p:cNvSpPr>
            <a:spLocks noGrp="1"/>
          </p:cNvSpPr>
          <p:nvPr>
            <p:ph type="title"/>
          </p:nvPr>
        </p:nvSpPr>
        <p:spPr/>
        <p:txBody>
          <a:bodyPr/>
          <a:lstStyle/>
          <a:p>
            <a:r>
              <a:rPr lang="en-US" dirty="0"/>
              <a:t>Comparison operators in Python</a:t>
            </a:r>
          </a:p>
        </p:txBody>
      </p:sp>
      <p:sp>
        <p:nvSpPr>
          <p:cNvPr id="3" name="Text Placeholder 2">
            <a:extLst>
              <a:ext uri="{FF2B5EF4-FFF2-40B4-BE49-F238E27FC236}">
                <a16:creationId xmlns="" xmlns:a16="http://schemas.microsoft.com/office/drawing/2014/main" id="{81135093-0674-B1B2-F87A-6DF4CF52A16E}"/>
              </a:ext>
            </a:extLst>
          </p:cNvPr>
          <p:cNvSpPr>
            <a:spLocks noGrp="1"/>
          </p:cNvSpPr>
          <p:nvPr>
            <p:ph idx="1"/>
          </p:nvPr>
        </p:nvSpPr>
        <p:spPr>
          <a:xfrm>
            <a:off x="838200" y="1825625"/>
            <a:ext cx="7772400" cy="4351338"/>
          </a:xfrm>
        </p:spPr>
        <p:txBody>
          <a:bodyPr/>
          <a:lstStyle/>
          <a:p>
            <a:pPr algn="l"/>
            <a:r>
              <a:rPr lang="en-US" b="1" i="0" dirty="0">
                <a:solidFill>
                  <a:srgbClr val="303030"/>
                </a:solidFill>
                <a:effectLst/>
                <a:latin typeface="Lato" panose="020F0502020204030203" pitchFamily="34" charset="0"/>
              </a:rPr>
              <a:t>Equal to</a:t>
            </a:r>
          </a:p>
          <a:p>
            <a:pPr marL="533400" lvl="1" indent="0">
              <a:buNone/>
            </a:pPr>
            <a:r>
              <a:rPr lang="en-US" b="0" i="0" dirty="0">
                <a:solidFill>
                  <a:srgbClr val="3D3D3D"/>
                </a:solidFill>
                <a:effectLst/>
                <a:latin typeface="Lato" panose="020F0502020204030203" pitchFamily="34" charset="0"/>
              </a:rPr>
              <a:t>This operator is denoted by == and it returns True if both the values present on either side are equal.</a:t>
            </a:r>
          </a:p>
          <a:p>
            <a:pPr algn="l"/>
            <a:r>
              <a:rPr lang="en-US" b="1" i="0" dirty="0">
                <a:solidFill>
                  <a:srgbClr val="303030"/>
                </a:solidFill>
                <a:effectLst/>
                <a:latin typeface="Lato" panose="020F0502020204030203" pitchFamily="34" charset="0"/>
              </a:rPr>
              <a:t>Not equal to</a:t>
            </a:r>
          </a:p>
          <a:p>
            <a:pPr marL="533400" lvl="1" indent="0">
              <a:buNone/>
            </a:pPr>
            <a:r>
              <a:rPr lang="en-US" b="0" i="0" dirty="0">
                <a:solidFill>
                  <a:srgbClr val="3D3D3D"/>
                </a:solidFill>
                <a:effectLst/>
                <a:latin typeface="Lato" panose="020F0502020204030203" pitchFamily="34" charset="0"/>
              </a:rPr>
              <a:t>Symbolic representation of Not equal to operator is != and it returns True if one value is not equal to the other present in the condition.</a:t>
            </a:r>
          </a:p>
          <a:p>
            <a:endParaRPr lang="en-US" dirty="0"/>
          </a:p>
        </p:txBody>
      </p:sp>
      <p:sp>
        <p:nvSpPr>
          <p:cNvPr id="4" name="Slide Number Placeholder 3">
            <a:extLst>
              <a:ext uri="{FF2B5EF4-FFF2-40B4-BE49-F238E27FC236}">
                <a16:creationId xmlns="" xmlns:a16="http://schemas.microsoft.com/office/drawing/2014/main" id="{D78343D7-9C4F-4CDB-C935-D522B63CA9B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43</a:t>
            </a:fld>
            <a:endParaRPr lang="en-IN"/>
          </a:p>
        </p:txBody>
      </p:sp>
      <p:pic>
        <p:nvPicPr>
          <p:cNvPr id="10" name="Picture 9">
            <a:extLst>
              <a:ext uri="{FF2B5EF4-FFF2-40B4-BE49-F238E27FC236}">
                <a16:creationId xmlns="" xmlns:a16="http://schemas.microsoft.com/office/drawing/2014/main" id="{2C81D880-C109-0DBF-750E-06B74C42DFF1}"/>
              </a:ext>
            </a:extLst>
          </p:cNvPr>
          <p:cNvPicPr>
            <a:picLocks noChangeAspect="1"/>
          </p:cNvPicPr>
          <p:nvPr/>
        </p:nvPicPr>
        <p:blipFill>
          <a:blip r:embed="rId2"/>
          <a:stretch>
            <a:fillRect/>
          </a:stretch>
        </p:blipFill>
        <p:spPr>
          <a:xfrm>
            <a:off x="9089732" y="1690688"/>
            <a:ext cx="1492327" cy="2362321"/>
          </a:xfrm>
          <a:prstGeom prst="rect">
            <a:avLst/>
          </a:prstGeom>
        </p:spPr>
      </p:pic>
      <p:pic>
        <p:nvPicPr>
          <p:cNvPr id="12" name="Picture 11">
            <a:extLst>
              <a:ext uri="{FF2B5EF4-FFF2-40B4-BE49-F238E27FC236}">
                <a16:creationId xmlns="" xmlns:a16="http://schemas.microsoft.com/office/drawing/2014/main" id="{24B08404-41C8-900B-EDE2-1996650655E1}"/>
              </a:ext>
            </a:extLst>
          </p:cNvPr>
          <p:cNvPicPr>
            <a:picLocks noChangeAspect="1"/>
          </p:cNvPicPr>
          <p:nvPr/>
        </p:nvPicPr>
        <p:blipFill>
          <a:blip r:embed="rId3"/>
          <a:stretch>
            <a:fillRect/>
          </a:stretch>
        </p:blipFill>
        <p:spPr>
          <a:xfrm>
            <a:off x="10845774" y="1690688"/>
            <a:ext cx="1016052" cy="1219263"/>
          </a:xfrm>
          <a:prstGeom prst="rect">
            <a:avLst/>
          </a:prstGeom>
        </p:spPr>
      </p:pic>
      <p:pic>
        <p:nvPicPr>
          <p:cNvPr id="14" name="Picture 13">
            <a:extLst>
              <a:ext uri="{FF2B5EF4-FFF2-40B4-BE49-F238E27FC236}">
                <a16:creationId xmlns="" xmlns:a16="http://schemas.microsoft.com/office/drawing/2014/main" id="{7E05B6BE-B59A-1067-44AC-0A890A1767BF}"/>
              </a:ext>
            </a:extLst>
          </p:cNvPr>
          <p:cNvPicPr>
            <a:picLocks noChangeAspect="1"/>
          </p:cNvPicPr>
          <p:nvPr/>
        </p:nvPicPr>
        <p:blipFill>
          <a:blip r:embed="rId4"/>
          <a:stretch>
            <a:fillRect/>
          </a:stretch>
        </p:blipFill>
        <p:spPr>
          <a:xfrm>
            <a:off x="9089732" y="4232396"/>
            <a:ext cx="1339919" cy="1739989"/>
          </a:xfrm>
          <a:prstGeom prst="rect">
            <a:avLst/>
          </a:prstGeom>
        </p:spPr>
      </p:pic>
      <p:pic>
        <p:nvPicPr>
          <p:cNvPr id="16" name="Picture 15">
            <a:extLst>
              <a:ext uri="{FF2B5EF4-FFF2-40B4-BE49-F238E27FC236}">
                <a16:creationId xmlns="" xmlns:a16="http://schemas.microsoft.com/office/drawing/2014/main" id="{32531644-202A-F24F-8451-FF53A1BC18A7}"/>
              </a:ext>
            </a:extLst>
          </p:cNvPr>
          <p:cNvPicPr>
            <a:picLocks noChangeAspect="1"/>
          </p:cNvPicPr>
          <p:nvPr/>
        </p:nvPicPr>
        <p:blipFill>
          <a:blip r:embed="rId5"/>
          <a:stretch>
            <a:fillRect/>
          </a:stretch>
        </p:blipFill>
        <p:spPr>
          <a:xfrm>
            <a:off x="10845774" y="4232396"/>
            <a:ext cx="920797" cy="990651"/>
          </a:xfrm>
          <a:prstGeom prst="rect">
            <a:avLst/>
          </a:prstGeom>
        </p:spPr>
      </p:pic>
    </p:spTree>
    <p:extLst>
      <p:ext uri="{BB962C8B-B14F-4D97-AF65-F5344CB8AC3E}">
        <p14:creationId xmlns="" xmlns:p14="http://schemas.microsoft.com/office/powerpoint/2010/main" val="2619272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BA1D98-2946-4D55-51C9-24F376EE7D22}"/>
              </a:ext>
            </a:extLst>
          </p:cNvPr>
          <p:cNvSpPr>
            <a:spLocks noGrp="1"/>
          </p:cNvSpPr>
          <p:nvPr>
            <p:ph type="title"/>
          </p:nvPr>
        </p:nvSpPr>
        <p:spPr/>
        <p:txBody>
          <a:bodyPr/>
          <a:lstStyle/>
          <a:p>
            <a:r>
              <a:rPr lang="en-US" dirty="0"/>
              <a:t>Comparison operators in Python</a:t>
            </a:r>
          </a:p>
        </p:txBody>
      </p:sp>
      <p:sp>
        <p:nvSpPr>
          <p:cNvPr id="3" name="Text Placeholder 2">
            <a:extLst>
              <a:ext uri="{FF2B5EF4-FFF2-40B4-BE49-F238E27FC236}">
                <a16:creationId xmlns="" xmlns:a16="http://schemas.microsoft.com/office/drawing/2014/main" id="{81135093-0674-B1B2-F87A-6DF4CF52A16E}"/>
              </a:ext>
            </a:extLst>
          </p:cNvPr>
          <p:cNvSpPr>
            <a:spLocks noGrp="1"/>
          </p:cNvSpPr>
          <p:nvPr>
            <p:ph idx="1"/>
          </p:nvPr>
        </p:nvSpPr>
        <p:spPr>
          <a:xfrm>
            <a:off x="838200" y="1825625"/>
            <a:ext cx="7772400" cy="4351338"/>
          </a:xfrm>
        </p:spPr>
        <p:txBody>
          <a:bodyPr/>
          <a:lstStyle/>
          <a:p>
            <a:pPr algn="l"/>
            <a:r>
              <a:rPr lang="en-US" b="1" i="0" dirty="0">
                <a:solidFill>
                  <a:srgbClr val="303030"/>
                </a:solidFill>
                <a:effectLst/>
                <a:latin typeface="Lato" panose="020F0502020204030203" pitchFamily="34" charset="0"/>
              </a:rPr>
              <a:t>Greater than or equal to</a:t>
            </a:r>
          </a:p>
          <a:p>
            <a:pPr marL="533400" lvl="1" indent="0">
              <a:buNone/>
            </a:pPr>
            <a:r>
              <a:rPr lang="en-US" b="0" i="0" dirty="0">
                <a:solidFill>
                  <a:srgbClr val="3D3D3D"/>
                </a:solidFill>
                <a:effectLst/>
                <a:latin typeface="Lato" panose="020F0502020204030203" pitchFamily="34" charset="0"/>
              </a:rPr>
              <a:t>This operator (&gt;=) only returns True if the value on the left side is greater or equal to the value on the right side.</a:t>
            </a:r>
          </a:p>
          <a:p>
            <a:pPr algn="l"/>
            <a:r>
              <a:rPr lang="en-US" b="1" i="0" dirty="0">
                <a:solidFill>
                  <a:srgbClr val="303030"/>
                </a:solidFill>
                <a:effectLst/>
                <a:latin typeface="Lato" panose="020F0502020204030203" pitchFamily="34" charset="0"/>
              </a:rPr>
              <a:t>Less than or equal to</a:t>
            </a:r>
          </a:p>
          <a:p>
            <a:pPr marL="533400" lvl="1" indent="0">
              <a:buNone/>
            </a:pPr>
            <a:r>
              <a:rPr lang="en-US" b="0" i="0" dirty="0">
                <a:solidFill>
                  <a:srgbClr val="3D3D3D"/>
                </a:solidFill>
                <a:effectLst/>
                <a:latin typeface="Lato" panose="020F0502020204030203" pitchFamily="34" charset="0"/>
              </a:rPr>
              <a:t>The last operator in the list is less than or equal to (&lt;=). It compares the values and returns True if the value on the left side is smaller than or equal to the value to the value on the right side.</a:t>
            </a:r>
          </a:p>
          <a:p>
            <a:endParaRPr lang="en-US" dirty="0"/>
          </a:p>
        </p:txBody>
      </p:sp>
      <p:sp>
        <p:nvSpPr>
          <p:cNvPr id="4" name="Slide Number Placeholder 3">
            <a:extLst>
              <a:ext uri="{FF2B5EF4-FFF2-40B4-BE49-F238E27FC236}">
                <a16:creationId xmlns="" xmlns:a16="http://schemas.microsoft.com/office/drawing/2014/main" id="{D78343D7-9C4F-4CDB-C935-D522B63CA9B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44</a:t>
            </a:fld>
            <a:endParaRPr lang="en-IN"/>
          </a:p>
        </p:txBody>
      </p:sp>
      <p:pic>
        <p:nvPicPr>
          <p:cNvPr id="6" name="Picture 5">
            <a:extLst>
              <a:ext uri="{FF2B5EF4-FFF2-40B4-BE49-F238E27FC236}">
                <a16:creationId xmlns="" xmlns:a16="http://schemas.microsoft.com/office/drawing/2014/main" id="{936B8254-C3A7-E4F1-3156-56C8399233BE}"/>
              </a:ext>
            </a:extLst>
          </p:cNvPr>
          <p:cNvPicPr>
            <a:picLocks noChangeAspect="1"/>
          </p:cNvPicPr>
          <p:nvPr/>
        </p:nvPicPr>
        <p:blipFill>
          <a:blip r:embed="rId2"/>
          <a:stretch>
            <a:fillRect/>
          </a:stretch>
        </p:blipFill>
        <p:spPr>
          <a:xfrm>
            <a:off x="8741754" y="3429000"/>
            <a:ext cx="1606633" cy="2406774"/>
          </a:xfrm>
          <a:prstGeom prst="rect">
            <a:avLst/>
          </a:prstGeom>
        </p:spPr>
      </p:pic>
      <p:pic>
        <p:nvPicPr>
          <p:cNvPr id="8" name="Picture 7">
            <a:extLst>
              <a:ext uri="{FF2B5EF4-FFF2-40B4-BE49-F238E27FC236}">
                <a16:creationId xmlns="" xmlns:a16="http://schemas.microsoft.com/office/drawing/2014/main" id="{2DFDD7FD-8FD2-5312-9608-1285160324BC}"/>
              </a:ext>
            </a:extLst>
          </p:cNvPr>
          <p:cNvPicPr>
            <a:picLocks noChangeAspect="1"/>
          </p:cNvPicPr>
          <p:nvPr/>
        </p:nvPicPr>
        <p:blipFill>
          <a:blip r:embed="rId3"/>
          <a:stretch>
            <a:fillRect/>
          </a:stretch>
        </p:blipFill>
        <p:spPr>
          <a:xfrm>
            <a:off x="10744718" y="3429000"/>
            <a:ext cx="977950" cy="1225613"/>
          </a:xfrm>
          <a:prstGeom prst="rect">
            <a:avLst/>
          </a:prstGeom>
        </p:spPr>
      </p:pic>
      <p:pic>
        <p:nvPicPr>
          <p:cNvPr id="10" name="Picture 9">
            <a:extLst>
              <a:ext uri="{FF2B5EF4-FFF2-40B4-BE49-F238E27FC236}">
                <a16:creationId xmlns="" xmlns:a16="http://schemas.microsoft.com/office/drawing/2014/main" id="{26FE5484-F998-3BBA-8847-BC670D44A7AC}"/>
              </a:ext>
            </a:extLst>
          </p:cNvPr>
          <p:cNvPicPr>
            <a:picLocks noChangeAspect="1"/>
          </p:cNvPicPr>
          <p:nvPr/>
        </p:nvPicPr>
        <p:blipFill>
          <a:blip r:embed="rId4"/>
          <a:stretch>
            <a:fillRect/>
          </a:stretch>
        </p:blipFill>
        <p:spPr>
          <a:xfrm>
            <a:off x="8741754" y="1022226"/>
            <a:ext cx="1485976" cy="2438525"/>
          </a:xfrm>
          <a:prstGeom prst="rect">
            <a:avLst/>
          </a:prstGeom>
        </p:spPr>
      </p:pic>
      <p:pic>
        <p:nvPicPr>
          <p:cNvPr id="12" name="Picture 11">
            <a:extLst>
              <a:ext uri="{FF2B5EF4-FFF2-40B4-BE49-F238E27FC236}">
                <a16:creationId xmlns="" xmlns:a16="http://schemas.microsoft.com/office/drawing/2014/main" id="{72DCEC20-5933-4770-3C54-0ED653E11303}"/>
              </a:ext>
            </a:extLst>
          </p:cNvPr>
          <p:cNvPicPr>
            <a:picLocks noChangeAspect="1"/>
          </p:cNvPicPr>
          <p:nvPr/>
        </p:nvPicPr>
        <p:blipFill>
          <a:blip r:embed="rId5"/>
          <a:stretch>
            <a:fillRect/>
          </a:stretch>
        </p:blipFill>
        <p:spPr>
          <a:xfrm>
            <a:off x="10710548" y="1060327"/>
            <a:ext cx="901746" cy="1181161"/>
          </a:xfrm>
          <a:prstGeom prst="rect">
            <a:avLst/>
          </a:prstGeom>
        </p:spPr>
      </p:pic>
    </p:spTree>
    <p:extLst>
      <p:ext uri="{BB962C8B-B14F-4D97-AF65-F5344CB8AC3E}">
        <p14:creationId xmlns="" xmlns:p14="http://schemas.microsoft.com/office/powerpoint/2010/main" val="4256379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BA1D98-2946-4D55-51C9-24F376EE7D22}"/>
              </a:ext>
            </a:extLst>
          </p:cNvPr>
          <p:cNvSpPr>
            <a:spLocks noGrp="1"/>
          </p:cNvSpPr>
          <p:nvPr>
            <p:ph type="title"/>
          </p:nvPr>
        </p:nvSpPr>
        <p:spPr/>
        <p:txBody>
          <a:bodyPr/>
          <a:lstStyle/>
          <a:p>
            <a:r>
              <a:rPr lang="en-US" dirty="0"/>
              <a:t>Python Statements</a:t>
            </a:r>
          </a:p>
        </p:txBody>
      </p:sp>
      <p:sp>
        <p:nvSpPr>
          <p:cNvPr id="3" name="Text Placeholder 2">
            <a:extLst>
              <a:ext uri="{FF2B5EF4-FFF2-40B4-BE49-F238E27FC236}">
                <a16:creationId xmlns="" xmlns:a16="http://schemas.microsoft.com/office/drawing/2014/main" id="{81135093-0674-B1B2-F87A-6DF4CF52A16E}"/>
              </a:ext>
            </a:extLst>
          </p:cNvPr>
          <p:cNvSpPr>
            <a:spLocks noGrp="1"/>
          </p:cNvSpPr>
          <p:nvPr>
            <p:ph idx="1"/>
          </p:nvPr>
        </p:nvSpPr>
        <p:spPr/>
        <p:txBody>
          <a:bodyPr/>
          <a:lstStyle/>
          <a:p>
            <a:r>
              <a:rPr lang="en-US" dirty="0"/>
              <a:t>A statement is an instruction that a Python interpreter can execute.</a:t>
            </a:r>
          </a:p>
          <a:p>
            <a:r>
              <a:rPr lang="en-US" dirty="0"/>
              <a:t>There are mainly four types of statements in Python.</a:t>
            </a:r>
          </a:p>
          <a:p>
            <a:pPr marL="990600" lvl="1" indent="-457200">
              <a:buFont typeface="+mj-lt"/>
              <a:buAutoNum type="arabicParenR"/>
            </a:pPr>
            <a:r>
              <a:rPr lang="en-US" dirty="0"/>
              <a:t>print statements</a:t>
            </a:r>
          </a:p>
          <a:p>
            <a:pPr marL="990600" lvl="1" indent="-457200">
              <a:buFont typeface="+mj-lt"/>
              <a:buAutoNum type="arabicParenR"/>
            </a:pPr>
            <a:r>
              <a:rPr lang="en-US" dirty="0"/>
              <a:t>Assignment statements</a:t>
            </a:r>
          </a:p>
          <a:p>
            <a:pPr marL="990600" lvl="1" indent="-457200">
              <a:buFont typeface="+mj-lt"/>
              <a:buAutoNum type="arabicParenR"/>
            </a:pPr>
            <a:r>
              <a:rPr lang="en-US" dirty="0"/>
              <a:t>Conditional statements</a:t>
            </a:r>
          </a:p>
          <a:p>
            <a:pPr marL="990600" lvl="1" indent="-457200">
              <a:buFont typeface="+mj-lt"/>
              <a:buAutoNum type="arabicParenR"/>
            </a:pPr>
            <a:r>
              <a:rPr lang="en-US" dirty="0"/>
              <a:t>Looping statements.</a:t>
            </a:r>
          </a:p>
          <a:p>
            <a:pPr marL="542925" lvl="1" indent="0">
              <a:buNone/>
            </a:pPr>
            <a:r>
              <a:rPr lang="en-US" b="0" i="0" dirty="0">
                <a:solidFill>
                  <a:srgbClr val="222222"/>
                </a:solidFill>
                <a:effectLst/>
                <a:latin typeface="Inter-Regular"/>
              </a:rPr>
              <a:t>The print and assignment statements are commonly used. The result of a print statement is a value. Assignment statements don’t produce a result it just assigns a value to the operand on its left side.</a:t>
            </a:r>
            <a:endParaRPr lang="en-US" dirty="0"/>
          </a:p>
        </p:txBody>
      </p:sp>
      <p:sp>
        <p:nvSpPr>
          <p:cNvPr id="4" name="Slide Number Placeholder 3">
            <a:extLst>
              <a:ext uri="{FF2B5EF4-FFF2-40B4-BE49-F238E27FC236}">
                <a16:creationId xmlns="" xmlns:a16="http://schemas.microsoft.com/office/drawing/2014/main" id="{D78343D7-9C4F-4CDB-C935-D522B63CA9B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45</a:t>
            </a:fld>
            <a:endParaRPr lang="en-IN"/>
          </a:p>
        </p:txBody>
      </p:sp>
    </p:spTree>
    <p:extLst>
      <p:ext uri="{BB962C8B-B14F-4D97-AF65-F5344CB8AC3E}">
        <p14:creationId xmlns="" xmlns:p14="http://schemas.microsoft.com/office/powerpoint/2010/main" val="11357375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BA1D98-2946-4D55-51C9-24F376EE7D22}"/>
              </a:ext>
            </a:extLst>
          </p:cNvPr>
          <p:cNvSpPr>
            <a:spLocks noGrp="1"/>
          </p:cNvSpPr>
          <p:nvPr>
            <p:ph type="title"/>
          </p:nvPr>
        </p:nvSpPr>
        <p:spPr/>
        <p:txBody>
          <a:bodyPr/>
          <a:lstStyle/>
          <a:p>
            <a:r>
              <a:rPr lang="en-US" dirty="0"/>
              <a:t>Conditional Statements</a:t>
            </a:r>
          </a:p>
        </p:txBody>
      </p:sp>
      <p:sp>
        <p:nvSpPr>
          <p:cNvPr id="3" name="Text Placeholder 2">
            <a:extLst>
              <a:ext uri="{FF2B5EF4-FFF2-40B4-BE49-F238E27FC236}">
                <a16:creationId xmlns="" xmlns:a16="http://schemas.microsoft.com/office/drawing/2014/main" id="{81135093-0674-B1B2-F87A-6DF4CF52A16E}"/>
              </a:ext>
            </a:extLst>
          </p:cNvPr>
          <p:cNvSpPr>
            <a:spLocks noGrp="1"/>
          </p:cNvSpPr>
          <p:nvPr>
            <p:ph idx="1"/>
          </p:nvPr>
        </p:nvSpPr>
        <p:spPr>
          <a:xfrm>
            <a:off x="838200" y="1825625"/>
            <a:ext cx="7115175" cy="4351338"/>
          </a:xfrm>
        </p:spPr>
        <p:txBody>
          <a:bodyPr/>
          <a:lstStyle/>
          <a:p>
            <a:pPr algn="just"/>
            <a:r>
              <a:rPr lang="en-US" dirty="0"/>
              <a:t>if statement</a:t>
            </a:r>
          </a:p>
          <a:p>
            <a:pPr marL="533400" lvl="1" indent="0" algn="just">
              <a:buNone/>
            </a:pPr>
            <a:r>
              <a:rPr lang="en-US" dirty="0"/>
              <a:t>if statement is the most simple decision-making statement. It is used to decide whether a certain statement or block of statements will be executed or not </a:t>
            </a:r>
            <a:r>
              <a:rPr lang="en-US" dirty="0" err="1"/>
              <a:t>i.e</a:t>
            </a:r>
            <a:r>
              <a:rPr lang="en-US" dirty="0"/>
              <a:t> if a certain condition is true then a block of statement is executed otherwise not.</a:t>
            </a:r>
          </a:p>
          <a:p>
            <a:pPr algn="just"/>
            <a:r>
              <a:rPr lang="en-US" dirty="0"/>
              <a:t>Python uses indentation to identify a block.</a:t>
            </a:r>
          </a:p>
        </p:txBody>
      </p:sp>
      <p:sp>
        <p:nvSpPr>
          <p:cNvPr id="4" name="Slide Number Placeholder 3">
            <a:extLst>
              <a:ext uri="{FF2B5EF4-FFF2-40B4-BE49-F238E27FC236}">
                <a16:creationId xmlns="" xmlns:a16="http://schemas.microsoft.com/office/drawing/2014/main" id="{D78343D7-9C4F-4CDB-C935-D522B63CA9B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46</a:t>
            </a:fld>
            <a:endParaRPr lang="en-IN"/>
          </a:p>
        </p:txBody>
      </p:sp>
      <p:pic>
        <p:nvPicPr>
          <p:cNvPr id="6" name="Picture 5">
            <a:extLst>
              <a:ext uri="{FF2B5EF4-FFF2-40B4-BE49-F238E27FC236}">
                <a16:creationId xmlns="" xmlns:a16="http://schemas.microsoft.com/office/drawing/2014/main" id="{35258985-29F4-BFF0-5491-6BC5F614C03A}"/>
              </a:ext>
            </a:extLst>
          </p:cNvPr>
          <p:cNvPicPr>
            <a:picLocks noChangeAspect="1"/>
          </p:cNvPicPr>
          <p:nvPr/>
        </p:nvPicPr>
        <p:blipFill>
          <a:blip r:embed="rId2"/>
          <a:stretch>
            <a:fillRect/>
          </a:stretch>
        </p:blipFill>
        <p:spPr>
          <a:xfrm>
            <a:off x="1342923" y="4122738"/>
            <a:ext cx="4063994" cy="1871662"/>
          </a:xfrm>
          <a:prstGeom prst="rect">
            <a:avLst/>
          </a:prstGeom>
        </p:spPr>
      </p:pic>
      <p:pic>
        <p:nvPicPr>
          <p:cNvPr id="8" name="Picture 7">
            <a:extLst>
              <a:ext uri="{FF2B5EF4-FFF2-40B4-BE49-F238E27FC236}">
                <a16:creationId xmlns="" xmlns:a16="http://schemas.microsoft.com/office/drawing/2014/main" id="{96F3D91C-BA97-9209-F708-81D8182F34D0}"/>
              </a:ext>
            </a:extLst>
          </p:cNvPr>
          <p:cNvPicPr>
            <a:picLocks noChangeAspect="1"/>
          </p:cNvPicPr>
          <p:nvPr/>
        </p:nvPicPr>
        <p:blipFill>
          <a:blip r:embed="rId3"/>
          <a:stretch>
            <a:fillRect/>
          </a:stretch>
        </p:blipFill>
        <p:spPr>
          <a:xfrm>
            <a:off x="8038914" y="1530265"/>
            <a:ext cx="4138156" cy="3775160"/>
          </a:xfrm>
          <a:prstGeom prst="rect">
            <a:avLst/>
          </a:prstGeom>
        </p:spPr>
      </p:pic>
    </p:spTree>
    <p:extLst>
      <p:ext uri="{BB962C8B-B14F-4D97-AF65-F5344CB8AC3E}">
        <p14:creationId xmlns="" xmlns:p14="http://schemas.microsoft.com/office/powerpoint/2010/main" val="33759416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7598BB-D33E-BD2F-CA30-AA88669ECB2E}"/>
              </a:ext>
            </a:extLst>
          </p:cNvPr>
          <p:cNvSpPr>
            <a:spLocks noGrp="1"/>
          </p:cNvSpPr>
          <p:nvPr>
            <p:ph type="title"/>
          </p:nvPr>
        </p:nvSpPr>
        <p:spPr/>
        <p:txBody>
          <a:bodyPr/>
          <a:lstStyle/>
          <a:p>
            <a:r>
              <a:rPr lang="en-IN" dirty="0"/>
              <a:t>Example of if statement</a:t>
            </a:r>
            <a:endParaRPr lang="en-US" dirty="0"/>
          </a:p>
        </p:txBody>
      </p:sp>
      <p:sp>
        <p:nvSpPr>
          <p:cNvPr id="3" name="Text Placeholder 2">
            <a:extLst>
              <a:ext uri="{FF2B5EF4-FFF2-40B4-BE49-F238E27FC236}">
                <a16:creationId xmlns="" xmlns:a16="http://schemas.microsoft.com/office/drawing/2014/main" id="{009C8530-E17A-CB13-6F0F-12732FF3F767}"/>
              </a:ext>
            </a:extLst>
          </p:cNvPr>
          <p:cNvSpPr>
            <a:spLocks noGrp="1"/>
          </p:cNvSpPr>
          <p:nvPr>
            <p:ph idx="1"/>
          </p:nvPr>
        </p:nvSpPr>
        <p:spPr/>
        <p:txBody>
          <a:bodyPr/>
          <a:lstStyle/>
          <a:p>
            <a:endParaRPr lang="en-IN" dirty="0"/>
          </a:p>
          <a:p>
            <a:endParaRPr lang="en-US" dirty="0"/>
          </a:p>
        </p:txBody>
      </p:sp>
      <p:sp>
        <p:nvSpPr>
          <p:cNvPr id="4" name="Slide Number Placeholder 3">
            <a:extLst>
              <a:ext uri="{FF2B5EF4-FFF2-40B4-BE49-F238E27FC236}">
                <a16:creationId xmlns="" xmlns:a16="http://schemas.microsoft.com/office/drawing/2014/main" id="{A5344CC2-2951-9BEA-789D-743D36D2748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47</a:t>
            </a:fld>
            <a:endParaRPr lang="en-IN"/>
          </a:p>
        </p:txBody>
      </p:sp>
      <p:pic>
        <p:nvPicPr>
          <p:cNvPr id="6" name="Picture 5">
            <a:extLst>
              <a:ext uri="{FF2B5EF4-FFF2-40B4-BE49-F238E27FC236}">
                <a16:creationId xmlns="" xmlns:a16="http://schemas.microsoft.com/office/drawing/2014/main" id="{4C47D7AE-6132-2489-E6E4-43B1A8A98C70}"/>
              </a:ext>
            </a:extLst>
          </p:cNvPr>
          <p:cNvPicPr>
            <a:picLocks noChangeAspect="1"/>
          </p:cNvPicPr>
          <p:nvPr/>
        </p:nvPicPr>
        <p:blipFill>
          <a:blip r:embed="rId2"/>
          <a:stretch>
            <a:fillRect/>
          </a:stretch>
        </p:blipFill>
        <p:spPr>
          <a:xfrm>
            <a:off x="1320709" y="1997041"/>
            <a:ext cx="5147509" cy="1908209"/>
          </a:xfrm>
          <a:prstGeom prst="rect">
            <a:avLst/>
          </a:prstGeom>
        </p:spPr>
      </p:pic>
      <p:pic>
        <p:nvPicPr>
          <p:cNvPr id="8" name="Picture 7">
            <a:extLst>
              <a:ext uri="{FF2B5EF4-FFF2-40B4-BE49-F238E27FC236}">
                <a16:creationId xmlns="" xmlns:a16="http://schemas.microsoft.com/office/drawing/2014/main" id="{B30A0D93-1FC7-A8AF-8E29-BAD6B781DDDE}"/>
              </a:ext>
            </a:extLst>
          </p:cNvPr>
          <p:cNvPicPr>
            <a:picLocks noChangeAspect="1"/>
          </p:cNvPicPr>
          <p:nvPr/>
        </p:nvPicPr>
        <p:blipFill>
          <a:blip r:embed="rId3"/>
          <a:stretch>
            <a:fillRect/>
          </a:stretch>
        </p:blipFill>
        <p:spPr>
          <a:xfrm>
            <a:off x="1320709" y="4235423"/>
            <a:ext cx="2119356" cy="1317652"/>
          </a:xfrm>
          <a:prstGeom prst="rect">
            <a:avLst/>
          </a:prstGeom>
        </p:spPr>
      </p:pic>
    </p:spTree>
    <p:extLst>
      <p:ext uri="{BB962C8B-B14F-4D97-AF65-F5344CB8AC3E}">
        <p14:creationId xmlns="" xmlns:p14="http://schemas.microsoft.com/office/powerpoint/2010/main" val="856598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8ABE1E-161C-1ED2-9373-A5483F369D3C}"/>
              </a:ext>
            </a:extLst>
          </p:cNvPr>
          <p:cNvSpPr>
            <a:spLocks noGrp="1"/>
          </p:cNvSpPr>
          <p:nvPr>
            <p:ph type="title"/>
          </p:nvPr>
        </p:nvSpPr>
        <p:spPr/>
        <p:txBody>
          <a:bodyPr/>
          <a:lstStyle/>
          <a:p>
            <a:r>
              <a:rPr lang="en-IN" dirty="0"/>
              <a:t>If-else statements</a:t>
            </a:r>
            <a:endParaRPr lang="en-US" dirty="0"/>
          </a:p>
        </p:txBody>
      </p:sp>
      <p:sp>
        <p:nvSpPr>
          <p:cNvPr id="3" name="Text Placeholder 2">
            <a:extLst>
              <a:ext uri="{FF2B5EF4-FFF2-40B4-BE49-F238E27FC236}">
                <a16:creationId xmlns="" xmlns:a16="http://schemas.microsoft.com/office/drawing/2014/main" id="{5B01F0F9-3AAD-6184-C52B-A493C55F61D2}"/>
              </a:ext>
            </a:extLst>
          </p:cNvPr>
          <p:cNvSpPr>
            <a:spLocks noGrp="1"/>
          </p:cNvSpPr>
          <p:nvPr>
            <p:ph idx="1"/>
          </p:nvPr>
        </p:nvSpPr>
        <p:spPr>
          <a:xfrm>
            <a:off x="838201" y="1825625"/>
            <a:ext cx="8191500" cy="4351338"/>
          </a:xfrm>
        </p:spPr>
        <p:txBody>
          <a:bodyPr/>
          <a:lstStyle/>
          <a:p>
            <a:r>
              <a:rPr lang="en-US" dirty="0"/>
              <a:t>The if statement alone tells us that if a condition is true it will execute a block of statements and if the condition is false it won’t. But what if we want to do something else if the condition is false. </a:t>
            </a:r>
          </a:p>
          <a:p>
            <a:r>
              <a:rPr lang="en-US" dirty="0"/>
              <a:t>Use the else statement with if statement to execute a block of code when the condition is false. </a:t>
            </a:r>
          </a:p>
        </p:txBody>
      </p:sp>
      <p:sp>
        <p:nvSpPr>
          <p:cNvPr id="4" name="Slide Number Placeholder 3">
            <a:extLst>
              <a:ext uri="{FF2B5EF4-FFF2-40B4-BE49-F238E27FC236}">
                <a16:creationId xmlns="" xmlns:a16="http://schemas.microsoft.com/office/drawing/2014/main" id="{D5FF99DF-C39A-EB47-A71B-B60B01A8A74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48</a:t>
            </a:fld>
            <a:endParaRPr lang="en-IN"/>
          </a:p>
        </p:txBody>
      </p:sp>
      <p:pic>
        <p:nvPicPr>
          <p:cNvPr id="6" name="Picture 5">
            <a:extLst>
              <a:ext uri="{FF2B5EF4-FFF2-40B4-BE49-F238E27FC236}">
                <a16:creationId xmlns="" xmlns:a16="http://schemas.microsoft.com/office/drawing/2014/main" id="{182AF0C2-A4EE-9819-0B55-D7F0266F89FD}"/>
              </a:ext>
            </a:extLst>
          </p:cNvPr>
          <p:cNvPicPr>
            <a:picLocks noChangeAspect="1"/>
          </p:cNvPicPr>
          <p:nvPr/>
        </p:nvPicPr>
        <p:blipFill rotWithShape="1">
          <a:blip r:embed="rId2"/>
          <a:srcRect l="2002" r="6287" b="6994"/>
          <a:stretch/>
        </p:blipFill>
        <p:spPr>
          <a:xfrm>
            <a:off x="5972175" y="3791330"/>
            <a:ext cx="3057526" cy="2385634"/>
          </a:xfrm>
          <a:prstGeom prst="rect">
            <a:avLst/>
          </a:prstGeom>
        </p:spPr>
      </p:pic>
      <p:pic>
        <p:nvPicPr>
          <p:cNvPr id="1026" name="Picture 2" descr="if-else-statement in python">
            <a:extLst>
              <a:ext uri="{FF2B5EF4-FFF2-40B4-BE49-F238E27FC236}">
                <a16:creationId xmlns="" xmlns:a16="http://schemas.microsoft.com/office/drawing/2014/main" id="{B33793FC-D362-B762-8FEE-C9D65B8FACED}"/>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132641" y="1400175"/>
            <a:ext cx="2984747" cy="4648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94049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913E85-B202-5F06-517E-5D0A8E14ACAB}"/>
              </a:ext>
            </a:extLst>
          </p:cNvPr>
          <p:cNvSpPr>
            <a:spLocks noGrp="1"/>
          </p:cNvSpPr>
          <p:nvPr>
            <p:ph type="title"/>
          </p:nvPr>
        </p:nvSpPr>
        <p:spPr/>
        <p:txBody>
          <a:bodyPr/>
          <a:lstStyle/>
          <a:p>
            <a:r>
              <a:rPr lang="en-US" dirty="0"/>
              <a:t>Example of if-else statement</a:t>
            </a:r>
          </a:p>
        </p:txBody>
      </p:sp>
      <p:sp>
        <p:nvSpPr>
          <p:cNvPr id="3" name="Text Placeholder 2">
            <a:extLst>
              <a:ext uri="{FF2B5EF4-FFF2-40B4-BE49-F238E27FC236}">
                <a16:creationId xmlns="" xmlns:a16="http://schemas.microsoft.com/office/drawing/2014/main" id="{CBCAB808-8287-AB13-CAFB-44F208FF51F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 xmlns:a16="http://schemas.microsoft.com/office/drawing/2014/main" id="{203FAE34-F065-53AE-E10C-1F1C6104BAA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49</a:t>
            </a:fld>
            <a:endParaRPr lang="en-IN"/>
          </a:p>
        </p:txBody>
      </p:sp>
      <p:pic>
        <p:nvPicPr>
          <p:cNvPr id="6" name="Picture 5">
            <a:extLst>
              <a:ext uri="{FF2B5EF4-FFF2-40B4-BE49-F238E27FC236}">
                <a16:creationId xmlns="" xmlns:a16="http://schemas.microsoft.com/office/drawing/2014/main" id="{93BBD0E8-744A-A352-DDA4-964EF52D0EFE}"/>
              </a:ext>
            </a:extLst>
          </p:cNvPr>
          <p:cNvPicPr>
            <a:picLocks noChangeAspect="1"/>
          </p:cNvPicPr>
          <p:nvPr/>
        </p:nvPicPr>
        <p:blipFill>
          <a:blip r:embed="rId2"/>
          <a:stretch>
            <a:fillRect/>
          </a:stretch>
        </p:blipFill>
        <p:spPr>
          <a:xfrm>
            <a:off x="1292120" y="1924737"/>
            <a:ext cx="5639325" cy="2894913"/>
          </a:xfrm>
          <a:prstGeom prst="rect">
            <a:avLst/>
          </a:prstGeom>
        </p:spPr>
      </p:pic>
      <p:pic>
        <p:nvPicPr>
          <p:cNvPr id="8" name="Picture 7">
            <a:extLst>
              <a:ext uri="{FF2B5EF4-FFF2-40B4-BE49-F238E27FC236}">
                <a16:creationId xmlns="" xmlns:a16="http://schemas.microsoft.com/office/drawing/2014/main" id="{5F3CE0C5-5A45-84CF-754B-0F1B633446C8}"/>
              </a:ext>
            </a:extLst>
          </p:cNvPr>
          <p:cNvPicPr>
            <a:picLocks noChangeAspect="1"/>
          </p:cNvPicPr>
          <p:nvPr/>
        </p:nvPicPr>
        <p:blipFill>
          <a:blip r:embed="rId3"/>
          <a:stretch>
            <a:fillRect/>
          </a:stretch>
        </p:blipFill>
        <p:spPr>
          <a:xfrm>
            <a:off x="7102390" y="1924737"/>
            <a:ext cx="4181494" cy="1913838"/>
          </a:xfrm>
          <a:prstGeom prst="rect">
            <a:avLst/>
          </a:prstGeom>
        </p:spPr>
      </p:pic>
    </p:spTree>
    <p:extLst>
      <p:ext uri="{BB962C8B-B14F-4D97-AF65-F5344CB8AC3E}">
        <p14:creationId xmlns="" xmlns:p14="http://schemas.microsoft.com/office/powerpoint/2010/main" val="120545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Features of Python</a:t>
            </a:r>
            <a:endParaRPr/>
          </a:p>
        </p:txBody>
      </p:sp>
      <p:sp>
        <p:nvSpPr>
          <p:cNvPr id="118" name="Google Shape;118;p5"/>
          <p:cNvSpPr txBox="1">
            <a:spLocks noGrp="1"/>
          </p:cNvSpPr>
          <p:nvPr>
            <p:ph idx="1"/>
          </p:nvPr>
        </p:nvSpPr>
        <p:spPr>
          <a:xfrm>
            <a:off x="1097280" y="1845733"/>
            <a:ext cx="10058400" cy="4440767"/>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70000"/>
              </a:lnSpc>
              <a:spcBef>
                <a:spcPts val="700"/>
              </a:spcBef>
              <a:spcAft>
                <a:spcPts val="600"/>
              </a:spcAft>
              <a:buClr>
                <a:schemeClr val="accent1"/>
              </a:buClr>
              <a:buSzPts val="2040"/>
              <a:buChar char="•"/>
            </a:pPr>
            <a:r>
              <a:rPr lang="en-IN" sz="1800" b="1" dirty="0">
                <a:solidFill>
                  <a:schemeClr val="accent1"/>
                </a:solidFill>
              </a:rPr>
              <a:t>Open source</a:t>
            </a:r>
            <a:endParaRPr sz="1800" dirty="0"/>
          </a:p>
          <a:p>
            <a:pPr marL="228600" lvl="0" indent="-228600" algn="l" rtl="0">
              <a:lnSpc>
                <a:spcPct val="70000"/>
              </a:lnSpc>
              <a:spcBef>
                <a:spcPts val="700"/>
              </a:spcBef>
              <a:spcAft>
                <a:spcPts val="600"/>
              </a:spcAft>
              <a:buClr>
                <a:schemeClr val="accent1"/>
              </a:buClr>
              <a:buSzPts val="2040"/>
              <a:buChar char="•"/>
            </a:pPr>
            <a:r>
              <a:rPr lang="en-IN" sz="1800" b="1" dirty="0">
                <a:solidFill>
                  <a:schemeClr val="accent1"/>
                </a:solidFill>
              </a:rPr>
              <a:t>Easy-to-learn</a:t>
            </a:r>
            <a:endParaRPr sz="1800" dirty="0"/>
          </a:p>
          <a:p>
            <a:pPr marL="228600" lvl="0" indent="-228600" algn="l" rtl="0">
              <a:lnSpc>
                <a:spcPct val="70000"/>
              </a:lnSpc>
              <a:spcBef>
                <a:spcPts val="700"/>
              </a:spcBef>
              <a:spcAft>
                <a:spcPts val="600"/>
              </a:spcAft>
              <a:buClr>
                <a:schemeClr val="accent1"/>
              </a:buClr>
              <a:buSzPts val="2040"/>
              <a:buChar char="•"/>
            </a:pPr>
            <a:r>
              <a:rPr lang="en-IN" sz="1800" b="1" dirty="0">
                <a:solidFill>
                  <a:schemeClr val="accent1"/>
                </a:solidFill>
              </a:rPr>
              <a:t>High-level Language: </a:t>
            </a:r>
            <a:r>
              <a:rPr lang="en-IN" sz="1800" dirty="0"/>
              <a:t>Python is an example of a high-level language like C, C++, Perl, and Java with </a:t>
            </a:r>
            <a:r>
              <a:rPr lang="en-IN" sz="1800" dirty="0" err="1"/>
              <a:t>lowlevel</a:t>
            </a:r>
            <a:r>
              <a:rPr lang="en-IN" sz="1800" dirty="0"/>
              <a:t> optimization</a:t>
            </a:r>
            <a:endParaRPr sz="1800" b="1" dirty="0">
              <a:solidFill>
                <a:schemeClr val="accent1"/>
              </a:solidFill>
            </a:endParaRPr>
          </a:p>
          <a:p>
            <a:pPr marL="228600" lvl="0" indent="-228600" algn="l" rtl="0">
              <a:lnSpc>
                <a:spcPct val="70000"/>
              </a:lnSpc>
              <a:spcBef>
                <a:spcPts val="700"/>
              </a:spcBef>
              <a:spcAft>
                <a:spcPts val="600"/>
              </a:spcAft>
              <a:buClr>
                <a:schemeClr val="accent1"/>
              </a:buClr>
              <a:buSzPts val="2040"/>
              <a:buChar char="•"/>
            </a:pPr>
            <a:r>
              <a:rPr lang="en-IN" sz="1800" b="1" dirty="0">
                <a:solidFill>
                  <a:schemeClr val="accent1"/>
                </a:solidFill>
              </a:rPr>
              <a:t>Portable</a:t>
            </a:r>
            <a:endParaRPr sz="1800" dirty="0"/>
          </a:p>
          <a:p>
            <a:pPr marL="228600" lvl="0" indent="-228600" algn="l" rtl="0">
              <a:lnSpc>
                <a:spcPct val="110000"/>
              </a:lnSpc>
              <a:spcBef>
                <a:spcPts val="700"/>
              </a:spcBef>
              <a:spcAft>
                <a:spcPts val="600"/>
              </a:spcAft>
              <a:buClr>
                <a:schemeClr val="accent1"/>
              </a:buClr>
              <a:buSzPts val="2040"/>
              <a:buChar char="•"/>
            </a:pPr>
            <a:r>
              <a:rPr lang="en-IN" sz="1800" b="1" dirty="0">
                <a:solidFill>
                  <a:schemeClr val="accent1"/>
                </a:solidFill>
              </a:rPr>
              <a:t>Object-Oriented:</a:t>
            </a:r>
            <a:r>
              <a:rPr lang="en-IN" sz="1800" dirty="0">
                <a:solidFill>
                  <a:schemeClr val="accent1"/>
                </a:solidFill>
              </a:rPr>
              <a:t> </a:t>
            </a:r>
            <a:r>
              <a:rPr lang="en-IN" sz="1800" dirty="0"/>
              <a:t>Python is a full-featured object-oriented programming language, with features such as classes, inheritance, objects, and overloading</a:t>
            </a:r>
            <a:endParaRPr sz="1800" dirty="0"/>
          </a:p>
          <a:p>
            <a:pPr marL="228600" lvl="0" indent="-228600" algn="l" rtl="0">
              <a:lnSpc>
                <a:spcPct val="70000"/>
              </a:lnSpc>
              <a:spcBef>
                <a:spcPts val="700"/>
              </a:spcBef>
              <a:spcAft>
                <a:spcPts val="600"/>
              </a:spcAft>
              <a:buClr>
                <a:schemeClr val="accent1"/>
              </a:buClr>
              <a:buSzPts val="2040"/>
              <a:buChar char="•"/>
            </a:pPr>
            <a:r>
              <a:rPr lang="en-IN" sz="1800" b="1" dirty="0">
                <a:solidFill>
                  <a:schemeClr val="accent1"/>
                </a:solidFill>
              </a:rPr>
              <a:t>Python is Interactive </a:t>
            </a:r>
            <a:endParaRPr sz="1800" dirty="0"/>
          </a:p>
          <a:p>
            <a:pPr marL="228600" lvl="0" indent="-228600" algn="l" rtl="0">
              <a:lnSpc>
                <a:spcPct val="110000"/>
              </a:lnSpc>
              <a:spcBef>
                <a:spcPts val="700"/>
              </a:spcBef>
              <a:spcAft>
                <a:spcPts val="600"/>
              </a:spcAft>
              <a:buClr>
                <a:schemeClr val="accent1"/>
              </a:buClr>
              <a:buSzPts val="2040"/>
              <a:buChar char="•"/>
            </a:pPr>
            <a:r>
              <a:rPr lang="en-IN" sz="1800" b="1" dirty="0">
                <a:solidFill>
                  <a:schemeClr val="accent1"/>
                </a:solidFill>
              </a:rPr>
              <a:t>Interpreted: </a:t>
            </a:r>
            <a:r>
              <a:rPr lang="en-IN" sz="1800" dirty="0"/>
              <a:t>Python programs are interpreted, takes source code as input, and then compiles (to portable byte-code) each statement and executes it immediately</a:t>
            </a:r>
            <a:endParaRPr sz="1800" b="1" dirty="0">
              <a:solidFill>
                <a:schemeClr val="accent1"/>
              </a:solidFill>
            </a:endParaRPr>
          </a:p>
          <a:p>
            <a:pPr marL="228600" lvl="0" indent="-228600" algn="l" rtl="0">
              <a:lnSpc>
                <a:spcPct val="120000"/>
              </a:lnSpc>
              <a:spcBef>
                <a:spcPts val="700"/>
              </a:spcBef>
              <a:spcAft>
                <a:spcPts val="600"/>
              </a:spcAft>
              <a:buClr>
                <a:schemeClr val="accent1"/>
              </a:buClr>
              <a:buSzPts val="2040"/>
              <a:buChar char="•"/>
            </a:pPr>
            <a:r>
              <a:rPr lang="en-IN" sz="1800" b="1" dirty="0">
                <a:solidFill>
                  <a:schemeClr val="accent1"/>
                </a:solidFill>
              </a:rPr>
              <a:t>Extendable: </a:t>
            </a:r>
            <a:r>
              <a:rPr lang="en-IN" sz="1800" dirty="0"/>
              <a:t>The Python interpreter is easily extended and can add a new built-in function or modules written in C/C++/Java code</a:t>
            </a:r>
            <a:endParaRPr sz="1800" b="1" dirty="0">
              <a:solidFill>
                <a:schemeClr val="accent1"/>
              </a:solidFill>
            </a:endParaRPr>
          </a:p>
          <a:p>
            <a:pPr marL="228600" lvl="0" indent="-228600" algn="l" rtl="0">
              <a:lnSpc>
                <a:spcPct val="70000"/>
              </a:lnSpc>
              <a:spcBef>
                <a:spcPts val="700"/>
              </a:spcBef>
              <a:spcAft>
                <a:spcPts val="600"/>
              </a:spcAft>
              <a:buClr>
                <a:schemeClr val="accent1"/>
              </a:buClr>
              <a:buSzPts val="2040"/>
              <a:buChar char="•"/>
            </a:pPr>
            <a:r>
              <a:rPr lang="en-IN" sz="1800" b="1" dirty="0">
                <a:solidFill>
                  <a:schemeClr val="accent1"/>
                </a:solidFill>
              </a:rPr>
              <a:t>Libraries</a:t>
            </a:r>
            <a:endParaRPr sz="1800" dirty="0"/>
          </a:p>
          <a:p>
            <a:pPr marL="228600" lvl="0" indent="-228600" algn="l" rtl="0">
              <a:lnSpc>
                <a:spcPct val="70000"/>
              </a:lnSpc>
              <a:spcBef>
                <a:spcPts val="700"/>
              </a:spcBef>
              <a:spcAft>
                <a:spcPts val="600"/>
              </a:spcAft>
              <a:buClr>
                <a:schemeClr val="accent1"/>
              </a:buClr>
              <a:buSzPts val="2040"/>
              <a:buChar char="•"/>
            </a:pPr>
            <a:r>
              <a:rPr lang="en-IN" sz="1800" b="1" dirty="0">
                <a:solidFill>
                  <a:schemeClr val="accent1"/>
                </a:solidFill>
              </a:rPr>
              <a:t>Supports</a:t>
            </a:r>
            <a:endParaRPr sz="1800" dirty="0">
              <a:solidFill>
                <a:schemeClr val="accent1"/>
              </a:solidFill>
            </a:endParaRPr>
          </a:p>
        </p:txBody>
      </p:sp>
      <p:sp>
        <p:nvSpPr>
          <p:cNvPr id="117" name="Google Shape;117;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5</a:t>
            </a:fld>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90AA54-FE56-3568-24A8-F1F770199D41}"/>
              </a:ext>
            </a:extLst>
          </p:cNvPr>
          <p:cNvSpPr>
            <a:spLocks noGrp="1"/>
          </p:cNvSpPr>
          <p:nvPr>
            <p:ph type="title"/>
          </p:nvPr>
        </p:nvSpPr>
        <p:spPr/>
        <p:txBody>
          <a:bodyPr/>
          <a:lstStyle/>
          <a:p>
            <a:r>
              <a:rPr lang="en-IN" dirty="0"/>
              <a:t>Nested-if statement</a:t>
            </a:r>
            <a:endParaRPr lang="en-US" dirty="0"/>
          </a:p>
        </p:txBody>
      </p:sp>
      <p:sp>
        <p:nvSpPr>
          <p:cNvPr id="3" name="Text Placeholder 2">
            <a:extLst>
              <a:ext uri="{FF2B5EF4-FFF2-40B4-BE49-F238E27FC236}">
                <a16:creationId xmlns="" xmlns:a16="http://schemas.microsoft.com/office/drawing/2014/main" id="{F7A639B2-5ABB-2093-5B65-7A0FF63E56BA}"/>
              </a:ext>
            </a:extLst>
          </p:cNvPr>
          <p:cNvSpPr>
            <a:spLocks noGrp="1"/>
          </p:cNvSpPr>
          <p:nvPr>
            <p:ph idx="1"/>
          </p:nvPr>
        </p:nvSpPr>
        <p:spPr>
          <a:xfrm>
            <a:off x="838200" y="1825625"/>
            <a:ext cx="5596455" cy="4351338"/>
          </a:xfrm>
        </p:spPr>
        <p:txBody>
          <a:bodyPr/>
          <a:lstStyle/>
          <a:p>
            <a:r>
              <a:rPr lang="en-US" dirty="0"/>
              <a:t>Nested if statements mean an if statement inside another if statement.</a:t>
            </a:r>
          </a:p>
          <a:p>
            <a:endParaRPr lang="en-US" dirty="0"/>
          </a:p>
        </p:txBody>
      </p:sp>
      <p:sp>
        <p:nvSpPr>
          <p:cNvPr id="4" name="Slide Number Placeholder 3">
            <a:extLst>
              <a:ext uri="{FF2B5EF4-FFF2-40B4-BE49-F238E27FC236}">
                <a16:creationId xmlns="" xmlns:a16="http://schemas.microsoft.com/office/drawing/2014/main" id="{88ADDC19-6CDA-4E08-325E-D00602BCA5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50</a:t>
            </a:fld>
            <a:endParaRPr lang="en-IN"/>
          </a:p>
        </p:txBody>
      </p:sp>
      <p:pic>
        <p:nvPicPr>
          <p:cNvPr id="6" name="Picture 5">
            <a:extLst>
              <a:ext uri="{FF2B5EF4-FFF2-40B4-BE49-F238E27FC236}">
                <a16:creationId xmlns="" xmlns:a16="http://schemas.microsoft.com/office/drawing/2014/main" id="{048527A0-7F8A-0FBF-6F23-927F3136D9AD}"/>
              </a:ext>
            </a:extLst>
          </p:cNvPr>
          <p:cNvPicPr>
            <a:picLocks noChangeAspect="1"/>
          </p:cNvPicPr>
          <p:nvPr/>
        </p:nvPicPr>
        <p:blipFill>
          <a:blip r:embed="rId2"/>
          <a:stretch>
            <a:fillRect/>
          </a:stretch>
        </p:blipFill>
        <p:spPr>
          <a:xfrm>
            <a:off x="930175" y="3295704"/>
            <a:ext cx="4953290" cy="2965510"/>
          </a:xfrm>
          <a:prstGeom prst="rect">
            <a:avLst/>
          </a:prstGeom>
        </p:spPr>
      </p:pic>
      <p:pic>
        <p:nvPicPr>
          <p:cNvPr id="10" name="Picture 9">
            <a:extLst>
              <a:ext uri="{FF2B5EF4-FFF2-40B4-BE49-F238E27FC236}">
                <a16:creationId xmlns="" xmlns:a16="http://schemas.microsoft.com/office/drawing/2014/main" id="{351D2B95-9FF6-7FD9-369C-3FFEE9070E80}"/>
              </a:ext>
            </a:extLst>
          </p:cNvPr>
          <p:cNvPicPr>
            <a:picLocks noChangeAspect="1"/>
          </p:cNvPicPr>
          <p:nvPr/>
        </p:nvPicPr>
        <p:blipFill>
          <a:blip r:embed="rId3"/>
          <a:stretch>
            <a:fillRect/>
          </a:stretch>
        </p:blipFill>
        <p:spPr>
          <a:xfrm>
            <a:off x="6498345" y="714375"/>
            <a:ext cx="5522223" cy="5462588"/>
          </a:xfrm>
          <a:prstGeom prst="rect">
            <a:avLst/>
          </a:prstGeom>
        </p:spPr>
      </p:pic>
    </p:spTree>
    <p:extLst>
      <p:ext uri="{BB962C8B-B14F-4D97-AF65-F5344CB8AC3E}">
        <p14:creationId xmlns="" xmlns:p14="http://schemas.microsoft.com/office/powerpoint/2010/main" val="23631502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D863BC-E5BA-13AE-156E-B42152CC68DC}"/>
              </a:ext>
            </a:extLst>
          </p:cNvPr>
          <p:cNvSpPr>
            <a:spLocks noGrp="1"/>
          </p:cNvSpPr>
          <p:nvPr>
            <p:ph type="title"/>
          </p:nvPr>
        </p:nvSpPr>
        <p:spPr/>
        <p:txBody>
          <a:bodyPr/>
          <a:lstStyle/>
          <a:p>
            <a:r>
              <a:rPr lang="en-US" dirty="0"/>
              <a:t>Example of Nested if</a:t>
            </a:r>
          </a:p>
        </p:txBody>
      </p:sp>
      <p:sp>
        <p:nvSpPr>
          <p:cNvPr id="3" name="Text Placeholder 2">
            <a:extLst>
              <a:ext uri="{FF2B5EF4-FFF2-40B4-BE49-F238E27FC236}">
                <a16:creationId xmlns="" xmlns:a16="http://schemas.microsoft.com/office/drawing/2014/main" id="{76DC06BC-BA45-7304-E624-67E3EF6AAA1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 xmlns:a16="http://schemas.microsoft.com/office/drawing/2014/main" id="{5D80CF8E-29FB-44EA-4B53-67622A47CC6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51</a:t>
            </a:fld>
            <a:endParaRPr lang="en-IN"/>
          </a:p>
        </p:txBody>
      </p:sp>
      <p:pic>
        <p:nvPicPr>
          <p:cNvPr id="6" name="Picture 5">
            <a:extLst>
              <a:ext uri="{FF2B5EF4-FFF2-40B4-BE49-F238E27FC236}">
                <a16:creationId xmlns="" xmlns:a16="http://schemas.microsoft.com/office/drawing/2014/main" id="{FBB7D65D-F1D5-6652-F0AF-FF3B2AEFB02E}"/>
              </a:ext>
            </a:extLst>
          </p:cNvPr>
          <p:cNvPicPr>
            <a:picLocks noChangeAspect="1"/>
          </p:cNvPicPr>
          <p:nvPr/>
        </p:nvPicPr>
        <p:blipFill>
          <a:blip r:embed="rId2"/>
          <a:stretch>
            <a:fillRect/>
          </a:stretch>
        </p:blipFill>
        <p:spPr>
          <a:xfrm>
            <a:off x="1171468" y="1958899"/>
            <a:ext cx="5789949" cy="4099001"/>
          </a:xfrm>
          <a:prstGeom prst="rect">
            <a:avLst/>
          </a:prstGeom>
        </p:spPr>
      </p:pic>
      <p:pic>
        <p:nvPicPr>
          <p:cNvPr id="8" name="Picture 7">
            <a:extLst>
              <a:ext uri="{FF2B5EF4-FFF2-40B4-BE49-F238E27FC236}">
                <a16:creationId xmlns="" xmlns:a16="http://schemas.microsoft.com/office/drawing/2014/main" id="{AD2ADDE5-065E-FC24-3176-A362A85FC24D}"/>
              </a:ext>
            </a:extLst>
          </p:cNvPr>
          <p:cNvPicPr>
            <a:picLocks noChangeAspect="1"/>
          </p:cNvPicPr>
          <p:nvPr/>
        </p:nvPicPr>
        <p:blipFill>
          <a:blip r:embed="rId3"/>
          <a:stretch>
            <a:fillRect/>
          </a:stretch>
        </p:blipFill>
        <p:spPr>
          <a:xfrm>
            <a:off x="7294684" y="1958899"/>
            <a:ext cx="3525715" cy="2304926"/>
          </a:xfrm>
          <a:prstGeom prst="rect">
            <a:avLst/>
          </a:prstGeom>
        </p:spPr>
      </p:pic>
    </p:spTree>
    <p:extLst>
      <p:ext uri="{BB962C8B-B14F-4D97-AF65-F5344CB8AC3E}">
        <p14:creationId xmlns="" xmlns:p14="http://schemas.microsoft.com/office/powerpoint/2010/main" val="3319049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55F350-811F-6D63-5EBA-260C4B8031AE}"/>
              </a:ext>
            </a:extLst>
          </p:cNvPr>
          <p:cNvSpPr>
            <a:spLocks noGrp="1"/>
          </p:cNvSpPr>
          <p:nvPr>
            <p:ph type="title"/>
          </p:nvPr>
        </p:nvSpPr>
        <p:spPr/>
        <p:txBody>
          <a:bodyPr/>
          <a:lstStyle/>
          <a:p>
            <a:r>
              <a:rPr lang="en-US" dirty="0"/>
              <a:t>if-</a:t>
            </a:r>
            <a:r>
              <a:rPr lang="en-US" dirty="0" err="1"/>
              <a:t>elif</a:t>
            </a:r>
            <a:r>
              <a:rPr lang="en-US" dirty="0"/>
              <a:t>-else ladder</a:t>
            </a:r>
          </a:p>
        </p:txBody>
      </p:sp>
      <p:sp>
        <p:nvSpPr>
          <p:cNvPr id="3" name="Text Placeholder 2">
            <a:extLst>
              <a:ext uri="{FF2B5EF4-FFF2-40B4-BE49-F238E27FC236}">
                <a16:creationId xmlns="" xmlns:a16="http://schemas.microsoft.com/office/drawing/2014/main" id="{937A2716-06E0-3739-4305-CE02AFCA5B49}"/>
              </a:ext>
            </a:extLst>
          </p:cNvPr>
          <p:cNvSpPr>
            <a:spLocks noGrp="1"/>
          </p:cNvSpPr>
          <p:nvPr>
            <p:ph idx="1"/>
          </p:nvPr>
        </p:nvSpPr>
        <p:spPr>
          <a:xfrm>
            <a:off x="838200" y="1825625"/>
            <a:ext cx="7058025" cy="4351338"/>
          </a:xfrm>
        </p:spPr>
        <p:txBody>
          <a:bodyPr/>
          <a:lstStyle/>
          <a:p>
            <a:pPr algn="just"/>
            <a:r>
              <a:rPr lang="en-US" dirty="0"/>
              <a:t>The if statements are executed from the top down. As soon as one of the conditions controlling the if is true, the statement associated with that if is executed, and the rest of the ladder is bypassed. If none of the conditions is true, then the final else statement will be executed.</a:t>
            </a:r>
          </a:p>
        </p:txBody>
      </p:sp>
      <p:sp>
        <p:nvSpPr>
          <p:cNvPr id="4" name="Slide Number Placeholder 3">
            <a:extLst>
              <a:ext uri="{FF2B5EF4-FFF2-40B4-BE49-F238E27FC236}">
                <a16:creationId xmlns="" xmlns:a16="http://schemas.microsoft.com/office/drawing/2014/main" id="{5729BD5F-E5B9-E636-059D-962ED9A2F5D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52</a:t>
            </a:fld>
            <a:endParaRPr lang="en-IN"/>
          </a:p>
        </p:txBody>
      </p:sp>
      <p:pic>
        <p:nvPicPr>
          <p:cNvPr id="6" name="Picture 5">
            <a:extLst>
              <a:ext uri="{FF2B5EF4-FFF2-40B4-BE49-F238E27FC236}">
                <a16:creationId xmlns="" xmlns:a16="http://schemas.microsoft.com/office/drawing/2014/main" id="{C15B01E6-14AB-592E-D792-A050539C1A42}"/>
              </a:ext>
            </a:extLst>
          </p:cNvPr>
          <p:cNvPicPr>
            <a:picLocks noChangeAspect="1"/>
          </p:cNvPicPr>
          <p:nvPr/>
        </p:nvPicPr>
        <p:blipFill rotWithShape="1">
          <a:blip r:embed="rId2"/>
          <a:srcRect b="6404"/>
          <a:stretch/>
        </p:blipFill>
        <p:spPr>
          <a:xfrm>
            <a:off x="4959291" y="3666980"/>
            <a:ext cx="2273417" cy="2644920"/>
          </a:xfrm>
          <a:prstGeom prst="rect">
            <a:avLst/>
          </a:prstGeom>
        </p:spPr>
      </p:pic>
      <p:pic>
        <p:nvPicPr>
          <p:cNvPr id="3074" name="Picture 2" descr="if-else-if-ladder in python">
            <a:extLst>
              <a:ext uri="{FF2B5EF4-FFF2-40B4-BE49-F238E27FC236}">
                <a16:creationId xmlns="" xmlns:a16="http://schemas.microsoft.com/office/drawing/2014/main" id="{64D7FF76-F0D5-A34A-8103-D1BB7ECDFEA8}"/>
              </a:ext>
            </a:extLst>
          </p:cNvPr>
          <p:cNvPicPr>
            <a:picLocks noChangeAspect="1" noChangeArrowheads="1"/>
          </p:cNvPicPr>
          <p:nvPr/>
        </p:nvPicPr>
        <p:blipFill rotWithShape="1">
          <a:blip r:embed="rId3">
            <a:extLst>
              <a:ext uri="{28A0092B-C50C-407E-A947-70E740481C1C}">
                <a14:useLocalDpi xmlns="" xmlns:a14="http://schemas.microsoft.com/office/drawing/2010/main" val="0"/>
              </a:ext>
            </a:extLst>
          </a:blip>
          <a:srcRect l="13943" r="15594"/>
          <a:stretch/>
        </p:blipFill>
        <p:spPr bwMode="auto">
          <a:xfrm>
            <a:off x="7896226" y="1027906"/>
            <a:ext cx="4253432" cy="447754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004962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F9E31E-2D91-641D-C1DC-EFA9E9765FE8}"/>
              </a:ext>
            </a:extLst>
          </p:cNvPr>
          <p:cNvSpPr>
            <a:spLocks noGrp="1"/>
          </p:cNvSpPr>
          <p:nvPr>
            <p:ph type="title"/>
          </p:nvPr>
        </p:nvSpPr>
        <p:spPr/>
        <p:txBody>
          <a:bodyPr/>
          <a:lstStyle/>
          <a:p>
            <a:r>
              <a:rPr lang="en-US" dirty="0"/>
              <a:t>Example of if else </a:t>
            </a:r>
            <a:r>
              <a:rPr lang="en-US" dirty="0" err="1"/>
              <a:t>elif</a:t>
            </a:r>
            <a:r>
              <a:rPr lang="en-US" dirty="0"/>
              <a:t> statements</a:t>
            </a:r>
          </a:p>
        </p:txBody>
      </p:sp>
      <p:sp>
        <p:nvSpPr>
          <p:cNvPr id="3" name="Text Placeholder 2">
            <a:extLst>
              <a:ext uri="{FF2B5EF4-FFF2-40B4-BE49-F238E27FC236}">
                <a16:creationId xmlns="" xmlns:a16="http://schemas.microsoft.com/office/drawing/2014/main" id="{23A4D855-6499-6077-00C4-899EA9AF52C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 xmlns:a16="http://schemas.microsoft.com/office/drawing/2014/main" id="{3F7397AA-27C6-14C3-C86B-6C9F8165E4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53</a:t>
            </a:fld>
            <a:endParaRPr lang="en-IN"/>
          </a:p>
        </p:txBody>
      </p:sp>
      <p:pic>
        <p:nvPicPr>
          <p:cNvPr id="6" name="Picture 5">
            <a:extLst>
              <a:ext uri="{FF2B5EF4-FFF2-40B4-BE49-F238E27FC236}">
                <a16:creationId xmlns="" xmlns:a16="http://schemas.microsoft.com/office/drawing/2014/main" id="{1BF63C43-AD8C-7DE7-1E7C-F7731460A40C}"/>
              </a:ext>
            </a:extLst>
          </p:cNvPr>
          <p:cNvPicPr>
            <a:picLocks noChangeAspect="1"/>
          </p:cNvPicPr>
          <p:nvPr/>
        </p:nvPicPr>
        <p:blipFill>
          <a:blip r:embed="rId2"/>
          <a:stretch>
            <a:fillRect/>
          </a:stretch>
        </p:blipFill>
        <p:spPr>
          <a:xfrm>
            <a:off x="942871" y="1920817"/>
            <a:ext cx="6480487" cy="3603683"/>
          </a:xfrm>
          <a:prstGeom prst="rect">
            <a:avLst/>
          </a:prstGeom>
        </p:spPr>
      </p:pic>
      <p:pic>
        <p:nvPicPr>
          <p:cNvPr id="8" name="Picture 7">
            <a:extLst>
              <a:ext uri="{FF2B5EF4-FFF2-40B4-BE49-F238E27FC236}">
                <a16:creationId xmlns="" xmlns:a16="http://schemas.microsoft.com/office/drawing/2014/main" id="{49182321-A111-3217-90A8-B5008FD4C7FD}"/>
              </a:ext>
            </a:extLst>
          </p:cNvPr>
          <p:cNvPicPr>
            <a:picLocks noChangeAspect="1"/>
          </p:cNvPicPr>
          <p:nvPr/>
        </p:nvPicPr>
        <p:blipFill>
          <a:blip r:embed="rId3"/>
          <a:stretch>
            <a:fillRect/>
          </a:stretch>
        </p:blipFill>
        <p:spPr>
          <a:xfrm>
            <a:off x="7950169" y="1920817"/>
            <a:ext cx="1822481" cy="1988162"/>
          </a:xfrm>
          <a:prstGeom prst="rect">
            <a:avLst/>
          </a:prstGeom>
        </p:spPr>
      </p:pic>
    </p:spTree>
    <p:extLst>
      <p:ext uri="{BB962C8B-B14F-4D97-AF65-F5344CB8AC3E}">
        <p14:creationId xmlns="" xmlns:p14="http://schemas.microsoft.com/office/powerpoint/2010/main" val="1019925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38641E-CD2F-C98F-F589-885178C4A9ED}"/>
              </a:ext>
            </a:extLst>
          </p:cNvPr>
          <p:cNvSpPr>
            <a:spLocks noGrp="1"/>
          </p:cNvSpPr>
          <p:nvPr>
            <p:ph type="title"/>
          </p:nvPr>
        </p:nvSpPr>
        <p:spPr/>
        <p:txBody>
          <a:bodyPr/>
          <a:lstStyle/>
          <a:p>
            <a:r>
              <a:rPr lang="en-IN" dirty="0"/>
              <a:t>Python Function</a:t>
            </a:r>
            <a:endParaRPr lang="en-US" dirty="0"/>
          </a:p>
        </p:txBody>
      </p:sp>
      <p:sp>
        <p:nvSpPr>
          <p:cNvPr id="3" name="Text Placeholder 2">
            <a:extLst>
              <a:ext uri="{FF2B5EF4-FFF2-40B4-BE49-F238E27FC236}">
                <a16:creationId xmlns="" xmlns:a16="http://schemas.microsoft.com/office/drawing/2014/main" id="{39F9A134-F51A-CDB7-D5B2-3219520A5452}"/>
              </a:ext>
            </a:extLst>
          </p:cNvPr>
          <p:cNvSpPr>
            <a:spLocks noGrp="1"/>
          </p:cNvSpPr>
          <p:nvPr>
            <p:ph idx="1"/>
          </p:nvPr>
        </p:nvSpPr>
        <p:spPr/>
        <p:txBody>
          <a:bodyPr>
            <a:normAutofit/>
          </a:bodyPr>
          <a:lstStyle/>
          <a:p>
            <a:r>
              <a:rPr lang="en-US" dirty="0"/>
              <a:t>A function is a block of organized, reusable code that is used to perform a single, related action. Functions provide better modularity for your application and a high degree of code reusing.</a:t>
            </a:r>
          </a:p>
          <a:p>
            <a:r>
              <a:rPr lang="en-US" b="1" dirty="0"/>
              <a:t>Defining a Function</a:t>
            </a:r>
          </a:p>
          <a:p>
            <a:pPr lvl="1"/>
            <a:r>
              <a:rPr lang="en-US" dirty="0"/>
              <a:t>Function blocks begin with the keyword def followed by the function name and parentheses ( ( ) ).</a:t>
            </a:r>
          </a:p>
          <a:p>
            <a:pPr lvl="1"/>
            <a:r>
              <a:rPr lang="en-US" dirty="0"/>
              <a:t>Any input parameters or arguments should be placed within these parentheses. You can also define parameters inside these parentheses.</a:t>
            </a:r>
          </a:p>
          <a:p>
            <a:pPr lvl="1"/>
            <a:r>
              <a:rPr lang="en-US" dirty="0"/>
              <a:t>The first statement of a function can be an optional statement - the documentation string of the function or docstring.</a:t>
            </a:r>
          </a:p>
          <a:p>
            <a:pPr lvl="1"/>
            <a:r>
              <a:rPr lang="en-US" dirty="0"/>
              <a:t>The code block within every function starts with a colon (:) and is indented.</a:t>
            </a:r>
          </a:p>
          <a:p>
            <a:pPr lvl="1"/>
            <a:r>
              <a:rPr lang="en-US" dirty="0"/>
              <a:t>The statement return [expression] exits a function, optionally passing back an expression to the caller. A return statement with no arguments is the same as return None.</a:t>
            </a:r>
          </a:p>
        </p:txBody>
      </p:sp>
      <p:sp>
        <p:nvSpPr>
          <p:cNvPr id="4" name="Slide Number Placeholder 3">
            <a:extLst>
              <a:ext uri="{FF2B5EF4-FFF2-40B4-BE49-F238E27FC236}">
                <a16:creationId xmlns="" xmlns:a16="http://schemas.microsoft.com/office/drawing/2014/main" id="{BF194A61-A011-5E6B-0139-4B703D6859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54</a:t>
            </a:fld>
            <a:endParaRPr lang="en-IN"/>
          </a:p>
        </p:txBody>
      </p:sp>
    </p:spTree>
    <p:extLst>
      <p:ext uri="{BB962C8B-B14F-4D97-AF65-F5344CB8AC3E}">
        <p14:creationId xmlns="" xmlns:p14="http://schemas.microsoft.com/office/powerpoint/2010/main" val="17860068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11B692-514A-55AC-7260-5A19BFD1B216}"/>
              </a:ext>
            </a:extLst>
          </p:cNvPr>
          <p:cNvSpPr>
            <a:spLocks noGrp="1"/>
          </p:cNvSpPr>
          <p:nvPr>
            <p:ph type="title"/>
          </p:nvPr>
        </p:nvSpPr>
        <p:spPr/>
        <p:txBody>
          <a:bodyPr/>
          <a:lstStyle/>
          <a:p>
            <a:r>
              <a:rPr lang="en-IN" dirty="0"/>
              <a:t>Syntax to define a function</a:t>
            </a:r>
            <a:endParaRPr lang="en-US" dirty="0"/>
          </a:p>
        </p:txBody>
      </p:sp>
      <p:sp>
        <p:nvSpPr>
          <p:cNvPr id="3" name="Text Placeholder 2">
            <a:extLst>
              <a:ext uri="{FF2B5EF4-FFF2-40B4-BE49-F238E27FC236}">
                <a16:creationId xmlns="" xmlns:a16="http://schemas.microsoft.com/office/drawing/2014/main" id="{EBE47911-B40B-1039-53A8-55C80594B182}"/>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 xmlns:a16="http://schemas.microsoft.com/office/drawing/2014/main" id="{07994D63-56C4-4DD3-0FAC-3EC275466D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55</a:t>
            </a:fld>
            <a:endParaRPr lang="en-IN"/>
          </a:p>
        </p:txBody>
      </p:sp>
      <p:pic>
        <p:nvPicPr>
          <p:cNvPr id="6" name="Picture 5">
            <a:extLst>
              <a:ext uri="{FF2B5EF4-FFF2-40B4-BE49-F238E27FC236}">
                <a16:creationId xmlns="" xmlns:a16="http://schemas.microsoft.com/office/drawing/2014/main" id="{F2D0CABD-793C-0C52-55E6-681ABABCA126}"/>
              </a:ext>
            </a:extLst>
          </p:cNvPr>
          <p:cNvPicPr>
            <a:picLocks noChangeAspect="1"/>
          </p:cNvPicPr>
          <p:nvPr/>
        </p:nvPicPr>
        <p:blipFill>
          <a:blip r:embed="rId2"/>
          <a:stretch>
            <a:fillRect/>
          </a:stretch>
        </p:blipFill>
        <p:spPr>
          <a:xfrm>
            <a:off x="949183" y="1879520"/>
            <a:ext cx="7333194" cy="2054305"/>
          </a:xfrm>
          <a:prstGeom prst="rect">
            <a:avLst/>
          </a:prstGeom>
        </p:spPr>
      </p:pic>
      <p:pic>
        <p:nvPicPr>
          <p:cNvPr id="8" name="Picture 7">
            <a:extLst>
              <a:ext uri="{FF2B5EF4-FFF2-40B4-BE49-F238E27FC236}">
                <a16:creationId xmlns="" xmlns:a16="http://schemas.microsoft.com/office/drawing/2014/main" id="{F6C575D0-D630-4BF8-759C-9DFC875B0CD3}"/>
              </a:ext>
            </a:extLst>
          </p:cNvPr>
          <p:cNvPicPr>
            <a:picLocks noChangeAspect="1"/>
          </p:cNvPicPr>
          <p:nvPr/>
        </p:nvPicPr>
        <p:blipFill>
          <a:blip r:embed="rId3"/>
          <a:stretch>
            <a:fillRect/>
          </a:stretch>
        </p:blipFill>
        <p:spPr>
          <a:xfrm>
            <a:off x="949183" y="3933825"/>
            <a:ext cx="7415956" cy="2054305"/>
          </a:xfrm>
          <a:prstGeom prst="rect">
            <a:avLst/>
          </a:prstGeom>
        </p:spPr>
      </p:pic>
    </p:spTree>
    <p:extLst>
      <p:ext uri="{BB962C8B-B14F-4D97-AF65-F5344CB8AC3E}">
        <p14:creationId xmlns="" xmlns:p14="http://schemas.microsoft.com/office/powerpoint/2010/main" val="19164324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FD9C35-ACF2-96AB-1F46-79E72FE05B76}"/>
              </a:ext>
            </a:extLst>
          </p:cNvPr>
          <p:cNvSpPr>
            <a:spLocks noGrp="1"/>
          </p:cNvSpPr>
          <p:nvPr>
            <p:ph type="title"/>
          </p:nvPr>
        </p:nvSpPr>
        <p:spPr/>
        <p:txBody>
          <a:bodyPr/>
          <a:lstStyle/>
          <a:p>
            <a:r>
              <a:rPr lang="en-US" dirty="0"/>
              <a:t>Calling a Function</a:t>
            </a:r>
          </a:p>
        </p:txBody>
      </p:sp>
      <p:sp>
        <p:nvSpPr>
          <p:cNvPr id="3" name="Text Placeholder 2">
            <a:extLst>
              <a:ext uri="{FF2B5EF4-FFF2-40B4-BE49-F238E27FC236}">
                <a16:creationId xmlns="" xmlns:a16="http://schemas.microsoft.com/office/drawing/2014/main" id="{9F830B1B-3E3C-1A0E-AA55-17C047DF618D}"/>
              </a:ext>
            </a:extLst>
          </p:cNvPr>
          <p:cNvSpPr>
            <a:spLocks noGrp="1"/>
          </p:cNvSpPr>
          <p:nvPr>
            <p:ph idx="1"/>
          </p:nvPr>
        </p:nvSpPr>
        <p:spPr>
          <a:xfrm>
            <a:off x="838200" y="1825625"/>
            <a:ext cx="5600700" cy="4351338"/>
          </a:xfrm>
        </p:spPr>
        <p:txBody>
          <a:bodyPr/>
          <a:lstStyle/>
          <a:p>
            <a:r>
              <a:rPr lang="en-US" dirty="0"/>
              <a:t>Defining a function only gives it a name, specifies the parameters that are to be included in the function and structures the blocks of code.</a:t>
            </a:r>
          </a:p>
          <a:p>
            <a:r>
              <a:rPr lang="en-US" dirty="0"/>
              <a:t>Once the basic structure of a function is finalized, you can execute it by calling it from another function or directly from the Python prompt.</a:t>
            </a:r>
          </a:p>
        </p:txBody>
      </p:sp>
      <p:sp>
        <p:nvSpPr>
          <p:cNvPr id="4" name="Slide Number Placeholder 3">
            <a:extLst>
              <a:ext uri="{FF2B5EF4-FFF2-40B4-BE49-F238E27FC236}">
                <a16:creationId xmlns="" xmlns:a16="http://schemas.microsoft.com/office/drawing/2014/main" id="{65E4FA86-CAC5-6329-85BB-46159032DCD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56</a:t>
            </a:fld>
            <a:endParaRPr lang="en-IN"/>
          </a:p>
        </p:txBody>
      </p:sp>
      <p:pic>
        <p:nvPicPr>
          <p:cNvPr id="6" name="Picture 5">
            <a:extLst>
              <a:ext uri="{FF2B5EF4-FFF2-40B4-BE49-F238E27FC236}">
                <a16:creationId xmlns="" xmlns:a16="http://schemas.microsoft.com/office/drawing/2014/main" id="{94AECBE0-0124-81E7-891F-A356F550EA55}"/>
              </a:ext>
            </a:extLst>
          </p:cNvPr>
          <p:cNvPicPr>
            <a:picLocks noChangeAspect="1"/>
          </p:cNvPicPr>
          <p:nvPr/>
        </p:nvPicPr>
        <p:blipFill>
          <a:blip r:embed="rId2"/>
          <a:stretch>
            <a:fillRect/>
          </a:stretch>
        </p:blipFill>
        <p:spPr>
          <a:xfrm>
            <a:off x="6719447" y="1949386"/>
            <a:ext cx="5425415" cy="3156014"/>
          </a:xfrm>
          <a:prstGeom prst="rect">
            <a:avLst/>
          </a:prstGeom>
        </p:spPr>
      </p:pic>
    </p:spTree>
    <p:extLst>
      <p:ext uri="{BB962C8B-B14F-4D97-AF65-F5344CB8AC3E}">
        <p14:creationId xmlns="" xmlns:p14="http://schemas.microsoft.com/office/powerpoint/2010/main" val="932093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09DC9C-912D-AE86-8559-4833CE036D21}"/>
              </a:ext>
            </a:extLst>
          </p:cNvPr>
          <p:cNvSpPr>
            <a:spLocks noGrp="1"/>
          </p:cNvSpPr>
          <p:nvPr>
            <p:ph type="title"/>
          </p:nvPr>
        </p:nvSpPr>
        <p:spPr/>
        <p:txBody>
          <a:bodyPr/>
          <a:lstStyle/>
          <a:p>
            <a:r>
              <a:rPr lang="en-US" dirty="0"/>
              <a:t>Pass by reference vs value</a:t>
            </a:r>
          </a:p>
        </p:txBody>
      </p:sp>
      <p:sp>
        <p:nvSpPr>
          <p:cNvPr id="3" name="Text Placeholder 2">
            <a:extLst>
              <a:ext uri="{FF2B5EF4-FFF2-40B4-BE49-F238E27FC236}">
                <a16:creationId xmlns="" xmlns:a16="http://schemas.microsoft.com/office/drawing/2014/main" id="{3D51DA2E-2B4A-DCD0-D1CA-0586345AD003}"/>
              </a:ext>
            </a:extLst>
          </p:cNvPr>
          <p:cNvSpPr>
            <a:spLocks noGrp="1"/>
          </p:cNvSpPr>
          <p:nvPr>
            <p:ph idx="1"/>
          </p:nvPr>
        </p:nvSpPr>
        <p:spPr/>
        <p:txBody>
          <a:bodyPr/>
          <a:lstStyle/>
          <a:p>
            <a:r>
              <a:rPr lang="en-US" dirty="0"/>
              <a:t>All parameters (arguments) in the Python language are passed by reference. It means if you change what a parameter refers to within a function, the change also reflects back in the calling function.</a:t>
            </a:r>
          </a:p>
        </p:txBody>
      </p:sp>
      <p:sp>
        <p:nvSpPr>
          <p:cNvPr id="4" name="Slide Number Placeholder 3">
            <a:extLst>
              <a:ext uri="{FF2B5EF4-FFF2-40B4-BE49-F238E27FC236}">
                <a16:creationId xmlns="" xmlns:a16="http://schemas.microsoft.com/office/drawing/2014/main" id="{31849FEF-7437-E66F-CFBA-F43ABD6E66C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57</a:t>
            </a:fld>
            <a:endParaRPr lang="en-IN"/>
          </a:p>
        </p:txBody>
      </p:sp>
      <p:pic>
        <p:nvPicPr>
          <p:cNvPr id="6" name="Picture 5">
            <a:extLst>
              <a:ext uri="{FF2B5EF4-FFF2-40B4-BE49-F238E27FC236}">
                <a16:creationId xmlns="" xmlns:a16="http://schemas.microsoft.com/office/drawing/2014/main" id="{36575A14-EDC6-BB0F-EAD6-DFD2FB274AF5}"/>
              </a:ext>
            </a:extLst>
          </p:cNvPr>
          <p:cNvPicPr>
            <a:picLocks noChangeAspect="1"/>
          </p:cNvPicPr>
          <p:nvPr/>
        </p:nvPicPr>
        <p:blipFill>
          <a:blip r:embed="rId2"/>
          <a:stretch>
            <a:fillRect/>
          </a:stretch>
        </p:blipFill>
        <p:spPr>
          <a:xfrm>
            <a:off x="1349271" y="3074926"/>
            <a:ext cx="5161921" cy="3102037"/>
          </a:xfrm>
          <a:prstGeom prst="rect">
            <a:avLst/>
          </a:prstGeom>
        </p:spPr>
      </p:pic>
      <p:pic>
        <p:nvPicPr>
          <p:cNvPr id="8" name="Picture 7">
            <a:extLst>
              <a:ext uri="{FF2B5EF4-FFF2-40B4-BE49-F238E27FC236}">
                <a16:creationId xmlns="" xmlns:a16="http://schemas.microsoft.com/office/drawing/2014/main" id="{7A2165CA-7383-8DF8-6C29-6F58E2183EBD}"/>
              </a:ext>
            </a:extLst>
          </p:cNvPr>
          <p:cNvPicPr>
            <a:picLocks noChangeAspect="1"/>
          </p:cNvPicPr>
          <p:nvPr/>
        </p:nvPicPr>
        <p:blipFill rotWithShape="1">
          <a:blip r:embed="rId3"/>
          <a:srcRect r="13864"/>
          <a:stretch/>
        </p:blipFill>
        <p:spPr>
          <a:xfrm>
            <a:off x="6511192" y="3074926"/>
            <a:ext cx="5680808" cy="1237067"/>
          </a:xfrm>
          <a:prstGeom prst="rect">
            <a:avLst/>
          </a:prstGeom>
        </p:spPr>
      </p:pic>
    </p:spTree>
    <p:extLst>
      <p:ext uri="{BB962C8B-B14F-4D97-AF65-F5344CB8AC3E}">
        <p14:creationId xmlns="" xmlns:p14="http://schemas.microsoft.com/office/powerpoint/2010/main" val="18186549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2F115D-1472-A43D-CE63-9C796DBE4C62}"/>
              </a:ext>
            </a:extLst>
          </p:cNvPr>
          <p:cNvSpPr>
            <a:spLocks noGrp="1"/>
          </p:cNvSpPr>
          <p:nvPr>
            <p:ph type="title"/>
          </p:nvPr>
        </p:nvSpPr>
        <p:spPr/>
        <p:txBody>
          <a:bodyPr/>
          <a:lstStyle/>
          <a:p>
            <a:r>
              <a:rPr lang="en-US" dirty="0"/>
              <a:t>Function Arguments</a:t>
            </a:r>
          </a:p>
        </p:txBody>
      </p:sp>
      <p:sp>
        <p:nvSpPr>
          <p:cNvPr id="3" name="Text Placeholder 2">
            <a:extLst>
              <a:ext uri="{FF2B5EF4-FFF2-40B4-BE49-F238E27FC236}">
                <a16:creationId xmlns="" xmlns:a16="http://schemas.microsoft.com/office/drawing/2014/main" id="{AA26A032-B9CD-18DE-E8E6-EE5466A23A02}"/>
              </a:ext>
            </a:extLst>
          </p:cNvPr>
          <p:cNvSpPr>
            <a:spLocks noGrp="1"/>
          </p:cNvSpPr>
          <p:nvPr>
            <p:ph idx="1"/>
          </p:nvPr>
        </p:nvSpPr>
        <p:spPr/>
        <p:txBody>
          <a:bodyPr/>
          <a:lstStyle/>
          <a:p>
            <a:r>
              <a:rPr lang="en-US" dirty="0"/>
              <a:t>There are three type of function arguments</a:t>
            </a:r>
          </a:p>
          <a:p>
            <a:pPr lvl="1"/>
            <a:r>
              <a:rPr lang="en-US" dirty="0"/>
              <a:t>Required arguments</a:t>
            </a:r>
          </a:p>
          <a:p>
            <a:pPr lvl="1"/>
            <a:r>
              <a:rPr lang="en-US" dirty="0"/>
              <a:t>Keyword arguments</a:t>
            </a:r>
          </a:p>
          <a:p>
            <a:pPr lvl="1"/>
            <a:r>
              <a:rPr lang="en-US" dirty="0"/>
              <a:t>Default arguments</a:t>
            </a:r>
          </a:p>
          <a:p>
            <a:pPr marL="533400" lvl="1" indent="0">
              <a:buNone/>
            </a:pPr>
            <a:endParaRPr lang="en-US" dirty="0"/>
          </a:p>
          <a:p>
            <a:pPr marL="76200" indent="0">
              <a:buNone/>
            </a:pPr>
            <a:r>
              <a:rPr lang="en-US" b="1" dirty="0"/>
              <a:t>Required arguments</a:t>
            </a:r>
          </a:p>
          <a:p>
            <a:pPr marL="76200" indent="0">
              <a:buNone/>
            </a:pPr>
            <a:r>
              <a:rPr lang="en-US" dirty="0"/>
              <a:t>Required arguments are the arguments passed to a function in correct positional order. Here, the number of arguments in the function call should match exactly with the function definition.</a:t>
            </a:r>
          </a:p>
        </p:txBody>
      </p:sp>
      <p:sp>
        <p:nvSpPr>
          <p:cNvPr id="4" name="Slide Number Placeholder 3">
            <a:extLst>
              <a:ext uri="{FF2B5EF4-FFF2-40B4-BE49-F238E27FC236}">
                <a16:creationId xmlns="" xmlns:a16="http://schemas.microsoft.com/office/drawing/2014/main" id="{DC923F64-81A7-E9AF-6DDD-BC8295C0CBE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58</a:t>
            </a:fld>
            <a:endParaRPr lang="en-IN"/>
          </a:p>
        </p:txBody>
      </p:sp>
    </p:spTree>
    <p:extLst>
      <p:ext uri="{BB962C8B-B14F-4D97-AF65-F5344CB8AC3E}">
        <p14:creationId xmlns="" xmlns:p14="http://schemas.microsoft.com/office/powerpoint/2010/main" val="8644665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6DA6F2-369D-5235-7046-DBA2E0008409}"/>
              </a:ext>
            </a:extLst>
          </p:cNvPr>
          <p:cNvSpPr>
            <a:spLocks noGrp="1"/>
          </p:cNvSpPr>
          <p:nvPr>
            <p:ph type="title"/>
          </p:nvPr>
        </p:nvSpPr>
        <p:spPr/>
        <p:txBody>
          <a:bodyPr/>
          <a:lstStyle/>
          <a:p>
            <a:r>
              <a:rPr lang="en-IN" dirty="0"/>
              <a:t>Example of Required arguments</a:t>
            </a:r>
            <a:endParaRPr lang="en-US" dirty="0"/>
          </a:p>
        </p:txBody>
      </p:sp>
      <p:sp>
        <p:nvSpPr>
          <p:cNvPr id="3" name="Text Placeholder 2">
            <a:extLst>
              <a:ext uri="{FF2B5EF4-FFF2-40B4-BE49-F238E27FC236}">
                <a16:creationId xmlns="" xmlns:a16="http://schemas.microsoft.com/office/drawing/2014/main" id="{19CD312C-B4C7-8EE1-48E5-2266E62A620C}"/>
              </a:ext>
            </a:extLst>
          </p:cNvPr>
          <p:cNvSpPr>
            <a:spLocks noGrp="1"/>
          </p:cNvSpPr>
          <p:nvPr>
            <p:ph idx="1"/>
          </p:nvPr>
        </p:nvSpPr>
        <p:spPr/>
        <p:txBody>
          <a:bodyPr/>
          <a:lstStyle/>
          <a:p>
            <a:pPr marL="76200" indent="0">
              <a:buNone/>
            </a:pPr>
            <a:r>
              <a:rPr lang="en-IN" dirty="0">
                <a:solidFill>
                  <a:schemeClr val="tx1"/>
                </a:solidFill>
              </a:rPr>
              <a:t>Input						       Output</a:t>
            </a:r>
            <a:endParaRPr lang="en-US" dirty="0">
              <a:solidFill>
                <a:schemeClr val="tx1"/>
              </a:solidFill>
            </a:endParaRPr>
          </a:p>
        </p:txBody>
      </p:sp>
      <p:sp>
        <p:nvSpPr>
          <p:cNvPr id="4" name="Slide Number Placeholder 3">
            <a:extLst>
              <a:ext uri="{FF2B5EF4-FFF2-40B4-BE49-F238E27FC236}">
                <a16:creationId xmlns="" xmlns:a16="http://schemas.microsoft.com/office/drawing/2014/main" id="{2F5B3FB0-8F57-9370-5DE1-1E591F49500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59</a:t>
            </a:fld>
            <a:endParaRPr lang="en-IN"/>
          </a:p>
        </p:txBody>
      </p:sp>
      <p:pic>
        <p:nvPicPr>
          <p:cNvPr id="7" name="Picture 6">
            <a:extLst>
              <a:ext uri="{FF2B5EF4-FFF2-40B4-BE49-F238E27FC236}">
                <a16:creationId xmlns="" xmlns:a16="http://schemas.microsoft.com/office/drawing/2014/main" id="{993FC27D-B28E-9315-E43F-A8D98F24FBAA}"/>
              </a:ext>
            </a:extLst>
          </p:cNvPr>
          <p:cNvPicPr>
            <a:picLocks noChangeAspect="1"/>
          </p:cNvPicPr>
          <p:nvPr/>
        </p:nvPicPr>
        <p:blipFill>
          <a:blip r:embed="rId2"/>
          <a:stretch>
            <a:fillRect/>
          </a:stretch>
        </p:blipFill>
        <p:spPr>
          <a:xfrm>
            <a:off x="933344" y="2394744"/>
            <a:ext cx="5753428" cy="2501106"/>
          </a:xfrm>
          <a:prstGeom prst="rect">
            <a:avLst/>
          </a:prstGeom>
        </p:spPr>
      </p:pic>
      <p:pic>
        <p:nvPicPr>
          <p:cNvPr id="9" name="Picture 8">
            <a:extLst>
              <a:ext uri="{FF2B5EF4-FFF2-40B4-BE49-F238E27FC236}">
                <a16:creationId xmlns="" xmlns:a16="http://schemas.microsoft.com/office/drawing/2014/main" id="{54DDC42D-F5FA-8220-1005-0C695EA8A199}"/>
              </a:ext>
            </a:extLst>
          </p:cNvPr>
          <p:cNvPicPr>
            <a:picLocks noChangeAspect="1"/>
          </p:cNvPicPr>
          <p:nvPr/>
        </p:nvPicPr>
        <p:blipFill>
          <a:blip r:embed="rId3"/>
          <a:stretch>
            <a:fillRect/>
          </a:stretch>
        </p:blipFill>
        <p:spPr>
          <a:xfrm>
            <a:off x="6857894" y="2394744"/>
            <a:ext cx="5334106" cy="1157615"/>
          </a:xfrm>
          <a:prstGeom prst="rect">
            <a:avLst/>
          </a:prstGeom>
        </p:spPr>
      </p:pic>
    </p:spTree>
    <p:extLst>
      <p:ext uri="{BB962C8B-B14F-4D97-AF65-F5344CB8AC3E}">
        <p14:creationId xmlns="" xmlns:p14="http://schemas.microsoft.com/office/powerpoint/2010/main" val="165270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Organizations using python</a:t>
            </a:r>
            <a:endParaRPr/>
          </a:p>
        </p:txBody>
      </p:sp>
      <p:sp>
        <p:nvSpPr>
          <p:cNvPr id="125" name="Google Shape;125;p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dirty="0"/>
              <a:t>It is a very popular language in multiple domains like Automation, Big Data, AI etc. </a:t>
            </a:r>
            <a:br>
              <a:rPr lang="en-IN" dirty="0"/>
            </a:br>
            <a:r>
              <a:rPr lang="en-IN" dirty="0"/>
              <a:t>You will also be impressed as it used by the vast multitude of companies around the globe.</a:t>
            </a:r>
            <a:endParaRPr dirty="0"/>
          </a:p>
          <a:p>
            <a:pPr marL="0" lvl="0" indent="0" algn="l" rtl="0">
              <a:lnSpc>
                <a:spcPct val="90000"/>
              </a:lnSpc>
              <a:spcBef>
                <a:spcPts val="1000"/>
              </a:spcBef>
              <a:spcAft>
                <a:spcPts val="0"/>
              </a:spcAft>
              <a:buClr>
                <a:schemeClr val="dk1"/>
              </a:buClr>
              <a:buSzPts val="2400"/>
              <a:buNone/>
            </a:pPr>
            <a:endParaRPr dirty="0"/>
          </a:p>
        </p:txBody>
      </p:sp>
      <p:sp>
        <p:nvSpPr>
          <p:cNvPr id="124" name="Google Shape;124;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6</a:t>
            </a:fld>
            <a:endParaRPr/>
          </a:p>
        </p:txBody>
      </p:sp>
      <p:pic>
        <p:nvPicPr>
          <p:cNvPr id="126" name="Google Shape;126;p6" descr="A close up of a sign&#10;&#10;Description generated with high confidence"/>
          <p:cNvPicPr preferRelativeResize="0"/>
          <p:nvPr/>
        </p:nvPicPr>
        <p:blipFill rotWithShape="1">
          <a:blip r:embed="rId3">
            <a:alphaModFix/>
          </a:blip>
          <a:srcRect/>
          <a:stretch/>
        </p:blipFill>
        <p:spPr>
          <a:xfrm>
            <a:off x="2317502" y="3677920"/>
            <a:ext cx="7556995" cy="2062163"/>
          </a:xfrm>
          <a:prstGeom prst="rect">
            <a:avLst/>
          </a:prstGeom>
          <a:noFill/>
          <a:ln>
            <a:no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6A8109-1B3B-379B-F399-3E8ECF111025}"/>
              </a:ext>
            </a:extLst>
          </p:cNvPr>
          <p:cNvSpPr>
            <a:spLocks noGrp="1"/>
          </p:cNvSpPr>
          <p:nvPr>
            <p:ph type="title"/>
          </p:nvPr>
        </p:nvSpPr>
        <p:spPr/>
        <p:txBody>
          <a:bodyPr/>
          <a:lstStyle/>
          <a:p>
            <a:r>
              <a:rPr lang="en-US" dirty="0"/>
              <a:t>Function Arguments</a:t>
            </a:r>
          </a:p>
        </p:txBody>
      </p:sp>
      <p:sp>
        <p:nvSpPr>
          <p:cNvPr id="3" name="Text Placeholder 2">
            <a:extLst>
              <a:ext uri="{FF2B5EF4-FFF2-40B4-BE49-F238E27FC236}">
                <a16:creationId xmlns="" xmlns:a16="http://schemas.microsoft.com/office/drawing/2014/main" id="{BFA1D8DC-082A-36A0-E322-40ACEAA68D4B}"/>
              </a:ext>
            </a:extLst>
          </p:cNvPr>
          <p:cNvSpPr>
            <a:spLocks noGrp="1"/>
          </p:cNvSpPr>
          <p:nvPr>
            <p:ph idx="1"/>
          </p:nvPr>
        </p:nvSpPr>
        <p:spPr/>
        <p:txBody>
          <a:bodyPr/>
          <a:lstStyle/>
          <a:p>
            <a:r>
              <a:rPr lang="en-US" b="1" dirty="0"/>
              <a:t>Keyword arguments</a:t>
            </a:r>
          </a:p>
          <a:p>
            <a:pPr lvl="1"/>
            <a:r>
              <a:rPr lang="en-US" dirty="0"/>
              <a:t>Keyword arguments are related to the function calls. When you use keyword arguments in a function call, the caller identifies the arguments by the parameter name.</a:t>
            </a:r>
          </a:p>
          <a:p>
            <a:pPr lvl="1"/>
            <a:r>
              <a:rPr lang="en-US" dirty="0"/>
              <a:t>This allows you to skip arguments or place them out of order because the Python interpreter is able to use the keywords provided to match the values with parameters.</a:t>
            </a:r>
          </a:p>
          <a:p>
            <a:r>
              <a:rPr lang="en-US" b="1" dirty="0"/>
              <a:t>Default arguments</a:t>
            </a:r>
          </a:p>
          <a:p>
            <a:pPr lvl="1"/>
            <a:r>
              <a:rPr lang="en-US" dirty="0"/>
              <a:t>A default argument is an argument that assumes a default value if a value is not provided in the function call for that argument.</a:t>
            </a:r>
          </a:p>
        </p:txBody>
      </p:sp>
      <p:sp>
        <p:nvSpPr>
          <p:cNvPr id="4" name="Slide Number Placeholder 3">
            <a:extLst>
              <a:ext uri="{FF2B5EF4-FFF2-40B4-BE49-F238E27FC236}">
                <a16:creationId xmlns="" xmlns:a16="http://schemas.microsoft.com/office/drawing/2014/main" id="{A6041836-D914-8AD8-BA5F-31BA66610F5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60</a:t>
            </a:fld>
            <a:endParaRPr lang="en-IN"/>
          </a:p>
        </p:txBody>
      </p:sp>
    </p:spTree>
    <p:extLst>
      <p:ext uri="{BB962C8B-B14F-4D97-AF65-F5344CB8AC3E}">
        <p14:creationId xmlns="" xmlns:p14="http://schemas.microsoft.com/office/powerpoint/2010/main" val="19501156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6DA6F2-369D-5235-7046-DBA2E0008409}"/>
              </a:ext>
            </a:extLst>
          </p:cNvPr>
          <p:cNvSpPr>
            <a:spLocks noGrp="1"/>
          </p:cNvSpPr>
          <p:nvPr>
            <p:ph type="title"/>
          </p:nvPr>
        </p:nvSpPr>
        <p:spPr/>
        <p:txBody>
          <a:bodyPr/>
          <a:lstStyle/>
          <a:p>
            <a:r>
              <a:rPr lang="en-IN" dirty="0"/>
              <a:t>Example of Keyword arguments</a:t>
            </a:r>
            <a:endParaRPr lang="en-US" dirty="0"/>
          </a:p>
        </p:txBody>
      </p:sp>
      <p:sp>
        <p:nvSpPr>
          <p:cNvPr id="3" name="Text Placeholder 2">
            <a:extLst>
              <a:ext uri="{FF2B5EF4-FFF2-40B4-BE49-F238E27FC236}">
                <a16:creationId xmlns="" xmlns:a16="http://schemas.microsoft.com/office/drawing/2014/main" id="{19CD312C-B4C7-8EE1-48E5-2266E62A620C}"/>
              </a:ext>
            </a:extLst>
          </p:cNvPr>
          <p:cNvSpPr>
            <a:spLocks noGrp="1"/>
          </p:cNvSpPr>
          <p:nvPr>
            <p:ph idx="1"/>
          </p:nvPr>
        </p:nvSpPr>
        <p:spPr/>
        <p:txBody>
          <a:bodyPr/>
          <a:lstStyle/>
          <a:p>
            <a:pPr marL="76200" indent="0">
              <a:buNone/>
            </a:pPr>
            <a:r>
              <a:rPr lang="en-IN" dirty="0">
                <a:solidFill>
                  <a:schemeClr val="tx1"/>
                </a:solidFill>
              </a:rPr>
              <a:t>Input						       Input</a:t>
            </a:r>
          </a:p>
          <a:p>
            <a:pPr marL="76200" indent="0">
              <a:buNone/>
            </a:pPr>
            <a:endParaRPr lang="en-IN" dirty="0">
              <a:solidFill>
                <a:schemeClr val="tx1"/>
              </a:solidFill>
            </a:endParaRPr>
          </a:p>
          <a:p>
            <a:pPr marL="76200" indent="0">
              <a:buNone/>
            </a:pPr>
            <a:endParaRPr lang="en-IN" dirty="0">
              <a:solidFill>
                <a:schemeClr val="tx1"/>
              </a:solidFill>
            </a:endParaRPr>
          </a:p>
          <a:p>
            <a:pPr marL="76200" indent="0">
              <a:buNone/>
            </a:pPr>
            <a:endParaRPr lang="en-IN" dirty="0">
              <a:solidFill>
                <a:schemeClr val="tx1"/>
              </a:solidFill>
            </a:endParaRPr>
          </a:p>
          <a:p>
            <a:pPr marL="76200" indent="0">
              <a:buNone/>
            </a:pPr>
            <a:endParaRPr lang="en-IN" dirty="0">
              <a:solidFill>
                <a:schemeClr val="tx1"/>
              </a:solidFill>
            </a:endParaRPr>
          </a:p>
          <a:p>
            <a:pPr marL="76200" indent="0">
              <a:buNone/>
            </a:pPr>
            <a:endParaRPr lang="en-IN" dirty="0">
              <a:solidFill>
                <a:schemeClr val="tx1"/>
              </a:solidFill>
            </a:endParaRPr>
          </a:p>
          <a:p>
            <a:pPr marL="76200" indent="0">
              <a:lnSpc>
                <a:spcPct val="200000"/>
              </a:lnSpc>
              <a:buNone/>
            </a:pPr>
            <a:r>
              <a:rPr lang="en-IN" dirty="0">
                <a:solidFill>
                  <a:schemeClr val="tx1"/>
                </a:solidFill>
              </a:rPr>
              <a:t>Output					       Output</a:t>
            </a:r>
            <a:endParaRPr lang="en-US" dirty="0">
              <a:solidFill>
                <a:schemeClr val="tx1"/>
              </a:solidFill>
            </a:endParaRPr>
          </a:p>
        </p:txBody>
      </p:sp>
      <p:sp>
        <p:nvSpPr>
          <p:cNvPr id="4" name="Slide Number Placeholder 3">
            <a:extLst>
              <a:ext uri="{FF2B5EF4-FFF2-40B4-BE49-F238E27FC236}">
                <a16:creationId xmlns="" xmlns:a16="http://schemas.microsoft.com/office/drawing/2014/main" id="{2F5B3FB0-8F57-9370-5DE1-1E591F49500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61</a:t>
            </a:fld>
            <a:endParaRPr lang="en-IN"/>
          </a:p>
        </p:txBody>
      </p:sp>
      <p:pic>
        <p:nvPicPr>
          <p:cNvPr id="6" name="Picture 5">
            <a:extLst>
              <a:ext uri="{FF2B5EF4-FFF2-40B4-BE49-F238E27FC236}">
                <a16:creationId xmlns="" xmlns:a16="http://schemas.microsoft.com/office/drawing/2014/main" id="{BE068885-CB15-2301-1720-69FA0074128D}"/>
              </a:ext>
            </a:extLst>
          </p:cNvPr>
          <p:cNvPicPr>
            <a:picLocks noChangeAspect="1"/>
          </p:cNvPicPr>
          <p:nvPr/>
        </p:nvPicPr>
        <p:blipFill>
          <a:blip r:embed="rId2"/>
          <a:stretch>
            <a:fillRect/>
          </a:stretch>
        </p:blipFill>
        <p:spPr>
          <a:xfrm>
            <a:off x="958740" y="2394744"/>
            <a:ext cx="5738373" cy="2463006"/>
          </a:xfrm>
          <a:prstGeom prst="rect">
            <a:avLst/>
          </a:prstGeom>
        </p:spPr>
      </p:pic>
      <p:pic>
        <p:nvPicPr>
          <p:cNvPr id="10" name="Picture 9">
            <a:extLst>
              <a:ext uri="{FF2B5EF4-FFF2-40B4-BE49-F238E27FC236}">
                <a16:creationId xmlns="" xmlns:a16="http://schemas.microsoft.com/office/drawing/2014/main" id="{558AE23F-7FE3-44E1-C17F-C6810972A899}"/>
              </a:ext>
            </a:extLst>
          </p:cNvPr>
          <p:cNvPicPr>
            <a:picLocks noChangeAspect="1"/>
          </p:cNvPicPr>
          <p:nvPr/>
        </p:nvPicPr>
        <p:blipFill>
          <a:blip r:embed="rId3"/>
          <a:stretch>
            <a:fillRect/>
          </a:stretch>
        </p:blipFill>
        <p:spPr>
          <a:xfrm>
            <a:off x="838200" y="5377237"/>
            <a:ext cx="1679608" cy="798229"/>
          </a:xfrm>
          <a:prstGeom prst="rect">
            <a:avLst/>
          </a:prstGeom>
        </p:spPr>
      </p:pic>
      <p:pic>
        <p:nvPicPr>
          <p:cNvPr id="7" name="Picture 6">
            <a:extLst>
              <a:ext uri="{FF2B5EF4-FFF2-40B4-BE49-F238E27FC236}">
                <a16:creationId xmlns="" xmlns:a16="http://schemas.microsoft.com/office/drawing/2014/main" id="{5A071C0F-62EB-192D-B1C5-C30E739B6079}"/>
              </a:ext>
            </a:extLst>
          </p:cNvPr>
          <p:cNvPicPr>
            <a:picLocks noChangeAspect="1"/>
          </p:cNvPicPr>
          <p:nvPr/>
        </p:nvPicPr>
        <p:blipFill>
          <a:blip r:embed="rId4"/>
          <a:stretch>
            <a:fillRect/>
          </a:stretch>
        </p:blipFill>
        <p:spPr>
          <a:xfrm>
            <a:off x="6886576" y="2394744"/>
            <a:ext cx="5011750" cy="2463006"/>
          </a:xfrm>
          <a:prstGeom prst="rect">
            <a:avLst/>
          </a:prstGeom>
        </p:spPr>
      </p:pic>
      <p:pic>
        <p:nvPicPr>
          <p:cNvPr id="9" name="Picture 8">
            <a:extLst>
              <a:ext uri="{FF2B5EF4-FFF2-40B4-BE49-F238E27FC236}">
                <a16:creationId xmlns="" xmlns:a16="http://schemas.microsoft.com/office/drawing/2014/main" id="{5AA77AB4-E565-BCD7-2676-AE259E723DB0}"/>
              </a:ext>
            </a:extLst>
          </p:cNvPr>
          <p:cNvPicPr>
            <a:picLocks noChangeAspect="1"/>
          </p:cNvPicPr>
          <p:nvPr/>
        </p:nvPicPr>
        <p:blipFill>
          <a:blip r:embed="rId5"/>
          <a:stretch>
            <a:fillRect/>
          </a:stretch>
        </p:blipFill>
        <p:spPr>
          <a:xfrm>
            <a:off x="6886391" y="5377236"/>
            <a:ext cx="1828983" cy="835826"/>
          </a:xfrm>
          <a:prstGeom prst="rect">
            <a:avLst/>
          </a:prstGeom>
        </p:spPr>
      </p:pic>
    </p:spTree>
    <p:extLst>
      <p:ext uri="{BB962C8B-B14F-4D97-AF65-F5344CB8AC3E}">
        <p14:creationId xmlns="" xmlns:p14="http://schemas.microsoft.com/office/powerpoint/2010/main" val="7942066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6DA6F2-369D-5235-7046-DBA2E0008409}"/>
              </a:ext>
            </a:extLst>
          </p:cNvPr>
          <p:cNvSpPr>
            <a:spLocks noGrp="1"/>
          </p:cNvSpPr>
          <p:nvPr>
            <p:ph type="title"/>
          </p:nvPr>
        </p:nvSpPr>
        <p:spPr/>
        <p:txBody>
          <a:bodyPr/>
          <a:lstStyle/>
          <a:p>
            <a:r>
              <a:rPr lang="en-IN" dirty="0"/>
              <a:t>Example of Default arguments</a:t>
            </a:r>
            <a:endParaRPr lang="en-US" dirty="0"/>
          </a:p>
        </p:txBody>
      </p:sp>
      <p:sp>
        <p:nvSpPr>
          <p:cNvPr id="3" name="Text Placeholder 2">
            <a:extLst>
              <a:ext uri="{FF2B5EF4-FFF2-40B4-BE49-F238E27FC236}">
                <a16:creationId xmlns="" xmlns:a16="http://schemas.microsoft.com/office/drawing/2014/main" id="{19CD312C-B4C7-8EE1-48E5-2266E62A620C}"/>
              </a:ext>
            </a:extLst>
          </p:cNvPr>
          <p:cNvSpPr>
            <a:spLocks noGrp="1"/>
          </p:cNvSpPr>
          <p:nvPr>
            <p:ph idx="1"/>
          </p:nvPr>
        </p:nvSpPr>
        <p:spPr/>
        <p:txBody>
          <a:bodyPr/>
          <a:lstStyle/>
          <a:p>
            <a:pPr marL="76200" indent="0">
              <a:buNone/>
            </a:pPr>
            <a:r>
              <a:rPr lang="en-IN" dirty="0">
                <a:solidFill>
                  <a:schemeClr val="tx1"/>
                </a:solidFill>
              </a:rPr>
              <a:t>Input						       Output</a:t>
            </a:r>
            <a:endParaRPr lang="en-US" dirty="0">
              <a:solidFill>
                <a:schemeClr val="tx1"/>
              </a:solidFill>
            </a:endParaRPr>
          </a:p>
        </p:txBody>
      </p:sp>
      <p:sp>
        <p:nvSpPr>
          <p:cNvPr id="4" name="Slide Number Placeholder 3">
            <a:extLst>
              <a:ext uri="{FF2B5EF4-FFF2-40B4-BE49-F238E27FC236}">
                <a16:creationId xmlns="" xmlns:a16="http://schemas.microsoft.com/office/drawing/2014/main" id="{2F5B3FB0-8F57-9370-5DE1-1E591F49500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62</a:t>
            </a:fld>
            <a:endParaRPr lang="en-IN"/>
          </a:p>
        </p:txBody>
      </p:sp>
      <p:pic>
        <p:nvPicPr>
          <p:cNvPr id="12" name="Picture 11">
            <a:extLst>
              <a:ext uri="{FF2B5EF4-FFF2-40B4-BE49-F238E27FC236}">
                <a16:creationId xmlns="" xmlns:a16="http://schemas.microsoft.com/office/drawing/2014/main" id="{765EE92D-227F-D943-9EFD-3828A1380655}"/>
              </a:ext>
            </a:extLst>
          </p:cNvPr>
          <p:cNvPicPr>
            <a:picLocks noChangeAspect="1"/>
          </p:cNvPicPr>
          <p:nvPr/>
        </p:nvPicPr>
        <p:blipFill>
          <a:blip r:embed="rId2"/>
          <a:stretch>
            <a:fillRect/>
          </a:stretch>
        </p:blipFill>
        <p:spPr>
          <a:xfrm>
            <a:off x="895350" y="2406594"/>
            <a:ext cx="5800725" cy="2995598"/>
          </a:xfrm>
          <a:prstGeom prst="rect">
            <a:avLst/>
          </a:prstGeom>
        </p:spPr>
      </p:pic>
      <p:pic>
        <p:nvPicPr>
          <p:cNvPr id="14" name="Picture 13">
            <a:extLst>
              <a:ext uri="{FF2B5EF4-FFF2-40B4-BE49-F238E27FC236}">
                <a16:creationId xmlns="" xmlns:a16="http://schemas.microsoft.com/office/drawing/2014/main" id="{3F255BCD-2784-106A-63BC-27317CF786E3}"/>
              </a:ext>
            </a:extLst>
          </p:cNvPr>
          <p:cNvPicPr>
            <a:picLocks noChangeAspect="1"/>
          </p:cNvPicPr>
          <p:nvPr/>
        </p:nvPicPr>
        <p:blipFill>
          <a:blip r:embed="rId3"/>
          <a:stretch>
            <a:fillRect/>
          </a:stretch>
        </p:blipFill>
        <p:spPr>
          <a:xfrm>
            <a:off x="6892892" y="2406593"/>
            <a:ext cx="1971180" cy="1574857"/>
          </a:xfrm>
          <a:prstGeom prst="rect">
            <a:avLst/>
          </a:prstGeom>
        </p:spPr>
      </p:pic>
    </p:spTree>
    <p:extLst>
      <p:ext uri="{BB962C8B-B14F-4D97-AF65-F5344CB8AC3E}">
        <p14:creationId xmlns="" xmlns:p14="http://schemas.microsoft.com/office/powerpoint/2010/main" val="31928496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07649F-0CC7-4309-F462-598D34AD3414}"/>
              </a:ext>
            </a:extLst>
          </p:cNvPr>
          <p:cNvSpPr>
            <a:spLocks noGrp="1"/>
          </p:cNvSpPr>
          <p:nvPr>
            <p:ph type="ctrTitle"/>
          </p:nvPr>
        </p:nvSpPr>
        <p:spPr/>
        <p:txBody>
          <a:bodyPr/>
          <a:lstStyle/>
          <a:p>
            <a:r>
              <a:rPr lang="en-IN" dirty="0"/>
              <a:t>Thank You</a:t>
            </a:r>
            <a:endParaRPr lang="en-US" dirty="0"/>
          </a:p>
        </p:txBody>
      </p:sp>
      <p:sp>
        <p:nvSpPr>
          <p:cNvPr id="4" name="Slide Number Placeholder 3">
            <a:extLst>
              <a:ext uri="{FF2B5EF4-FFF2-40B4-BE49-F238E27FC236}">
                <a16:creationId xmlns="" xmlns:a16="http://schemas.microsoft.com/office/drawing/2014/main" id="{12A2CD9A-F3A9-D71E-682D-D74D7B9C41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63</a:t>
            </a:fld>
            <a:endParaRPr lang="en-IN"/>
          </a:p>
        </p:txBody>
      </p:sp>
    </p:spTree>
    <p:extLst>
      <p:ext uri="{BB962C8B-B14F-4D97-AF65-F5344CB8AC3E}">
        <p14:creationId xmlns="" xmlns:p14="http://schemas.microsoft.com/office/powerpoint/2010/main" val="737845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Python Syntax compared to other programming languages</a:t>
            </a:r>
            <a:endParaRPr/>
          </a:p>
        </p:txBody>
      </p:sp>
      <p:sp>
        <p:nvSpPr>
          <p:cNvPr id="161" name="Google Shape;161;p1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70C0"/>
              </a:buClr>
              <a:buSzPts val="2400"/>
              <a:buChar char="•"/>
            </a:pPr>
            <a:r>
              <a:rPr lang="en-IN" b="1">
                <a:solidFill>
                  <a:srgbClr val="0070C0"/>
                </a:solidFill>
              </a:rPr>
              <a:t>Python was designed to for readability </a:t>
            </a:r>
            <a:r>
              <a:rPr lang="en-IN"/>
              <a:t>and has some similarities to the English language with influence from mathematics.</a:t>
            </a:r>
            <a:endParaRPr/>
          </a:p>
          <a:p>
            <a:pPr marL="228600" lvl="0" indent="-228600" algn="l" rtl="0">
              <a:lnSpc>
                <a:spcPct val="90000"/>
              </a:lnSpc>
              <a:spcBef>
                <a:spcPts val="1000"/>
              </a:spcBef>
              <a:spcAft>
                <a:spcPts val="0"/>
              </a:spcAft>
              <a:buClr>
                <a:srgbClr val="0070C0"/>
              </a:buClr>
              <a:buSzPts val="2400"/>
              <a:buChar char="•"/>
            </a:pPr>
            <a:r>
              <a:rPr lang="en-IN" b="1">
                <a:solidFill>
                  <a:srgbClr val="0070C0"/>
                </a:solidFill>
              </a:rPr>
              <a:t>Python uses new lines to complete a command</a:t>
            </a:r>
            <a:r>
              <a:rPr lang="en-IN"/>
              <a:t>, as opposed to other programming languages which often use semicolons or parentheses.</a:t>
            </a:r>
            <a:endParaRPr/>
          </a:p>
          <a:p>
            <a:pPr marL="228600" lvl="0" indent="-228600" algn="l" rtl="0">
              <a:lnSpc>
                <a:spcPct val="90000"/>
              </a:lnSpc>
              <a:spcBef>
                <a:spcPts val="1000"/>
              </a:spcBef>
              <a:spcAft>
                <a:spcPts val="0"/>
              </a:spcAft>
              <a:buClr>
                <a:srgbClr val="0070C0"/>
              </a:buClr>
              <a:buSzPts val="2400"/>
              <a:buChar char="•"/>
            </a:pPr>
            <a:r>
              <a:rPr lang="en-IN" b="1">
                <a:solidFill>
                  <a:srgbClr val="0070C0"/>
                </a:solidFill>
              </a:rPr>
              <a:t>Python relies on indentation</a:t>
            </a:r>
            <a:r>
              <a:rPr lang="en-IN"/>
              <a:t>, using whitespace, to define scope; such as the scope of loops, functions and classes. Other programming languages often use curly-brackets for this purpose.</a:t>
            </a:r>
            <a:endParaRPr/>
          </a:p>
          <a:p>
            <a:pPr marL="228600" lvl="0" indent="-76200" algn="l" rtl="0">
              <a:lnSpc>
                <a:spcPct val="90000"/>
              </a:lnSpc>
              <a:spcBef>
                <a:spcPts val="1000"/>
              </a:spcBef>
              <a:spcAft>
                <a:spcPts val="0"/>
              </a:spcAft>
              <a:buClr>
                <a:schemeClr val="dk1"/>
              </a:buClr>
              <a:buSzPts val="2400"/>
              <a:buNone/>
            </a:pPr>
            <a:endParaRPr/>
          </a:p>
        </p:txBody>
      </p:sp>
      <p:sp>
        <p:nvSpPr>
          <p:cNvPr id="162" name="Google Shape;162;p1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IN"/>
              <a:t>Python Syntax compared to other programming languages</a:t>
            </a:r>
            <a:endParaRPr/>
          </a:p>
        </p:txBody>
      </p:sp>
      <p:sp>
        <p:nvSpPr>
          <p:cNvPr id="168" name="Google Shape;168;p1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8</a:t>
            </a:fld>
            <a:endParaRPr/>
          </a:p>
        </p:txBody>
      </p:sp>
      <p:pic>
        <p:nvPicPr>
          <p:cNvPr id="169" name="Google Shape;169;p12" descr="A screenshot of a cell phone&#10;&#10;Description generated with very high confidence"/>
          <p:cNvPicPr preferRelativeResize="0"/>
          <p:nvPr/>
        </p:nvPicPr>
        <p:blipFill rotWithShape="1">
          <a:blip r:embed="rId3">
            <a:alphaModFix/>
          </a:blip>
          <a:srcRect/>
          <a:stretch/>
        </p:blipFill>
        <p:spPr>
          <a:xfrm>
            <a:off x="960120" y="2320608"/>
            <a:ext cx="5455917" cy="3519066"/>
          </a:xfrm>
          <a:prstGeom prst="rect">
            <a:avLst/>
          </a:prstGeom>
          <a:noFill/>
          <a:ln>
            <a:noFill/>
          </a:ln>
        </p:spPr>
      </p:pic>
      <p:pic>
        <p:nvPicPr>
          <p:cNvPr id="170" name="Google Shape;170;p12" descr="A screenshot of a cell phone&#10;&#10;Description generated with very high confidence"/>
          <p:cNvPicPr preferRelativeResize="0"/>
          <p:nvPr/>
        </p:nvPicPr>
        <p:blipFill rotWithShape="1">
          <a:blip r:embed="rId4">
            <a:alphaModFix/>
          </a:blip>
          <a:srcRect/>
          <a:stretch/>
        </p:blipFill>
        <p:spPr>
          <a:xfrm>
            <a:off x="6416037" y="2320608"/>
            <a:ext cx="5455917" cy="31644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7"/>
          <p:cNvSpPr txBox="1">
            <a:spLocks noGrp="1"/>
          </p:cNvSpPr>
          <p:nvPr>
            <p:ph type="title"/>
          </p:nvPr>
        </p:nvSpPr>
        <p:spPr>
          <a:xfrm>
            <a:off x="934083" y="361974"/>
            <a:ext cx="10515600" cy="69876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2060"/>
              </a:buClr>
              <a:buSzPts val="3600"/>
              <a:buFont typeface="Calibri"/>
              <a:buNone/>
            </a:pPr>
            <a:r>
              <a:rPr lang="en-IN"/>
              <a:t>Python 2.x VS Python 3.x</a:t>
            </a:r>
            <a:endParaRPr/>
          </a:p>
        </p:txBody>
      </p:sp>
      <p:sp>
        <p:nvSpPr>
          <p:cNvPr id="219" name="Google Shape;219;p1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9</a:t>
            </a:fld>
            <a:endParaRPr/>
          </a:p>
        </p:txBody>
      </p:sp>
      <p:graphicFrame>
        <p:nvGraphicFramePr>
          <p:cNvPr id="220" name="Google Shape;220;p17"/>
          <p:cNvGraphicFramePr/>
          <p:nvPr>
            <p:extLst>
              <p:ext uri="{D42A27DB-BD31-4B8C-83A1-F6EECF244321}">
                <p14:modId xmlns="" xmlns:p14="http://schemas.microsoft.com/office/powerpoint/2010/main" val="1618470578"/>
              </p:ext>
            </p:extLst>
          </p:nvPr>
        </p:nvGraphicFramePr>
        <p:xfrm>
          <a:off x="271462" y="1272785"/>
          <a:ext cx="11649076" cy="5023240"/>
        </p:xfrm>
        <a:graphic>
          <a:graphicData uri="http://schemas.openxmlformats.org/drawingml/2006/table">
            <a:tbl>
              <a:tblPr firstRow="1" bandRow="1">
                <a:noFill/>
                <a:tableStyleId>{3DB1A900-376A-4626-85A1-ED3B4301983A}</a:tableStyleId>
              </a:tblPr>
              <a:tblGrid>
                <a:gridCol w="2800350">
                  <a:extLst>
                    <a:ext uri="{9D8B030D-6E8A-4147-A177-3AD203B41FA5}">
                      <a16:colId xmlns="" xmlns:a16="http://schemas.microsoft.com/office/drawing/2014/main" val="20000"/>
                    </a:ext>
                  </a:extLst>
                </a:gridCol>
                <a:gridCol w="3419475">
                  <a:extLst>
                    <a:ext uri="{9D8B030D-6E8A-4147-A177-3AD203B41FA5}">
                      <a16:colId xmlns="" xmlns:a16="http://schemas.microsoft.com/office/drawing/2014/main" val="20001"/>
                    </a:ext>
                  </a:extLst>
                </a:gridCol>
                <a:gridCol w="5429251">
                  <a:extLst>
                    <a:ext uri="{9D8B030D-6E8A-4147-A177-3AD203B41FA5}">
                      <a16:colId xmlns="" xmlns:a16="http://schemas.microsoft.com/office/drawing/2014/main" val="20002"/>
                    </a:ext>
                  </a:extLst>
                </a:gridCol>
              </a:tblGrid>
              <a:tr h="475572">
                <a:tc>
                  <a:txBody>
                    <a:bodyPr/>
                    <a:lstStyle/>
                    <a:p>
                      <a:pPr marL="0" marR="0" lvl="0" indent="0" algn="ctr" rtl="0">
                        <a:spcBef>
                          <a:spcPts val="0"/>
                        </a:spcBef>
                        <a:spcAft>
                          <a:spcPts val="0"/>
                        </a:spcAft>
                        <a:buNone/>
                      </a:pPr>
                      <a:r>
                        <a:rPr lang="en-IN" sz="1400" u="none" strike="noStrike" cap="none">
                          <a:latin typeface="Courier New" panose="02070309020205020404" pitchFamily="49" charset="0"/>
                          <a:cs typeface="Courier New" panose="02070309020205020404" pitchFamily="49" charset="0"/>
                        </a:rPr>
                        <a:t>Syntax</a:t>
                      </a:r>
                      <a:endParaRPr sz="14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ctr" rtl="0">
                        <a:spcBef>
                          <a:spcPts val="0"/>
                        </a:spcBef>
                        <a:spcAft>
                          <a:spcPts val="0"/>
                        </a:spcAft>
                        <a:buNone/>
                      </a:pPr>
                      <a:r>
                        <a:rPr lang="en-IN" sz="1400" u="none" strike="noStrike" cap="none">
                          <a:latin typeface="Courier New" panose="02070309020205020404" pitchFamily="49" charset="0"/>
                          <a:cs typeface="Courier New" panose="02070309020205020404" pitchFamily="49" charset="0"/>
                        </a:rPr>
                        <a:t>Python 2</a:t>
                      </a:r>
                      <a:endParaRPr sz="14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ctr" rtl="0">
                        <a:spcBef>
                          <a:spcPts val="0"/>
                        </a:spcBef>
                        <a:spcAft>
                          <a:spcPts val="0"/>
                        </a:spcAft>
                        <a:buNone/>
                      </a:pPr>
                      <a:r>
                        <a:rPr lang="en-IN" sz="1400" u="none" strike="noStrike" cap="none">
                          <a:latin typeface="Courier New" panose="02070309020205020404" pitchFamily="49" charset="0"/>
                          <a:cs typeface="Courier New" panose="02070309020205020404" pitchFamily="49" charset="0"/>
                        </a:rPr>
                        <a:t>Python 3</a:t>
                      </a:r>
                      <a:endParaRPr sz="1400">
                        <a:latin typeface="Courier New" panose="02070309020205020404" pitchFamily="49" charset="0"/>
                        <a:cs typeface="Courier New" panose="02070309020205020404" pitchFamily="49" charset="0"/>
                      </a:endParaRPr>
                    </a:p>
                  </a:txBody>
                  <a:tcPr marL="91450" marR="91450" marT="45725" marB="45725"/>
                </a:tc>
                <a:extLst>
                  <a:ext uri="{0D108BD9-81ED-4DB2-BD59-A6C34878D82A}">
                    <a16:rowId xmlns="" xmlns:a16="http://schemas.microsoft.com/office/drawing/2014/main" val="10000"/>
                  </a:ext>
                </a:extLst>
              </a:tr>
              <a:tr h="475572">
                <a:tc>
                  <a:txBody>
                    <a:bodyPr/>
                    <a:lstStyle/>
                    <a:p>
                      <a:pPr marL="0" marR="0" lvl="0" indent="0" algn="l" rtl="0">
                        <a:lnSpc>
                          <a:spcPct val="100000"/>
                        </a:lnSpc>
                        <a:spcBef>
                          <a:spcPts val="0"/>
                        </a:spcBef>
                        <a:spcAft>
                          <a:spcPts val="0"/>
                        </a:spcAft>
                        <a:buClr>
                          <a:schemeClr val="dk1"/>
                        </a:buClr>
                        <a:buSzPts val="1600"/>
                        <a:buFont typeface="Calibri"/>
                        <a:buNone/>
                      </a:pPr>
                      <a:r>
                        <a:rPr lang="en-IN" sz="1400" b="0" i="0" u="none" strike="noStrike" cap="none">
                          <a:solidFill>
                            <a:schemeClr val="dk1"/>
                          </a:solidFill>
                          <a:latin typeface="Courier New" panose="02070309020205020404" pitchFamily="49" charset="0"/>
                          <a:ea typeface="Calibri"/>
                          <a:cs typeface="Courier New" panose="02070309020205020404" pitchFamily="49" charset="0"/>
                          <a:sym typeface="Calibri"/>
                        </a:rPr>
                        <a:t>print statement vs. print function</a:t>
                      </a:r>
                      <a:endParaRPr sz="14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400" u="none" strike="noStrike" cap="none">
                          <a:latin typeface="Courier New" panose="02070309020205020404" pitchFamily="49" charset="0"/>
                          <a:cs typeface="Courier New" panose="02070309020205020404" pitchFamily="49" charset="0"/>
                        </a:rPr>
                        <a:t>print "Hello World"</a:t>
                      </a:r>
                      <a:endParaRPr sz="14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400">
                          <a:latin typeface="Courier New" panose="02070309020205020404" pitchFamily="49" charset="0"/>
                          <a:cs typeface="Courier New" panose="02070309020205020404" pitchFamily="49" charset="0"/>
                        </a:rPr>
                        <a:t>print("Hello World")</a:t>
                      </a:r>
                      <a:endParaRPr sz="1400">
                        <a:latin typeface="Courier New" panose="02070309020205020404" pitchFamily="49" charset="0"/>
                        <a:cs typeface="Courier New" panose="02070309020205020404" pitchFamily="49" charset="0"/>
                      </a:endParaRPr>
                    </a:p>
                  </a:txBody>
                  <a:tcPr marL="91450" marR="91450" marT="45725" marB="45725"/>
                </a:tc>
                <a:extLst>
                  <a:ext uri="{0D108BD9-81ED-4DB2-BD59-A6C34878D82A}">
                    <a16:rowId xmlns="" xmlns:a16="http://schemas.microsoft.com/office/drawing/2014/main" val="10001"/>
                  </a:ext>
                </a:extLst>
              </a:tr>
              <a:tr h="563722">
                <a:tc>
                  <a:txBody>
                    <a:bodyPr/>
                    <a:lstStyle/>
                    <a:p>
                      <a:pPr marL="0" marR="0" lvl="0" indent="0" algn="l" rtl="0">
                        <a:lnSpc>
                          <a:spcPct val="100000"/>
                        </a:lnSpc>
                        <a:spcBef>
                          <a:spcPts val="0"/>
                        </a:spcBef>
                        <a:spcAft>
                          <a:spcPts val="0"/>
                        </a:spcAft>
                        <a:buClr>
                          <a:schemeClr val="dk1"/>
                        </a:buClr>
                        <a:buSzPts val="1600"/>
                        <a:buFont typeface="Calibri"/>
                        <a:buNone/>
                      </a:pPr>
                      <a:r>
                        <a:rPr lang="en-IN" sz="1400" b="0" i="0">
                          <a:solidFill>
                            <a:schemeClr val="dk1"/>
                          </a:solidFill>
                          <a:latin typeface="Courier New" panose="02070309020205020404" pitchFamily="49" charset="0"/>
                          <a:ea typeface="Calibri"/>
                          <a:cs typeface="Courier New" panose="02070309020205020404" pitchFamily="49" charset="0"/>
                          <a:sym typeface="Calibri"/>
                        </a:rPr>
                        <a:t>range and xrange</a:t>
                      </a:r>
                      <a:endParaRPr sz="1400" b="0" i="0">
                        <a:solidFill>
                          <a:schemeClr val="dk1"/>
                        </a:solidFill>
                        <a:latin typeface="Courier New" panose="02070309020205020404" pitchFamily="49" charset="0"/>
                        <a:ea typeface="Calibri"/>
                        <a:cs typeface="Courier New" panose="02070309020205020404" pitchFamily="49" charset="0"/>
                        <a:sym typeface="Calibri"/>
                      </a:endParaRPr>
                    </a:p>
                  </a:txBody>
                  <a:tcPr marL="91450" marR="91450" marT="45725" marB="45725"/>
                </a:tc>
                <a:tc>
                  <a:txBody>
                    <a:bodyPr/>
                    <a:lstStyle/>
                    <a:p>
                      <a:pPr marL="0" marR="0" lvl="0" indent="0" algn="l" rtl="0">
                        <a:spcBef>
                          <a:spcPts val="0"/>
                        </a:spcBef>
                        <a:spcAft>
                          <a:spcPts val="0"/>
                        </a:spcAft>
                        <a:buNone/>
                      </a:pPr>
                      <a:r>
                        <a:rPr lang="en-IN" sz="1400">
                          <a:latin typeface="Courier New" panose="02070309020205020404" pitchFamily="49" charset="0"/>
                          <a:cs typeface="Courier New" panose="02070309020205020404" pitchFamily="49" charset="0"/>
                        </a:rPr>
                        <a:t>range(1, 10) </a:t>
                      </a:r>
                      <a:endParaRPr sz="140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IN" sz="1400">
                          <a:latin typeface="Courier New" panose="02070309020205020404" pitchFamily="49" charset="0"/>
                          <a:cs typeface="Courier New" panose="02070309020205020404" pitchFamily="49" charset="0"/>
                        </a:rPr>
                        <a:t>[1, 2, 3, 4, 5, 6, 7, 8, 9]</a:t>
                      </a:r>
                      <a:endParaRPr sz="14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400">
                          <a:latin typeface="Courier New" panose="02070309020205020404" pitchFamily="49" charset="0"/>
                          <a:cs typeface="Courier New" panose="02070309020205020404" pitchFamily="49" charset="0"/>
                        </a:rPr>
                        <a:t>range(1, 10) </a:t>
                      </a:r>
                      <a:endParaRPr sz="140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IN" sz="1400">
                          <a:latin typeface="Courier New" panose="02070309020205020404" pitchFamily="49" charset="0"/>
                          <a:cs typeface="Courier New" panose="02070309020205020404" pitchFamily="49" charset="0"/>
                        </a:rPr>
                        <a:t>range(1, 10) no xrange</a:t>
                      </a:r>
                      <a:endParaRPr sz="1400">
                        <a:latin typeface="Courier New" panose="02070309020205020404" pitchFamily="49" charset="0"/>
                        <a:cs typeface="Courier New" panose="02070309020205020404" pitchFamily="49" charset="0"/>
                      </a:endParaRPr>
                    </a:p>
                  </a:txBody>
                  <a:tcPr marL="91450" marR="91450" marT="45725" marB="45725"/>
                </a:tc>
                <a:extLst>
                  <a:ext uri="{0D108BD9-81ED-4DB2-BD59-A6C34878D82A}">
                    <a16:rowId xmlns="" xmlns:a16="http://schemas.microsoft.com/office/drawing/2014/main" val="10002"/>
                  </a:ext>
                </a:extLst>
              </a:tr>
              <a:tr h="563722">
                <a:tc>
                  <a:txBody>
                    <a:bodyPr/>
                    <a:lstStyle/>
                    <a:p>
                      <a:pPr marL="0" marR="0" lvl="0" indent="0" algn="l" rtl="0">
                        <a:lnSpc>
                          <a:spcPct val="100000"/>
                        </a:lnSpc>
                        <a:spcBef>
                          <a:spcPts val="0"/>
                        </a:spcBef>
                        <a:spcAft>
                          <a:spcPts val="0"/>
                        </a:spcAft>
                        <a:buClr>
                          <a:schemeClr val="dk1"/>
                        </a:buClr>
                        <a:buSzPts val="1600"/>
                        <a:buFont typeface="Calibri"/>
                        <a:buNone/>
                      </a:pPr>
                      <a:r>
                        <a:rPr lang="en-IN" sz="1400" b="0" i="0" dirty="0">
                          <a:solidFill>
                            <a:schemeClr val="dk1"/>
                          </a:solidFill>
                          <a:latin typeface="Courier New" panose="02070309020205020404" pitchFamily="49" charset="0"/>
                          <a:ea typeface="Calibri"/>
                          <a:cs typeface="Courier New" panose="02070309020205020404" pitchFamily="49" charset="0"/>
                          <a:sym typeface="Calibri"/>
                        </a:rPr>
                        <a:t>Raising and handling Exceptions</a:t>
                      </a:r>
                      <a:endParaRPr sz="1400" dirty="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400">
                          <a:latin typeface="Courier New" panose="02070309020205020404" pitchFamily="49" charset="0"/>
                          <a:cs typeface="Courier New" panose="02070309020205020404" pitchFamily="49" charset="0"/>
                        </a:rPr>
                        <a:t>[3, 5] &gt; 'xyz’ </a:t>
                      </a:r>
                      <a:endParaRPr sz="140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IN" sz="1400">
                          <a:latin typeface="Courier New" panose="02070309020205020404" pitchFamily="49" charset="0"/>
                          <a:cs typeface="Courier New" panose="02070309020205020404" pitchFamily="49" charset="0"/>
                        </a:rPr>
                        <a:t>False</a:t>
                      </a:r>
                      <a:endParaRPr sz="14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400">
                          <a:latin typeface="Courier New" panose="02070309020205020404" pitchFamily="49" charset="0"/>
                          <a:cs typeface="Courier New" panose="02070309020205020404" pitchFamily="49" charset="0"/>
                        </a:rPr>
                        <a:t>list() &gt; str()</a:t>
                      </a:r>
                      <a:endParaRPr sz="1400">
                        <a:latin typeface="Courier New" panose="02070309020205020404" pitchFamily="49" charset="0"/>
                        <a:cs typeface="Courier New" panose="02070309020205020404" pitchFamily="49" charset="0"/>
                      </a:endParaRPr>
                    </a:p>
                  </a:txBody>
                  <a:tcPr marL="91450" marR="91450" marT="45725" marB="45725"/>
                </a:tc>
                <a:extLst>
                  <a:ext uri="{0D108BD9-81ED-4DB2-BD59-A6C34878D82A}">
                    <a16:rowId xmlns="" xmlns:a16="http://schemas.microsoft.com/office/drawing/2014/main" val="10003"/>
                  </a:ext>
                </a:extLst>
              </a:tr>
              <a:tr h="563722">
                <a:tc>
                  <a:txBody>
                    <a:bodyPr/>
                    <a:lstStyle/>
                    <a:p>
                      <a:pPr marL="0" marR="0" lvl="0" indent="0" algn="l" rtl="0">
                        <a:lnSpc>
                          <a:spcPct val="100000"/>
                        </a:lnSpc>
                        <a:spcBef>
                          <a:spcPts val="0"/>
                        </a:spcBef>
                        <a:spcAft>
                          <a:spcPts val="0"/>
                        </a:spcAft>
                        <a:buClr>
                          <a:schemeClr val="dk1"/>
                        </a:buClr>
                        <a:buSzPts val="1600"/>
                        <a:buFont typeface="Calibri"/>
                        <a:buNone/>
                      </a:pPr>
                      <a:r>
                        <a:rPr lang="en-IN" sz="1400" b="0" i="0" dirty="0">
                          <a:solidFill>
                            <a:schemeClr val="dk1"/>
                          </a:solidFill>
                          <a:latin typeface="Courier New" panose="02070309020205020404" pitchFamily="49" charset="0"/>
                          <a:ea typeface="Calibri"/>
                          <a:cs typeface="Courier New" panose="02070309020205020404" pitchFamily="49" charset="0"/>
                          <a:sym typeface="Calibri"/>
                        </a:rPr>
                        <a:t>Comparison of unorderable types</a:t>
                      </a:r>
                      <a:endParaRPr sz="1400" dirty="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400">
                          <a:latin typeface="Courier New" panose="02070309020205020404" pitchFamily="49" charset="0"/>
                          <a:cs typeface="Courier New" panose="02070309020205020404" pitchFamily="49" charset="0"/>
                        </a:rPr>
                        <a:t>print "[2, 3]&gt;'xyz'= ", [2, 3]&gt;'xyz' [2, 3]&gt;'xyz' = False</a:t>
                      </a:r>
                      <a:endParaRPr sz="14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400">
                          <a:latin typeface="Courier New" panose="02070309020205020404" pitchFamily="49" charset="0"/>
                          <a:cs typeface="Courier New" panose="02070309020205020404" pitchFamily="49" charset="0"/>
                        </a:rPr>
                        <a:t>list() &gt; str()</a:t>
                      </a:r>
                      <a:endParaRPr sz="1400">
                        <a:latin typeface="Courier New" panose="02070309020205020404" pitchFamily="49" charset="0"/>
                        <a:cs typeface="Courier New" panose="02070309020205020404" pitchFamily="49" charset="0"/>
                      </a:endParaRPr>
                    </a:p>
                  </a:txBody>
                  <a:tcPr marL="91450" marR="91450" marT="45725" marB="45725"/>
                </a:tc>
                <a:extLst>
                  <a:ext uri="{0D108BD9-81ED-4DB2-BD59-A6C34878D82A}">
                    <a16:rowId xmlns="" xmlns:a16="http://schemas.microsoft.com/office/drawing/2014/main" val="10004"/>
                  </a:ext>
                </a:extLst>
              </a:tr>
              <a:tr h="596942">
                <a:tc>
                  <a:txBody>
                    <a:bodyPr/>
                    <a:lstStyle/>
                    <a:p>
                      <a:pPr marL="0" marR="0" lvl="0" indent="0" algn="l" rtl="0">
                        <a:lnSpc>
                          <a:spcPct val="100000"/>
                        </a:lnSpc>
                        <a:spcBef>
                          <a:spcPts val="0"/>
                        </a:spcBef>
                        <a:spcAft>
                          <a:spcPts val="0"/>
                        </a:spcAft>
                        <a:buClr>
                          <a:schemeClr val="dk1"/>
                        </a:buClr>
                        <a:buSzPts val="1600"/>
                        <a:buFont typeface="Calibri"/>
                        <a:buNone/>
                      </a:pPr>
                      <a:r>
                        <a:rPr lang="en-IN" sz="1400" b="0" i="0">
                          <a:solidFill>
                            <a:schemeClr val="dk1"/>
                          </a:solidFill>
                          <a:latin typeface="Courier New" panose="02070309020205020404" pitchFamily="49" charset="0"/>
                          <a:ea typeface="Calibri"/>
                          <a:cs typeface="Courier New" panose="02070309020205020404" pitchFamily="49" charset="0"/>
                          <a:sym typeface="Calibri"/>
                        </a:rPr>
                        <a:t>bytes vs string</a:t>
                      </a:r>
                      <a:endParaRPr sz="14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400">
                          <a:latin typeface="Courier New" panose="02070309020205020404" pitchFamily="49" charset="0"/>
                          <a:cs typeface="Courier New" panose="02070309020205020404" pitchFamily="49" charset="0"/>
                        </a:rPr>
                        <a:t>&gt;&gt;&gt; a = "Python" </a:t>
                      </a:r>
                      <a:endParaRPr sz="140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IN" sz="1400">
                          <a:latin typeface="Courier New" panose="02070309020205020404" pitchFamily="49" charset="0"/>
                          <a:cs typeface="Courier New" panose="02070309020205020404" pitchFamily="49" charset="0"/>
                        </a:rPr>
                        <a:t>&gt;&gt;&gt; len(a)</a:t>
                      </a:r>
                      <a:endParaRPr sz="14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400">
                          <a:latin typeface="Courier New" panose="02070309020205020404" pitchFamily="49" charset="0"/>
                          <a:cs typeface="Courier New" panose="02070309020205020404" pitchFamily="49" charset="0"/>
                        </a:rPr>
                        <a:t>To treat a string as a sequence of bytes, you need to cast: </a:t>
                      </a:r>
                      <a:endParaRPr sz="140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IN" sz="1400">
                          <a:latin typeface="Courier New" panose="02070309020205020404" pitchFamily="49" charset="0"/>
                          <a:cs typeface="Courier New" panose="02070309020205020404" pitchFamily="49" charset="0"/>
                        </a:rPr>
                        <a:t>&gt;&gt;&gt; a = bytes("Python", "utf-8")</a:t>
                      </a:r>
                      <a:endParaRPr sz="1400">
                        <a:latin typeface="Courier New" panose="02070309020205020404" pitchFamily="49" charset="0"/>
                        <a:cs typeface="Courier New" panose="02070309020205020404" pitchFamily="49" charset="0"/>
                      </a:endParaRPr>
                    </a:p>
                  </a:txBody>
                  <a:tcPr marL="91450" marR="91450" marT="45725" marB="45725"/>
                </a:tc>
                <a:extLst>
                  <a:ext uri="{0D108BD9-81ED-4DB2-BD59-A6C34878D82A}">
                    <a16:rowId xmlns="" xmlns:a16="http://schemas.microsoft.com/office/drawing/2014/main" val="10005"/>
                  </a:ext>
                </a:extLst>
              </a:tr>
              <a:tr h="563722">
                <a:tc>
                  <a:txBody>
                    <a:bodyPr/>
                    <a:lstStyle/>
                    <a:p>
                      <a:pPr marL="0" marR="0" lvl="0" indent="0" algn="l" rtl="0">
                        <a:lnSpc>
                          <a:spcPct val="100000"/>
                        </a:lnSpc>
                        <a:spcBef>
                          <a:spcPts val="0"/>
                        </a:spcBef>
                        <a:spcAft>
                          <a:spcPts val="0"/>
                        </a:spcAft>
                        <a:buClr>
                          <a:schemeClr val="dk1"/>
                        </a:buClr>
                        <a:buSzPts val="1600"/>
                        <a:buFont typeface="Calibri"/>
                        <a:buNone/>
                      </a:pPr>
                      <a:r>
                        <a:rPr lang="en-IN" sz="1400" b="0" i="0">
                          <a:solidFill>
                            <a:schemeClr val="dk1"/>
                          </a:solidFill>
                          <a:latin typeface="Courier New" panose="02070309020205020404" pitchFamily="49" charset="0"/>
                          <a:ea typeface="Calibri"/>
                          <a:cs typeface="Courier New" panose="02070309020205020404" pitchFamily="49" charset="0"/>
                          <a:sym typeface="Calibri"/>
                        </a:rPr>
                        <a:t>Integer division</a:t>
                      </a:r>
                      <a:endParaRPr sz="14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400">
                          <a:latin typeface="Courier New" panose="02070309020205020404" pitchFamily="49" charset="0"/>
                          <a:cs typeface="Courier New" panose="02070309020205020404" pitchFamily="49" charset="0"/>
                        </a:rPr>
                        <a:t>&gt;&gt;&gt; print "6//3 =", 6//3</a:t>
                      </a:r>
                      <a:endParaRPr sz="140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IN" sz="1400">
                          <a:latin typeface="Courier New" panose="02070309020205020404" pitchFamily="49" charset="0"/>
                          <a:cs typeface="Courier New" panose="02070309020205020404" pitchFamily="49" charset="0"/>
                        </a:rPr>
                        <a:t>6//3 = 2</a:t>
                      </a:r>
                      <a:endParaRPr sz="14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400">
                          <a:latin typeface="Courier New" panose="02070309020205020404" pitchFamily="49" charset="0"/>
                          <a:cs typeface="Courier New" panose="02070309020205020404" pitchFamily="49" charset="0"/>
                        </a:rPr>
                        <a:t>&gt;&gt;&gt; print("6/3 =", 6/3) </a:t>
                      </a:r>
                      <a:endParaRPr sz="140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IN" sz="1400">
                          <a:latin typeface="Courier New" panose="02070309020205020404" pitchFamily="49" charset="0"/>
                          <a:cs typeface="Courier New" panose="02070309020205020404" pitchFamily="49" charset="0"/>
                        </a:rPr>
                        <a:t>6/3 = 2.0</a:t>
                      </a:r>
                      <a:endParaRPr sz="1400">
                        <a:latin typeface="Courier New" panose="02070309020205020404" pitchFamily="49" charset="0"/>
                        <a:cs typeface="Courier New" panose="02070309020205020404" pitchFamily="49" charset="0"/>
                      </a:endParaRPr>
                    </a:p>
                  </a:txBody>
                  <a:tcPr marL="91450" marR="91450" marT="45725" marB="45725"/>
                </a:tc>
                <a:extLst>
                  <a:ext uri="{0D108BD9-81ED-4DB2-BD59-A6C34878D82A}">
                    <a16:rowId xmlns="" xmlns:a16="http://schemas.microsoft.com/office/drawing/2014/main" val="10006"/>
                  </a:ext>
                </a:extLst>
              </a:tr>
              <a:tr h="563722">
                <a:tc>
                  <a:txBody>
                    <a:bodyPr/>
                    <a:lstStyle/>
                    <a:p>
                      <a:pPr marL="0" marR="0" lvl="0" indent="0" algn="l" rtl="0">
                        <a:lnSpc>
                          <a:spcPct val="100000"/>
                        </a:lnSpc>
                        <a:spcBef>
                          <a:spcPts val="0"/>
                        </a:spcBef>
                        <a:spcAft>
                          <a:spcPts val="0"/>
                        </a:spcAft>
                        <a:buClr>
                          <a:schemeClr val="dk1"/>
                        </a:buClr>
                        <a:buSzPts val="1600"/>
                        <a:buFont typeface="Calibri"/>
                        <a:buNone/>
                      </a:pPr>
                      <a:r>
                        <a:rPr lang="en-IN" sz="1400" b="0" i="0" dirty="0">
                          <a:solidFill>
                            <a:schemeClr val="dk1"/>
                          </a:solidFill>
                          <a:latin typeface="Courier New" panose="02070309020205020404" pitchFamily="49" charset="0"/>
                          <a:ea typeface="Calibri"/>
                          <a:cs typeface="Courier New" panose="02070309020205020404" pitchFamily="49" charset="0"/>
                          <a:sym typeface="Calibri"/>
                        </a:rPr>
                        <a:t>dictionary method</a:t>
                      </a:r>
                      <a:endParaRPr sz="1400" dirty="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400" b="0" i="0">
                          <a:solidFill>
                            <a:schemeClr val="dk1"/>
                          </a:solidFill>
                          <a:latin typeface="Courier New" panose="02070309020205020404" pitchFamily="49" charset="0"/>
                          <a:ea typeface="Calibri"/>
                          <a:cs typeface="Courier New" panose="02070309020205020404" pitchFamily="49" charset="0"/>
                          <a:sym typeface="Calibri"/>
                        </a:rPr>
                        <a:t>dict.iteritems(): Return an iterator over the dictionary's (key, value) pairs</a:t>
                      </a:r>
                      <a:endParaRPr sz="14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400" b="0" i="0">
                          <a:solidFill>
                            <a:schemeClr val="dk1"/>
                          </a:solidFill>
                          <a:latin typeface="Courier New" panose="02070309020205020404" pitchFamily="49" charset="0"/>
                          <a:ea typeface="Calibri"/>
                          <a:cs typeface="Courier New" panose="02070309020205020404" pitchFamily="49" charset="0"/>
                          <a:sym typeface="Calibri"/>
                        </a:rPr>
                        <a:t>dict.items(): Return a copy of the dictionary’s list of (key, value) pairs.</a:t>
                      </a:r>
                      <a:endParaRPr sz="1400">
                        <a:latin typeface="Courier New" panose="02070309020205020404" pitchFamily="49" charset="0"/>
                        <a:cs typeface="Courier New" panose="02070309020205020404" pitchFamily="49" charset="0"/>
                      </a:endParaRPr>
                    </a:p>
                  </a:txBody>
                  <a:tcPr marL="91450" marR="91450" marT="45725" marB="45725"/>
                </a:tc>
                <a:extLst>
                  <a:ext uri="{0D108BD9-81ED-4DB2-BD59-A6C34878D82A}">
                    <a16:rowId xmlns="" xmlns:a16="http://schemas.microsoft.com/office/drawing/2014/main" val="10007"/>
                  </a:ext>
                </a:extLst>
              </a:tr>
              <a:tr h="311550">
                <a:tc>
                  <a:txBody>
                    <a:bodyPr/>
                    <a:lstStyle/>
                    <a:p>
                      <a:pPr marL="0" marR="0" lvl="0" indent="0" algn="l" rtl="0">
                        <a:lnSpc>
                          <a:spcPct val="100000"/>
                        </a:lnSpc>
                        <a:spcBef>
                          <a:spcPts val="0"/>
                        </a:spcBef>
                        <a:spcAft>
                          <a:spcPts val="0"/>
                        </a:spcAft>
                        <a:buClr>
                          <a:schemeClr val="dk1"/>
                        </a:buClr>
                        <a:buSzPts val="1800"/>
                        <a:buFont typeface="Calibri"/>
                        <a:buNone/>
                      </a:pPr>
                      <a:r>
                        <a:rPr lang="en-IN" sz="1400" b="0" i="0" dirty="0">
                          <a:solidFill>
                            <a:schemeClr val="dk1"/>
                          </a:solidFill>
                          <a:latin typeface="Courier New" panose="02070309020205020404" pitchFamily="49" charset="0"/>
                          <a:ea typeface="Calibri"/>
                          <a:cs typeface="Courier New" panose="02070309020205020404" pitchFamily="49" charset="0"/>
                          <a:sym typeface="Calibri"/>
                        </a:rPr>
                        <a:t>Data Input</a:t>
                      </a:r>
                      <a:endParaRPr sz="1400" dirty="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400">
                          <a:latin typeface="Courier New" panose="02070309020205020404" pitchFamily="49" charset="0"/>
                          <a:cs typeface="Courier New" panose="02070309020205020404" pitchFamily="49" charset="0"/>
                        </a:rPr>
                        <a:t>&gt;&gt;&gt;data_input2 = raw_input()</a:t>
                      </a:r>
                      <a:endParaRPr sz="1400">
                        <a:latin typeface="Courier New" panose="02070309020205020404" pitchFamily="49" charset="0"/>
                        <a:cs typeface="Courier New" panose="02070309020205020404" pitchFamily="49" charset="0"/>
                      </a:endParaRPr>
                    </a:p>
                  </a:txBody>
                  <a:tcPr marL="91450" marR="91450" marT="45725" marB="45725"/>
                </a:tc>
                <a:tc>
                  <a:txBody>
                    <a:bodyPr/>
                    <a:lstStyle/>
                    <a:p>
                      <a:pPr marL="0" marR="0" lvl="0" indent="0" algn="l" rtl="0">
                        <a:spcBef>
                          <a:spcPts val="0"/>
                        </a:spcBef>
                        <a:spcAft>
                          <a:spcPts val="0"/>
                        </a:spcAft>
                        <a:buNone/>
                      </a:pPr>
                      <a:r>
                        <a:rPr lang="en-IN" sz="1400" dirty="0">
                          <a:latin typeface="Courier New" panose="02070309020205020404" pitchFamily="49" charset="0"/>
                          <a:cs typeface="Courier New" panose="02070309020205020404" pitchFamily="49" charset="0"/>
                        </a:rPr>
                        <a:t>&gt;&gt;&gt;data_input3 = input()</a:t>
                      </a:r>
                      <a:endParaRPr sz="1400" dirty="0">
                        <a:latin typeface="Courier New" panose="02070309020205020404" pitchFamily="49" charset="0"/>
                        <a:cs typeface="Courier New" panose="02070309020205020404" pitchFamily="49" charset="0"/>
                      </a:endParaRPr>
                    </a:p>
                  </a:txBody>
                  <a:tcPr marL="91450" marR="91450" marT="45725" marB="45725"/>
                </a:tc>
                <a:extLst>
                  <a:ext uri="{0D108BD9-81ED-4DB2-BD59-A6C34878D82A}">
                    <a16:rowId xmlns="" xmlns:a16="http://schemas.microsoft.com/office/drawing/2014/main" val="10008"/>
                  </a:ext>
                </a:extLst>
              </a:tr>
            </a:tbl>
          </a:graphicData>
        </a:graphic>
      </p:graphicFrame>
    </p:spTree>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257</TotalTime>
  <Words>3877</Words>
  <Application>Microsoft Office PowerPoint</Application>
  <PresentationFormat>Custom</PresentationFormat>
  <Paragraphs>562</Paragraphs>
  <Slides>63</Slides>
  <Notes>40</Notes>
  <HiddenSlides>0</HiddenSlides>
  <MMClips>0</MMClips>
  <ScaleCrop>false</ScaleCrop>
  <HeadingPairs>
    <vt:vector size="4" baseType="variant">
      <vt:variant>
        <vt:lpstr>Theme</vt:lpstr>
      </vt:variant>
      <vt:variant>
        <vt:i4>2</vt:i4>
      </vt:variant>
      <vt:variant>
        <vt:lpstr>Slide Titles</vt:lpstr>
      </vt:variant>
      <vt:variant>
        <vt:i4>63</vt:i4>
      </vt:variant>
    </vt:vector>
  </HeadingPairs>
  <TitlesOfParts>
    <vt:vector size="65" baseType="lpstr">
      <vt:lpstr>Retrospect</vt:lpstr>
      <vt:lpstr>Custom Design</vt:lpstr>
      <vt:lpstr>Python Data Structure Basics</vt:lpstr>
      <vt:lpstr>Agenda</vt:lpstr>
      <vt:lpstr>What is Python?</vt:lpstr>
      <vt:lpstr>What can Python do?</vt:lpstr>
      <vt:lpstr>Features of Python</vt:lpstr>
      <vt:lpstr>Organizations using python</vt:lpstr>
      <vt:lpstr>Python Syntax compared to other programming languages</vt:lpstr>
      <vt:lpstr>Python Syntax compared to other programming languages</vt:lpstr>
      <vt:lpstr>Python 2.x VS Python 3.x</vt:lpstr>
      <vt:lpstr>Python Reserve words:</vt:lpstr>
      <vt:lpstr>Variable and Value</vt:lpstr>
      <vt:lpstr>Python Variable Name Rules</vt:lpstr>
      <vt:lpstr>Good Variable Name</vt:lpstr>
      <vt:lpstr>Python Assignment Statements</vt:lpstr>
      <vt:lpstr>Local and global variables in Python</vt:lpstr>
      <vt:lpstr>Local and global variables in Python</vt:lpstr>
      <vt:lpstr>Python Data Type</vt:lpstr>
      <vt:lpstr>Strings</vt:lpstr>
      <vt:lpstr>Special characters in strings</vt:lpstr>
      <vt:lpstr>Example</vt:lpstr>
      <vt:lpstr>String indices and accessing string elements</vt:lpstr>
      <vt:lpstr>Strings are immutable</vt:lpstr>
      <vt:lpstr>'in' operator in Strings</vt:lpstr>
      <vt:lpstr>String Slicing</vt:lpstr>
      <vt:lpstr>Tuples</vt:lpstr>
      <vt:lpstr>+ and * operators in Tuples</vt:lpstr>
      <vt:lpstr>Lists</vt:lpstr>
      <vt:lpstr>Create list with different types</vt:lpstr>
      <vt:lpstr>List of lists</vt:lpstr>
      <vt:lpstr>Subsetting Lists</vt:lpstr>
      <vt:lpstr>Subset and calculate</vt:lpstr>
      <vt:lpstr>Slicing and dicing</vt:lpstr>
      <vt:lpstr>Slicing and dicing</vt:lpstr>
      <vt:lpstr>Slicing and dicing</vt:lpstr>
      <vt:lpstr>List Manipulation</vt:lpstr>
      <vt:lpstr>Replace list elements</vt:lpstr>
      <vt:lpstr>Replace list elements</vt:lpstr>
      <vt:lpstr>Extend a list</vt:lpstr>
      <vt:lpstr>Extend a list</vt:lpstr>
      <vt:lpstr>Explicit copy of list</vt:lpstr>
      <vt:lpstr>Comparison operators in Python</vt:lpstr>
      <vt:lpstr>Comparison operators in Python</vt:lpstr>
      <vt:lpstr>Comparison operators in Python</vt:lpstr>
      <vt:lpstr>Comparison operators in Python</vt:lpstr>
      <vt:lpstr>Python Statements</vt:lpstr>
      <vt:lpstr>Conditional Statements</vt:lpstr>
      <vt:lpstr>Example of if statement</vt:lpstr>
      <vt:lpstr>If-else statements</vt:lpstr>
      <vt:lpstr>Example of if-else statement</vt:lpstr>
      <vt:lpstr>Nested-if statement</vt:lpstr>
      <vt:lpstr>Example of Nested if</vt:lpstr>
      <vt:lpstr>if-elif-else ladder</vt:lpstr>
      <vt:lpstr>Example of if else elif statements</vt:lpstr>
      <vt:lpstr>Python Function</vt:lpstr>
      <vt:lpstr>Syntax to define a function</vt:lpstr>
      <vt:lpstr>Calling a Function</vt:lpstr>
      <vt:lpstr>Pass by reference vs value</vt:lpstr>
      <vt:lpstr>Function Arguments</vt:lpstr>
      <vt:lpstr>Example of Required arguments</vt:lpstr>
      <vt:lpstr>Function Arguments</vt:lpstr>
      <vt:lpstr>Example of Keyword arguments</vt:lpstr>
      <vt:lpstr>Example of Default arguments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Python</dc:title>
  <dc:creator>Foundation for Innovation and Collaborative Education</dc:creator>
  <cp:lastModifiedBy>Dev</cp:lastModifiedBy>
  <cp:revision>4</cp:revision>
  <dcterms:created xsi:type="dcterms:W3CDTF">2019-04-15T00:21:10Z</dcterms:created>
  <dcterms:modified xsi:type="dcterms:W3CDTF">2023-02-26T15:56:49Z</dcterms:modified>
</cp:coreProperties>
</file>