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49"/>
  </p:notesMasterIdLst>
  <p:sldIdLst>
    <p:sldId id="256" r:id="rId2"/>
    <p:sldId id="257" r:id="rId3"/>
    <p:sldId id="339" r:id="rId4"/>
    <p:sldId id="340" r:id="rId5"/>
    <p:sldId id="341" r:id="rId6"/>
    <p:sldId id="342" r:id="rId7"/>
    <p:sldId id="343" r:id="rId8"/>
    <p:sldId id="344" r:id="rId9"/>
    <p:sldId id="345" r:id="rId10"/>
    <p:sldId id="346" r:id="rId11"/>
    <p:sldId id="353" r:id="rId12"/>
    <p:sldId id="354" r:id="rId13"/>
    <p:sldId id="355" r:id="rId14"/>
    <p:sldId id="347" r:id="rId15"/>
    <p:sldId id="348" r:id="rId16"/>
    <p:sldId id="349" r:id="rId17"/>
    <p:sldId id="350" r:id="rId18"/>
    <p:sldId id="351" r:id="rId19"/>
    <p:sldId id="352" r:id="rId20"/>
    <p:sldId id="356" r:id="rId21"/>
    <p:sldId id="357" r:id="rId22"/>
    <p:sldId id="358" r:id="rId23"/>
    <p:sldId id="359" r:id="rId24"/>
    <p:sldId id="360" r:id="rId25"/>
    <p:sldId id="361" r:id="rId26"/>
    <p:sldId id="382" r:id="rId27"/>
    <p:sldId id="383"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6" r:id="rId41"/>
    <p:sldId id="375" r:id="rId42"/>
    <p:sldId id="377" r:id="rId43"/>
    <p:sldId id="378" r:id="rId44"/>
    <p:sldId id="379" r:id="rId45"/>
    <p:sldId id="380" r:id="rId46"/>
    <p:sldId id="381" r:id="rId47"/>
    <p:sldId id="33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3" roundtripDataSignature="AMtx7mgMrcyDo3jHWYNR0gCWLv1p+fYz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1C912-9616-41E2-BA6A-CACC1D558B6D}" v="30" dt="2023-02-23T22:20:03.017"/>
    <p1510:client id="{ABE613B3-5B8E-48D9-930B-F3C04364A5FB}" v="103" dt="2023-02-24T09:32:39.518"/>
  </p1510:revLst>
</p1510:revInfo>
</file>

<file path=ppt/tableStyles.xml><?xml version="1.0" encoding="utf-8"?>
<a:tblStyleLst xmlns:a="http://schemas.openxmlformats.org/drawingml/2006/main" def="{3DB1A900-376A-4626-85A1-ED3B4301983A}">
  <a:tblStyle styleId="{3DB1A900-376A-4626-85A1-ED3B4301983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154" Type="http://schemas.openxmlformats.org/officeDocument/2006/relationships/presProps" Target="presProps.xml"/><Relationship Id="rId159"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157"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15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15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5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ABE613B3-5B8E-48D9-930B-F3C04364A5FB}"/>
    <pc:docChg chg="undo custSel addSld delSld modSld sldOrd">
      <pc:chgData name="Bhawani Shankar Sahu" userId="e5f9bc2e-d4bb-415b-bd8a-e25372d6a074" providerId="ADAL" clId="{ABE613B3-5B8E-48D9-930B-F3C04364A5FB}" dt="2023-02-24T09:32:39.503" v="1829" actId="1076"/>
      <pc:docMkLst>
        <pc:docMk/>
      </pc:docMkLst>
      <pc:sldChg chg="modSp mod">
        <pc:chgData name="Bhawani Shankar Sahu" userId="e5f9bc2e-d4bb-415b-bd8a-e25372d6a074" providerId="ADAL" clId="{ABE613B3-5B8E-48D9-930B-F3C04364A5FB}" dt="2023-02-23T22:42:26.241" v="5" actId="20577"/>
        <pc:sldMkLst>
          <pc:docMk/>
          <pc:sldMk cId="0" sldId="256"/>
        </pc:sldMkLst>
        <pc:spChg chg="mod">
          <ac:chgData name="Bhawani Shankar Sahu" userId="e5f9bc2e-d4bb-415b-bd8a-e25372d6a074" providerId="ADAL" clId="{ABE613B3-5B8E-48D9-930B-F3C04364A5FB}" dt="2023-02-23T22:42:26.241" v="5" actId="20577"/>
          <ac:spMkLst>
            <pc:docMk/>
            <pc:sldMk cId="0" sldId="256"/>
            <ac:spMk id="88" creationId="{00000000-0000-0000-0000-000000000000}"/>
          </ac:spMkLst>
        </pc:spChg>
      </pc:sldChg>
      <pc:sldChg chg="modSp mod">
        <pc:chgData name="Bhawani Shankar Sahu" userId="e5f9bc2e-d4bb-415b-bd8a-e25372d6a074" providerId="ADAL" clId="{ABE613B3-5B8E-48D9-930B-F3C04364A5FB}" dt="2023-02-24T04:55:48.151" v="626" actId="20577"/>
        <pc:sldMkLst>
          <pc:docMk/>
          <pc:sldMk cId="0" sldId="257"/>
        </pc:sldMkLst>
        <pc:spChg chg="mod">
          <ac:chgData name="Bhawani Shankar Sahu" userId="e5f9bc2e-d4bb-415b-bd8a-e25372d6a074" providerId="ADAL" clId="{ABE613B3-5B8E-48D9-930B-F3C04364A5FB}" dt="2023-02-24T04:55:48.151" v="626" actId="20577"/>
          <ac:spMkLst>
            <pc:docMk/>
            <pc:sldMk cId="0" sldId="257"/>
            <ac:spMk id="97" creationId="{00000000-0000-0000-0000-000000000000}"/>
          </ac:spMkLst>
        </pc:spChg>
      </pc:sldChg>
      <pc:sldChg chg="del">
        <pc:chgData name="Bhawani Shankar Sahu" userId="e5f9bc2e-d4bb-415b-bd8a-e25372d6a074" providerId="ADAL" clId="{ABE613B3-5B8E-48D9-930B-F3C04364A5FB}" dt="2023-02-23T22:42:38.157" v="6" actId="47"/>
        <pc:sldMkLst>
          <pc:docMk/>
          <pc:sldMk cId="0" sldId="258"/>
        </pc:sldMkLst>
      </pc:sldChg>
      <pc:sldChg chg="del">
        <pc:chgData name="Bhawani Shankar Sahu" userId="e5f9bc2e-d4bb-415b-bd8a-e25372d6a074" providerId="ADAL" clId="{ABE613B3-5B8E-48D9-930B-F3C04364A5FB}" dt="2023-02-23T22:42:38.157" v="6" actId="47"/>
        <pc:sldMkLst>
          <pc:docMk/>
          <pc:sldMk cId="0" sldId="259"/>
        </pc:sldMkLst>
      </pc:sldChg>
      <pc:sldChg chg="del">
        <pc:chgData name="Bhawani Shankar Sahu" userId="e5f9bc2e-d4bb-415b-bd8a-e25372d6a074" providerId="ADAL" clId="{ABE613B3-5B8E-48D9-930B-F3C04364A5FB}" dt="2023-02-23T22:42:38.157" v="6" actId="47"/>
        <pc:sldMkLst>
          <pc:docMk/>
          <pc:sldMk cId="0" sldId="260"/>
        </pc:sldMkLst>
      </pc:sldChg>
      <pc:sldChg chg="del">
        <pc:chgData name="Bhawani Shankar Sahu" userId="e5f9bc2e-d4bb-415b-bd8a-e25372d6a074" providerId="ADAL" clId="{ABE613B3-5B8E-48D9-930B-F3C04364A5FB}" dt="2023-02-23T22:42:38.157" v="6" actId="47"/>
        <pc:sldMkLst>
          <pc:docMk/>
          <pc:sldMk cId="0" sldId="261"/>
        </pc:sldMkLst>
      </pc:sldChg>
      <pc:sldChg chg="del">
        <pc:chgData name="Bhawani Shankar Sahu" userId="e5f9bc2e-d4bb-415b-bd8a-e25372d6a074" providerId="ADAL" clId="{ABE613B3-5B8E-48D9-930B-F3C04364A5FB}" dt="2023-02-23T22:42:38.157" v="6" actId="47"/>
        <pc:sldMkLst>
          <pc:docMk/>
          <pc:sldMk cId="0" sldId="266"/>
        </pc:sldMkLst>
      </pc:sldChg>
      <pc:sldChg chg="del">
        <pc:chgData name="Bhawani Shankar Sahu" userId="e5f9bc2e-d4bb-415b-bd8a-e25372d6a074" providerId="ADAL" clId="{ABE613B3-5B8E-48D9-930B-F3C04364A5FB}" dt="2023-02-23T22:42:38.157" v="6" actId="47"/>
        <pc:sldMkLst>
          <pc:docMk/>
          <pc:sldMk cId="0" sldId="267"/>
        </pc:sldMkLst>
      </pc:sldChg>
      <pc:sldChg chg="del">
        <pc:chgData name="Bhawani Shankar Sahu" userId="e5f9bc2e-d4bb-415b-bd8a-e25372d6a074" providerId="ADAL" clId="{ABE613B3-5B8E-48D9-930B-F3C04364A5FB}" dt="2023-02-23T22:42:38.157" v="6" actId="47"/>
        <pc:sldMkLst>
          <pc:docMk/>
          <pc:sldMk cId="0" sldId="274"/>
        </pc:sldMkLst>
      </pc:sldChg>
      <pc:sldChg chg="del">
        <pc:chgData name="Bhawani Shankar Sahu" userId="e5f9bc2e-d4bb-415b-bd8a-e25372d6a074" providerId="ADAL" clId="{ABE613B3-5B8E-48D9-930B-F3C04364A5FB}" dt="2023-02-23T22:42:38.157" v="6" actId="47"/>
        <pc:sldMkLst>
          <pc:docMk/>
          <pc:sldMk cId="0" sldId="276"/>
        </pc:sldMkLst>
      </pc:sldChg>
      <pc:sldChg chg="del">
        <pc:chgData name="Bhawani Shankar Sahu" userId="e5f9bc2e-d4bb-415b-bd8a-e25372d6a074" providerId="ADAL" clId="{ABE613B3-5B8E-48D9-930B-F3C04364A5FB}" dt="2023-02-23T22:42:38.157" v="6" actId="47"/>
        <pc:sldMkLst>
          <pc:docMk/>
          <pc:sldMk cId="0" sldId="277"/>
        </pc:sldMkLst>
      </pc:sldChg>
      <pc:sldChg chg="del">
        <pc:chgData name="Bhawani Shankar Sahu" userId="e5f9bc2e-d4bb-415b-bd8a-e25372d6a074" providerId="ADAL" clId="{ABE613B3-5B8E-48D9-930B-F3C04364A5FB}" dt="2023-02-23T22:42:38.157" v="6" actId="47"/>
        <pc:sldMkLst>
          <pc:docMk/>
          <pc:sldMk cId="0" sldId="278"/>
        </pc:sldMkLst>
      </pc:sldChg>
      <pc:sldChg chg="del">
        <pc:chgData name="Bhawani Shankar Sahu" userId="e5f9bc2e-d4bb-415b-bd8a-e25372d6a074" providerId="ADAL" clId="{ABE613B3-5B8E-48D9-930B-F3C04364A5FB}" dt="2023-02-23T22:42:38.157" v="6" actId="47"/>
        <pc:sldMkLst>
          <pc:docMk/>
          <pc:sldMk cId="0" sldId="279"/>
        </pc:sldMkLst>
      </pc:sldChg>
      <pc:sldChg chg="del">
        <pc:chgData name="Bhawani Shankar Sahu" userId="e5f9bc2e-d4bb-415b-bd8a-e25372d6a074" providerId="ADAL" clId="{ABE613B3-5B8E-48D9-930B-F3C04364A5FB}" dt="2023-02-23T22:42:38.157" v="6" actId="47"/>
        <pc:sldMkLst>
          <pc:docMk/>
          <pc:sldMk cId="0" sldId="280"/>
        </pc:sldMkLst>
      </pc:sldChg>
      <pc:sldChg chg="del">
        <pc:chgData name="Bhawani Shankar Sahu" userId="e5f9bc2e-d4bb-415b-bd8a-e25372d6a074" providerId="ADAL" clId="{ABE613B3-5B8E-48D9-930B-F3C04364A5FB}" dt="2023-02-23T22:42:38.157" v="6" actId="47"/>
        <pc:sldMkLst>
          <pc:docMk/>
          <pc:sldMk cId="0" sldId="281"/>
        </pc:sldMkLst>
      </pc:sldChg>
      <pc:sldChg chg="del">
        <pc:chgData name="Bhawani Shankar Sahu" userId="e5f9bc2e-d4bb-415b-bd8a-e25372d6a074" providerId="ADAL" clId="{ABE613B3-5B8E-48D9-930B-F3C04364A5FB}" dt="2023-02-23T22:42:38.157" v="6" actId="47"/>
        <pc:sldMkLst>
          <pc:docMk/>
          <pc:sldMk cId="0" sldId="282"/>
        </pc:sldMkLst>
      </pc:sldChg>
      <pc:sldChg chg="del">
        <pc:chgData name="Bhawani Shankar Sahu" userId="e5f9bc2e-d4bb-415b-bd8a-e25372d6a074" providerId="ADAL" clId="{ABE613B3-5B8E-48D9-930B-F3C04364A5FB}" dt="2023-02-23T22:42:38.157" v="6" actId="47"/>
        <pc:sldMkLst>
          <pc:docMk/>
          <pc:sldMk cId="0" sldId="283"/>
        </pc:sldMkLst>
      </pc:sldChg>
      <pc:sldChg chg="del">
        <pc:chgData name="Bhawani Shankar Sahu" userId="e5f9bc2e-d4bb-415b-bd8a-e25372d6a074" providerId="ADAL" clId="{ABE613B3-5B8E-48D9-930B-F3C04364A5FB}" dt="2023-02-23T22:42:38.157" v="6" actId="47"/>
        <pc:sldMkLst>
          <pc:docMk/>
          <pc:sldMk cId="0" sldId="284"/>
        </pc:sldMkLst>
      </pc:sldChg>
      <pc:sldChg chg="del">
        <pc:chgData name="Bhawani Shankar Sahu" userId="e5f9bc2e-d4bb-415b-bd8a-e25372d6a074" providerId="ADAL" clId="{ABE613B3-5B8E-48D9-930B-F3C04364A5FB}" dt="2023-02-23T22:42:38.157" v="6" actId="47"/>
        <pc:sldMkLst>
          <pc:docMk/>
          <pc:sldMk cId="0" sldId="285"/>
        </pc:sldMkLst>
      </pc:sldChg>
      <pc:sldChg chg="del">
        <pc:chgData name="Bhawani Shankar Sahu" userId="e5f9bc2e-d4bb-415b-bd8a-e25372d6a074" providerId="ADAL" clId="{ABE613B3-5B8E-48D9-930B-F3C04364A5FB}" dt="2023-02-23T22:42:38.157" v="6" actId="47"/>
        <pc:sldMkLst>
          <pc:docMk/>
          <pc:sldMk cId="0" sldId="286"/>
        </pc:sldMkLst>
      </pc:sldChg>
      <pc:sldChg chg="del">
        <pc:chgData name="Bhawani Shankar Sahu" userId="e5f9bc2e-d4bb-415b-bd8a-e25372d6a074" providerId="ADAL" clId="{ABE613B3-5B8E-48D9-930B-F3C04364A5FB}" dt="2023-02-23T22:42:38.157" v="6" actId="47"/>
        <pc:sldMkLst>
          <pc:docMk/>
          <pc:sldMk cId="0" sldId="287"/>
        </pc:sldMkLst>
      </pc:sldChg>
      <pc:sldChg chg="del">
        <pc:chgData name="Bhawani Shankar Sahu" userId="e5f9bc2e-d4bb-415b-bd8a-e25372d6a074" providerId="ADAL" clId="{ABE613B3-5B8E-48D9-930B-F3C04364A5FB}" dt="2023-02-23T22:42:38.157" v="6" actId="47"/>
        <pc:sldMkLst>
          <pc:docMk/>
          <pc:sldMk cId="0" sldId="288"/>
        </pc:sldMkLst>
      </pc:sldChg>
      <pc:sldChg chg="del">
        <pc:chgData name="Bhawani Shankar Sahu" userId="e5f9bc2e-d4bb-415b-bd8a-e25372d6a074" providerId="ADAL" clId="{ABE613B3-5B8E-48D9-930B-F3C04364A5FB}" dt="2023-02-23T22:42:38.157" v="6" actId="47"/>
        <pc:sldMkLst>
          <pc:docMk/>
          <pc:sldMk cId="0" sldId="289"/>
        </pc:sldMkLst>
      </pc:sldChg>
      <pc:sldChg chg="del">
        <pc:chgData name="Bhawani Shankar Sahu" userId="e5f9bc2e-d4bb-415b-bd8a-e25372d6a074" providerId="ADAL" clId="{ABE613B3-5B8E-48D9-930B-F3C04364A5FB}" dt="2023-02-23T22:42:38.157" v="6" actId="47"/>
        <pc:sldMkLst>
          <pc:docMk/>
          <pc:sldMk cId="0" sldId="290"/>
        </pc:sldMkLst>
      </pc:sldChg>
      <pc:sldChg chg="del">
        <pc:chgData name="Bhawani Shankar Sahu" userId="e5f9bc2e-d4bb-415b-bd8a-e25372d6a074" providerId="ADAL" clId="{ABE613B3-5B8E-48D9-930B-F3C04364A5FB}" dt="2023-02-23T22:42:38.157" v="6" actId="47"/>
        <pc:sldMkLst>
          <pc:docMk/>
          <pc:sldMk cId="0" sldId="291"/>
        </pc:sldMkLst>
      </pc:sldChg>
      <pc:sldChg chg="del">
        <pc:chgData name="Bhawani Shankar Sahu" userId="e5f9bc2e-d4bb-415b-bd8a-e25372d6a074" providerId="ADAL" clId="{ABE613B3-5B8E-48D9-930B-F3C04364A5FB}" dt="2023-02-23T22:42:38.157" v="6" actId="47"/>
        <pc:sldMkLst>
          <pc:docMk/>
          <pc:sldMk cId="0" sldId="292"/>
        </pc:sldMkLst>
      </pc:sldChg>
      <pc:sldChg chg="del">
        <pc:chgData name="Bhawani Shankar Sahu" userId="e5f9bc2e-d4bb-415b-bd8a-e25372d6a074" providerId="ADAL" clId="{ABE613B3-5B8E-48D9-930B-F3C04364A5FB}" dt="2023-02-23T22:42:38.157" v="6" actId="47"/>
        <pc:sldMkLst>
          <pc:docMk/>
          <pc:sldMk cId="0" sldId="293"/>
        </pc:sldMkLst>
      </pc:sldChg>
      <pc:sldChg chg="del">
        <pc:chgData name="Bhawani Shankar Sahu" userId="e5f9bc2e-d4bb-415b-bd8a-e25372d6a074" providerId="ADAL" clId="{ABE613B3-5B8E-48D9-930B-F3C04364A5FB}" dt="2023-02-23T22:42:38.157" v="6" actId="47"/>
        <pc:sldMkLst>
          <pc:docMk/>
          <pc:sldMk cId="0" sldId="294"/>
        </pc:sldMkLst>
      </pc:sldChg>
      <pc:sldChg chg="del">
        <pc:chgData name="Bhawani Shankar Sahu" userId="e5f9bc2e-d4bb-415b-bd8a-e25372d6a074" providerId="ADAL" clId="{ABE613B3-5B8E-48D9-930B-F3C04364A5FB}" dt="2023-02-23T22:42:38.157" v="6" actId="47"/>
        <pc:sldMkLst>
          <pc:docMk/>
          <pc:sldMk cId="0" sldId="295"/>
        </pc:sldMkLst>
      </pc:sldChg>
      <pc:sldChg chg="del">
        <pc:chgData name="Bhawani Shankar Sahu" userId="e5f9bc2e-d4bb-415b-bd8a-e25372d6a074" providerId="ADAL" clId="{ABE613B3-5B8E-48D9-930B-F3C04364A5FB}" dt="2023-02-23T22:42:38.157" v="6" actId="47"/>
        <pc:sldMkLst>
          <pc:docMk/>
          <pc:sldMk cId="0" sldId="296"/>
        </pc:sldMkLst>
      </pc:sldChg>
      <pc:sldChg chg="del">
        <pc:chgData name="Bhawani Shankar Sahu" userId="e5f9bc2e-d4bb-415b-bd8a-e25372d6a074" providerId="ADAL" clId="{ABE613B3-5B8E-48D9-930B-F3C04364A5FB}" dt="2023-02-23T22:42:38.157" v="6" actId="47"/>
        <pc:sldMkLst>
          <pc:docMk/>
          <pc:sldMk cId="0" sldId="297"/>
        </pc:sldMkLst>
      </pc:sldChg>
      <pc:sldChg chg="del">
        <pc:chgData name="Bhawani Shankar Sahu" userId="e5f9bc2e-d4bb-415b-bd8a-e25372d6a074" providerId="ADAL" clId="{ABE613B3-5B8E-48D9-930B-F3C04364A5FB}" dt="2023-02-23T22:42:38.157" v="6" actId="47"/>
        <pc:sldMkLst>
          <pc:docMk/>
          <pc:sldMk cId="0" sldId="298"/>
        </pc:sldMkLst>
      </pc:sldChg>
      <pc:sldChg chg="del">
        <pc:chgData name="Bhawani Shankar Sahu" userId="e5f9bc2e-d4bb-415b-bd8a-e25372d6a074" providerId="ADAL" clId="{ABE613B3-5B8E-48D9-930B-F3C04364A5FB}" dt="2023-02-23T22:42:38.157" v="6" actId="47"/>
        <pc:sldMkLst>
          <pc:docMk/>
          <pc:sldMk cId="0" sldId="299"/>
        </pc:sldMkLst>
      </pc:sldChg>
      <pc:sldChg chg="del">
        <pc:chgData name="Bhawani Shankar Sahu" userId="e5f9bc2e-d4bb-415b-bd8a-e25372d6a074" providerId="ADAL" clId="{ABE613B3-5B8E-48D9-930B-F3C04364A5FB}" dt="2023-02-23T22:42:38.157" v="6" actId="47"/>
        <pc:sldMkLst>
          <pc:docMk/>
          <pc:sldMk cId="0" sldId="300"/>
        </pc:sldMkLst>
      </pc:sldChg>
      <pc:sldChg chg="del">
        <pc:chgData name="Bhawani Shankar Sahu" userId="e5f9bc2e-d4bb-415b-bd8a-e25372d6a074" providerId="ADAL" clId="{ABE613B3-5B8E-48D9-930B-F3C04364A5FB}" dt="2023-02-23T22:42:38.157" v="6" actId="47"/>
        <pc:sldMkLst>
          <pc:docMk/>
          <pc:sldMk cId="0" sldId="301"/>
        </pc:sldMkLst>
      </pc:sldChg>
      <pc:sldChg chg="del">
        <pc:chgData name="Bhawani Shankar Sahu" userId="e5f9bc2e-d4bb-415b-bd8a-e25372d6a074" providerId="ADAL" clId="{ABE613B3-5B8E-48D9-930B-F3C04364A5FB}" dt="2023-02-23T22:42:38.157" v="6" actId="47"/>
        <pc:sldMkLst>
          <pc:docMk/>
          <pc:sldMk cId="0" sldId="302"/>
        </pc:sldMkLst>
      </pc:sldChg>
      <pc:sldChg chg="del">
        <pc:chgData name="Bhawani Shankar Sahu" userId="e5f9bc2e-d4bb-415b-bd8a-e25372d6a074" providerId="ADAL" clId="{ABE613B3-5B8E-48D9-930B-F3C04364A5FB}" dt="2023-02-23T22:42:38.157" v="6" actId="47"/>
        <pc:sldMkLst>
          <pc:docMk/>
          <pc:sldMk cId="0" sldId="303"/>
        </pc:sldMkLst>
      </pc:sldChg>
      <pc:sldChg chg="del">
        <pc:chgData name="Bhawani Shankar Sahu" userId="e5f9bc2e-d4bb-415b-bd8a-e25372d6a074" providerId="ADAL" clId="{ABE613B3-5B8E-48D9-930B-F3C04364A5FB}" dt="2023-02-23T22:42:38.157" v="6" actId="47"/>
        <pc:sldMkLst>
          <pc:docMk/>
          <pc:sldMk cId="0" sldId="304"/>
        </pc:sldMkLst>
      </pc:sldChg>
      <pc:sldChg chg="del">
        <pc:chgData name="Bhawani Shankar Sahu" userId="e5f9bc2e-d4bb-415b-bd8a-e25372d6a074" providerId="ADAL" clId="{ABE613B3-5B8E-48D9-930B-F3C04364A5FB}" dt="2023-02-23T22:42:38.157" v="6" actId="47"/>
        <pc:sldMkLst>
          <pc:docMk/>
          <pc:sldMk cId="0" sldId="305"/>
        </pc:sldMkLst>
      </pc:sldChg>
      <pc:sldChg chg="del">
        <pc:chgData name="Bhawani Shankar Sahu" userId="e5f9bc2e-d4bb-415b-bd8a-e25372d6a074" providerId="ADAL" clId="{ABE613B3-5B8E-48D9-930B-F3C04364A5FB}" dt="2023-02-23T22:42:38.157" v="6" actId="47"/>
        <pc:sldMkLst>
          <pc:docMk/>
          <pc:sldMk cId="0" sldId="306"/>
        </pc:sldMkLst>
      </pc:sldChg>
      <pc:sldChg chg="del">
        <pc:chgData name="Bhawani Shankar Sahu" userId="e5f9bc2e-d4bb-415b-bd8a-e25372d6a074" providerId="ADAL" clId="{ABE613B3-5B8E-48D9-930B-F3C04364A5FB}" dt="2023-02-23T22:42:38.157" v="6" actId="47"/>
        <pc:sldMkLst>
          <pc:docMk/>
          <pc:sldMk cId="466054386" sldId="314"/>
        </pc:sldMkLst>
      </pc:sldChg>
      <pc:sldChg chg="del">
        <pc:chgData name="Bhawani Shankar Sahu" userId="e5f9bc2e-d4bb-415b-bd8a-e25372d6a074" providerId="ADAL" clId="{ABE613B3-5B8E-48D9-930B-F3C04364A5FB}" dt="2023-02-23T22:42:38.157" v="6" actId="47"/>
        <pc:sldMkLst>
          <pc:docMk/>
          <pc:sldMk cId="2888568458" sldId="315"/>
        </pc:sldMkLst>
      </pc:sldChg>
      <pc:sldChg chg="del">
        <pc:chgData name="Bhawani Shankar Sahu" userId="e5f9bc2e-d4bb-415b-bd8a-e25372d6a074" providerId="ADAL" clId="{ABE613B3-5B8E-48D9-930B-F3C04364A5FB}" dt="2023-02-23T22:42:38.157" v="6" actId="47"/>
        <pc:sldMkLst>
          <pc:docMk/>
          <pc:sldMk cId="261927276" sldId="316"/>
        </pc:sldMkLst>
      </pc:sldChg>
      <pc:sldChg chg="del">
        <pc:chgData name="Bhawani Shankar Sahu" userId="e5f9bc2e-d4bb-415b-bd8a-e25372d6a074" providerId="ADAL" clId="{ABE613B3-5B8E-48D9-930B-F3C04364A5FB}" dt="2023-02-23T22:42:38.157" v="6" actId="47"/>
        <pc:sldMkLst>
          <pc:docMk/>
          <pc:sldMk cId="4256379763" sldId="317"/>
        </pc:sldMkLst>
      </pc:sldChg>
      <pc:sldChg chg="del">
        <pc:chgData name="Bhawani Shankar Sahu" userId="e5f9bc2e-d4bb-415b-bd8a-e25372d6a074" providerId="ADAL" clId="{ABE613B3-5B8E-48D9-930B-F3C04364A5FB}" dt="2023-02-23T22:42:38.157" v="6" actId="47"/>
        <pc:sldMkLst>
          <pc:docMk/>
          <pc:sldMk cId="1135737582" sldId="318"/>
        </pc:sldMkLst>
      </pc:sldChg>
      <pc:sldChg chg="del">
        <pc:chgData name="Bhawani Shankar Sahu" userId="e5f9bc2e-d4bb-415b-bd8a-e25372d6a074" providerId="ADAL" clId="{ABE613B3-5B8E-48D9-930B-F3C04364A5FB}" dt="2023-02-23T22:42:38.157" v="6" actId="47"/>
        <pc:sldMkLst>
          <pc:docMk/>
          <pc:sldMk cId="3375941625" sldId="319"/>
        </pc:sldMkLst>
      </pc:sldChg>
      <pc:sldChg chg="del">
        <pc:chgData name="Bhawani Shankar Sahu" userId="e5f9bc2e-d4bb-415b-bd8a-e25372d6a074" providerId="ADAL" clId="{ABE613B3-5B8E-48D9-930B-F3C04364A5FB}" dt="2023-02-23T22:42:38.157" v="6" actId="47"/>
        <pc:sldMkLst>
          <pc:docMk/>
          <pc:sldMk cId="856598341" sldId="320"/>
        </pc:sldMkLst>
      </pc:sldChg>
      <pc:sldChg chg="del">
        <pc:chgData name="Bhawani Shankar Sahu" userId="e5f9bc2e-d4bb-415b-bd8a-e25372d6a074" providerId="ADAL" clId="{ABE613B3-5B8E-48D9-930B-F3C04364A5FB}" dt="2023-02-23T22:42:38.157" v="6" actId="47"/>
        <pc:sldMkLst>
          <pc:docMk/>
          <pc:sldMk cId="2363150287" sldId="321"/>
        </pc:sldMkLst>
      </pc:sldChg>
      <pc:sldChg chg="del">
        <pc:chgData name="Bhawani Shankar Sahu" userId="e5f9bc2e-d4bb-415b-bd8a-e25372d6a074" providerId="ADAL" clId="{ABE613B3-5B8E-48D9-930B-F3C04364A5FB}" dt="2023-02-23T22:42:38.157" v="6" actId="47"/>
        <pc:sldMkLst>
          <pc:docMk/>
          <pc:sldMk cId="129404990" sldId="322"/>
        </pc:sldMkLst>
      </pc:sldChg>
      <pc:sldChg chg="del">
        <pc:chgData name="Bhawani Shankar Sahu" userId="e5f9bc2e-d4bb-415b-bd8a-e25372d6a074" providerId="ADAL" clId="{ABE613B3-5B8E-48D9-930B-F3C04364A5FB}" dt="2023-02-23T22:42:38.157" v="6" actId="47"/>
        <pc:sldMkLst>
          <pc:docMk/>
          <pc:sldMk cId="1205451773" sldId="323"/>
        </pc:sldMkLst>
      </pc:sldChg>
      <pc:sldChg chg="del">
        <pc:chgData name="Bhawani Shankar Sahu" userId="e5f9bc2e-d4bb-415b-bd8a-e25372d6a074" providerId="ADAL" clId="{ABE613B3-5B8E-48D9-930B-F3C04364A5FB}" dt="2023-02-23T22:42:38.157" v="6" actId="47"/>
        <pc:sldMkLst>
          <pc:docMk/>
          <pc:sldMk cId="331904979" sldId="324"/>
        </pc:sldMkLst>
      </pc:sldChg>
      <pc:sldChg chg="del">
        <pc:chgData name="Bhawani Shankar Sahu" userId="e5f9bc2e-d4bb-415b-bd8a-e25372d6a074" providerId="ADAL" clId="{ABE613B3-5B8E-48D9-930B-F3C04364A5FB}" dt="2023-02-23T22:42:38.157" v="6" actId="47"/>
        <pc:sldMkLst>
          <pc:docMk/>
          <pc:sldMk cId="1019925470" sldId="325"/>
        </pc:sldMkLst>
      </pc:sldChg>
      <pc:sldChg chg="del">
        <pc:chgData name="Bhawani Shankar Sahu" userId="e5f9bc2e-d4bb-415b-bd8a-e25372d6a074" providerId="ADAL" clId="{ABE613B3-5B8E-48D9-930B-F3C04364A5FB}" dt="2023-02-23T22:42:38.157" v="6" actId="47"/>
        <pc:sldMkLst>
          <pc:docMk/>
          <pc:sldMk cId="3000496273" sldId="327"/>
        </pc:sldMkLst>
      </pc:sldChg>
      <pc:sldChg chg="del">
        <pc:chgData name="Bhawani Shankar Sahu" userId="e5f9bc2e-d4bb-415b-bd8a-e25372d6a074" providerId="ADAL" clId="{ABE613B3-5B8E-48D9-930B-F3C04364A5FB}" dt="2023-02-23T22:42:38.157" v="6" actId="47"/>
        <pc:sldMkLst>
          <pc:docMk/>
          <pc:sldMk cId="1786006817" sldId="328"/>
        </pc:sldMkLst>
      </pc:sldChg>
      <pc:sldChg chg="del">
        <pc:chgData name="Bhawani Shankar Sahu" userId="e5f9bc2e-d4bb-415b-bd8a-e25372d6a074" providerId="ADAL" clId="{ABE613B3-5B8E-48D9-930B-F3C04364A5FB}" dt="2023-02-23T22:42:38.157" v="6" actId="47"/>
        <pc:sldMkLst>
          <pc:docMk/>
          <pc:sldMk cId="1916432408" sldId="329"/>
        </pc:sldMkLst>
      </pc:sldChg>
      <pc:sldChg chg="del">
        <pc:chgData name="Bhawani Shankar Sahu" userId="e5f9bc2e-d4bb-415b-bd8a-e25372d6a074" providerId="ADAL" clId="{ABE613B3-5B8E-48D9-930B-F3C04364A5FB}" dt="2023-02-23T22:42:38.157" v="6" actId="47"/>
        <pc:sldMkLst>
          <pc:docMk/>
          <pc:sldMk cId="93209312" sldId="330"/>
        </pc:sldMkLst>
      </pc:sldChg>
      <pc:sldChg chg="del">
        <pc:chgData name="Bhawani Shankar Sahu" userId="e5f9bc2e-d4bb-415b-bd8a-e25372d6a074" providerId="ADAL" clId="{ABE613B3-5B8E-48D9-930B-F3C04364A5FB}" dt="2023-02-23T22:42:38.157" v="6" actId="47"/>
        <pc:sldMkLst>
          <pc:docMk/>
          <pc:sldMk cId="1818654963" sldId="331"/>
        </pc:sldMkLst>
      </pc:sldChg>
      <pc:sldChg chg="del">
        <pc:chgData name="Bhawani Shankar Sahu" userId="e5f9bc2e-d4bb-415b-bd8a-e25372d6a074" providerId="ADAL" clId="{ABE613B3-5B8E-48D9-930B-F3C04364A5FB}" dt="2023-02-23T22:42:38.157" v="6" actId="47"/>
        <pc:sldMkLst>
          <pc:docMk/>
          <pc:sldMk cId="864466537" sldId="332"/>
        </pc:sldMkLst>
      </pc:sldChg>
      <pc:sldChg chg="del">
        <pc:chgData name="Bhawani Shankar Sahu" userId="e5f9bc2e-d4bb-415b-bd8a-e25372d6a074" providerId="ADAL" clId="{ABE613B3-5B8E-48D9-930B-F3C04364A5FB}" dt="2023-02-23T22:42:38.157" v="6" actId="47"/>
        <pc:sldMkLst>
          <pc:docMk/>
          <pc:sldMk cId="1950115655" sldId="333"/>
        </pc:sldMkLst>
      </pc:sldChg>
      <pc:sldChg chg="del">
        <pc:chgData name="Bhawani Shankar Sahu" userId="e5f9bc2e-d4bb-415b-bd8a-e25372d6a074" providerId="ADAL" clId="{ABE613B3-5B8E-48D9-930B-F3C04364A5FB}" dt="2023-02-23T22:42:38.157" v="6" actId="47"/>
        <pc:sldMkLst>
          <pc:docMk/>
          <pc:sldMk cId="1652705674" sldId="334"/>
        </pc:sldMkLst>
      </pc:sldChg>
      <pc:sldChg chg="del">
        <pc:chgData name="Bhawani Shankar Sahu" userId="e5f9bc2e-d4bb-415b-bd8a-e25372d6a074" providerId="ADAL" clId="{ABE613B3-5B8E-48D9-930B-F3C04364A5FB}" dt="2023-02-23T22:42:38.157" v="6" actId="47"/>
        <pc:sldMkLst>
          <pc:docMk/>
          <pc:sldMk cId="3192849677" sldId="335"/>
        </pc:sldMkLst>
      </pc:sldChg>
      <pc:sldChg chg="del">
        <pc:chgData name="Bhawani Shankar Sahu" userId="e5f9bc2e-d4bb-415b-bd8a-e25372d6a074" providerId="ADAL" clId="{ABE613B3-5B8E-48D9-930B-F3C04364A5FB}" dt="2023-02-23T22:42:38.157" v="6" actId="47"/>
        <pc:sldMkLst>
          <pc:docMk/>
          <pc:sldMk cId="794206616" sldId="337"/>
        </pc:sldMkLst>
      </pc:sldChg>
      <pc:sldChg chg="addSp modSp new mod">
        <pc:chgData name="Bhawani Shankar Sahu" userId="e5f9bc2e-d4bb-415b-bd8a-e25372d6a074" providerId="ADAL" clId="{ABE613B3-5B8E-48D9-930B-F3C04364A5FB}" dt="2023-02-23T22:50:08.989" v="31" actId="11"/>
        <pc:sldMkLst>
          <pc:docMk/>
          <pc:sldMk cId="2304155643" sldId="339"/>
        </pc:sldMkLst>
        <pc:spChg chg="mod">
          <ac:chgData name="Bhawani Shankar Sahu" userId="e5f9bc2e-d4bb-415b-bd8a-e25372d6a074" providerId="ADAL" clId="{ABE613B3-5B8E-48D9-930B-F3C04364A5FB}" dt="2023-02-23T22:46:15.627" v="8"/>
          <ac:spMkLst>
            <pc:docMk/>
            <pc:sldMk cId="2304155643" sldId="339"/>
            <ac:spMk id="2" creationId="{FA67F460-C03B-563C-65C2-E7939ABE5D7E}"/>
          </ac:spMkLst>
        </pc:spChg>
        <pc:spChg chg="mod">
          <ac:chgData name="Bhawani Shankar Sahu" userId="e5f9bc2e-d4bb-415b-bd8a-e25372d6a074" providerId="ADAL" clId="{ABE613B3-5B8E-48D9-930B-F3C04364A5FB}" dt="2023-02-23T22:50:08.989" v="31" actId="11"/>
          <ac:spMkLst>
            <pc:docMk/>
            <pc:sldMk cId="2304155643" sldId="339"/>
            <ac:spMk id="3" creationId="{D032E722-E3EA-F08D-4450-6ECB6CB7143A}"/>
          </ac:spMkLst>
        </pc:spChg>
        <pc:picChg chg="add mod">
          <ac:chgData name="Bhawani Shankar Sahu" userId="e5f9bc2e-d4bb-415b-bd8a-e25372d6a074" providerId="ADAL" clId="{ABE613B3-5B8E-48D9-930B-F3C04364A5FB}" dt="2023-02-23T22:49:15.109" v="28" actId="1076"/>
          <ac:picMkLst>
            <pc:docMk/>
            <pc:sldMk cId="2304155643" sldId="339"/>
            <ac:picMk id="1026" creationId="{11E859F7-680D-C18A-66FD-2F14823F4FF3}"/>
          </ac:picMkLst>
        </pc:picChg>
      </pc:sldChg>
      <pc:sldChg chg="addSp modSp new mod">
        <pc:chgData name="Bhawani Shankar Sahu" userId="e5f9bc2e-d4bb-415b-bd8a-e25372d6a074" providerId="ADAL" clId="{ABE613B3-5B8E-48D9-930B-F3C04364A5FB}" dt="2023-02-23T22:52:25.025" v="55" actId="12"/>
        <pc:sldMkLst>
          <pc:docMk/>
          <pc:sldMk cId="485731060" sldId="340"/>
        </pc:sldMkLst>
        <pc:spChg chg="mod">
          <ac:chgData name="Bhawani Shankar Sahu" userId="e5f9bc2e-d4bb-415b-bd8a-e25372d6a074" providerId="ADAL" clId="{ABE613B3-5B8E-48D9-930B-F3C04364A5FB}" dt="2023-02-23T22:50:16.412" v="34" actId="20577"/>
          <ac:spMkLst>
            <pc:docMk/>
            <pc:sldMk cId="485731060" sldId="340"/>
            <ac:spMk id="2" creationId="{69B7EC07-534E-9C43-9F19-CAE319C3BE48}"/>
          </ac:spMkLst>
        </pc:spChg>
        <pc:spChg chg="mod">
          <ac:chgData name="Bhawani Shankar Sahu" userId="e5f9bc2e-d4bb-415b-bd8a-e25372d6a074" providerId="ADAL" clId="{ABE613B3-5B8E-48D9-930B-F3C04364A5FB}" dt="2023-02-23T22:52:25.025" v="55" actId="12"/>
          <ac:spMkLst>
            <pc:docMk/>
            <pc:sldMk cId="485731060" sldId="340"/>
            <ac:spMk id="3" creationId="{62CA356C-7FEE-2010-E3CC-B733D0B6E64E}"/>
          </ac:spMkLst>
        </pc:spChg>
        <pc:picChg chg="add mod">
          <ac:chgData name="Bhawani Shankar Sahu" userId="e5f9bc2e-d4bb-415b-bd8a-e25372d6a074" providerId="ADAL" clId="{ABE613B3-5B8E-48D9-930B-F3C04364A5FB}" dt="2023-02-23T22:51:05.620" v="45" actId="14100"/>
          <ac:picMkLst>
            <pc:docMk/>
            <pc:sldMk cId="485731060" sldId="340"/>
            <ac:picMk id="6" creationId="{917A4E08-EBCD-1DAB-502C-686D7FAA94CF}"/>
          </ac:picMkLst>
        </pc:picChg>
      </pc:sldChg>
      <pc:sldChg chg="addSp modSp new mod">
        <pc:chgData name="Bhawani Shankar Sahu" userId="e5f9bc2e-d4bb-415b-bd8a-e25372d6a074" providerId="ADAL" clId="{ABE613B3-5B8E-48D9-930B-F3C04364A5FB}" dt="2023-02-23T22:55:14.893" v="74" actId="14100"/>
        <pc:sldMkLst>
          <pc:docMk/>
          <pc:sldMk cId="4051510001" sldId="341"/>
        </pc:sldMkLst>
        <pc:spChg chg="mod">
          <ac:chgData name="Bhawani Shankar Sahu" userId="e5f9bc2e-d4bb-415b-bd8a-e25372d6a074" providerId="ADAL" clId="{ABE613B3-5B8E-48D9-930B-F3C04364A5FB}" dt="2023-02-23T22:52:16.901" v="54"/>
          <ac:spMkLst>
            <pc:docMk/>
            <pc:sldMk cId="4051510001" sldId="341"/>
            <ac:spMk id="2" creationId="{DE8FF3FE-3F03-DED1-4713-B8345BF3905A}"/>
          </ac:spMkLst>
        </pc:spChg>
        <pc:spChg chg="mod">
          <ac:chgData name="Bhawani Shankar Sahu" userId="e5f9bc2e-d4bb-415b-bd8a-e25372d6a074" providerId="ADAL" clId="{ABE613B3-5B8E-48D9-930B-F3C04364A5FB}" dt="2023-02-23T22:53:51.725" v="70" actId="123"/>
          <ac:spMkLst>
            <pc:docMk/>
            <pc:sldMk cId="4051510001" sldId="341"/>
            <ac:spMk id="3" creationId="{DC910D9E-03CB-403D-3A22-D9DD5EF91A2C}"/>
          </ac:spMkLst>
        </pc:spChg>
        <pc:picChg chg="add mod modCrop">
          <ac:chgData name="Bhawani Shankar Sahu" userId="e5f9bc2e-d4bb-415b-bd8a-e25372d6a074" providerId="ADAL" clId="{ABE613B3-5B8E-48D9-930B-F3C04364A5FB}" dt="2023-02-23T22:53:57.603" v="71" actId="14100"/>
          <ac:picMkLst>
            <pc:docMk/>
            <pc:sldMk cId="4051510001" sldId="341"/>
            <ac:picMk id="6" creationId="{AC33B6C7-5D78-482F-8DA2-964A4C9E9BD7}"/>
          </ac:picMkLst>
        </pc:picChg>
        <pc:picChg chg="add mod">
          <ac:chgData name="Bhawani Shankar Sahu" userId="e5f9bc2e-d4bb-415b-bd8a-e25372d6a074" providerId="ADAL" clId="{ABE613B3-5B8E-48D9-930B-F3C04364A5FB}" dt="2023-02-23T22:55:14.893" v="74" actId="14100"/>
          <ac:picMkLst>
            <pc:docMk/>
            <pc:sldMk cId="4051510001" sldId="341"/>
            <ac:picMk id="8" creationId="{C5068BB8-8D70-4B65-B200-998D4D345AEB}"/>
          </ac:picMkLst>
        </pc:picChg>
      </pc:sldChg>
      <pc:sldChg chg="modSp new mod">
        <pc:chgData name="Bhawani Shankar Sahu" userId="e5f9bc2e-d4bb-415b-bd8a-e25372d6a074" providerId="ADAL" clId="{ABE613B3-5B8E-48D9-930B-F3C04364A5FB}" dt="2023-02-24T02:45:13.560" v="81"/>
        <pc:sldMkLst>
          <pc:docMk/>
          <pc:sldMk cId="798374706" sldId="342"/>
        </pc:sldMkLst>
        <pc:spChg chg="mod">
          <ac:chgData name="Bhawani Shankar Sahu" userId="e5f9bc2e-d4bb-415b-bd8a-e25372d6a074" providerId="ADAL" clId="{ABE613B3-5B8E-48D9-930B-F3C04364A5FB}" dt="2023-02-24T02:44:57.305" v="80"/>
          <ac:spMkLst>
            <pc:docMk/>
            <pc:sldMk cId="798374706" sldId="342"/>
            <ac:spMk id="2" creationId="{3351AEBA-CF08-0286-48B4-F83B8AEB95E6}"/>
          </ac:spMkLst>
        </pc:spChg>
        <pc:spChg chg="mod">
          <ac:chgData name="Bhawani Shankar Sahu" userId="e5f9bc2e-d4bb-415b-bd8a-e25372d6a074" providerId="ADAL" clId="{ABE613B3-5B8E-48D9-930B-F3C04364A5FB}" dt="2023-02-24T02:45:13.560" v="81"/>
          <ac:spMkLst>
            <pc:docMk/>
            <pc:sldMk cId="798374706" sldId="342"/>
            <ac:spMk id="3" creationId="{6359E89F-9DBE-A6D3-7364-12A0B07D0F9C}"/>
          </ac:spMkLst>
        </pc:spChg>
      </pc:sldChg>
      <pc:sldChg chg="modSp new mod">
        <pc:chgData name="Bhawani Shankar Sahu" userId="e5f9bc2e-d4bb-415b-bd8a-e25372d6a074" providerId="ADAL" clId="{ABE613B3-5B8E-48D9-930B-F3C04364A5FB}" dt="2023-02-24T04:56:05.486" v="630" actId="20577"/>
        <pc:sldMkLst>
          <pc:docMk/>
          <pc:sldMk cId="2046804371" sldId="343"/>
        </pc:sldMkLst>
        <pc:spChg chg="mod">
          <ac:chgData name="Bhawani Shankar Sahu" userId="e5f9bc2e-d4bb-415b-bd8a-e25372d6a074" providerId="ADAL" clId="{ABE613B3-5B8E-48D9-930B-F3C04364A5FB}" dt="2023-02-24T04:56:05.486" v="630" actId="20577"/>
          <ac:spMkLst>
            <pc:docMk/>
            <pc:sldMk cId="2046804371" sldId="343"/>
            <ac:spMk id="2" creationId="{01C922E2-C7C8-78DA-02F7-6435C69F0EA2}"/>
          </ac:spMkLst>
        </pc:spChg>
        <pc:spChg chg="mod">
          <ac:chgData name="Bhawani Shankar Sahu" userId="e5f9bc2e-d4bb-415b-bd8a-e25372d6a074" providerId="ADAL" clId="{ABE613B3-5B8E-48D9-930B-F3C04364A5FB}" dt="2023-02-24T02:47:19.009" v="97"/>
          <ac:spMkLst>
            <pc:docMk/>
            <pc:sldMk cId="2046804371" sldId="343"/>
            <ac:spMk id="3" creationId="{89480FA3-FB2B-A729-D957-CFEA6D0E8985}"/>
          </ac:spMkLst>
        </pc:spChg>
      </pc:sldChg>
      <pc:sldChg chg="modSp new mod">
        <pc:chgData name="Bhawani Shankar Sahu" userId="e5f9bc2e-d4bb-415b-bd8a-e25372d6a074" providerId="ADAL" clId="{ABE613B3-5B8E-48D9-930B-F3C04364A5FB}" dt="2023-02-24T04:56:11.126" v="633" actId="20577"/>
        <pc:sldMkLst>
          <pc:docMk/>
          <pc:sldMk cId="2116659702" sldId="344"/>
        </pc:sldMkLst>
        <pc:spChg chg="mod">
          <ac:chgData name="Bhawani Shankar Sahu" userId="e5f9bc2e-d4bb-415b-bd8a-e25372d6a074" providerId="ADAL" clId="{ABE613B3-5B8E-48D9-930B-F3C04364A5FB}" dt="2023-02-24T04:56:11.126" v="633" actId="20577"/>
          <ac:spMkLst>
            <pc:docMk/>
            <pc:sldMk cId="2116659702" sldId="344"/>
            <ac:spMk id="2" creationId="{64962335-B10E-61CF-0468-328D97A9FC55}"/>
          </ac:spMkLst>
        </pc:spChg>
        <pc:spChg chg="mod">
          <ac:chgData name="Bhawani Shankar Sahu" userId="e5f9bc2e-d4bb-415b-bd8a-e25372d6a074" providerId="ADAL" clId="{ABE613B3-5B8E-48D9-930B-F3C04364A5FB}" dt="2023-02-24T02:49:02.599" v="103" actId="12"/>
          <ac:spMkLst>
            <pc:docMk/>
            <pc:sldMk cId="2116659702" sldId="344"/>
            <ac:spMk id="3" creationId="{406B822B-BA5F-9B40-1FE2-93832B185614}"/>
          </ac:spMkLst>
        </pc:spChg>
      </pc:sldChg>
      <pc:sldChg chg="modSp new mod">
        <pc:chgData name="Bhawani Shankar Sahu" userId="e5f9bc2e-d4bb-415b-bd8a-e25372d6a074" providerId="ADAL" clId="{ABE613B3-5B8E-48D9-930B-F3C04364A5FB}" dt="2023-02-24T04:56:16.783" v="637" actId="20577"/>
        <pc:sldMkLst>
          <pc:docMk/>
          <pc:sldMk cId="1189253317" sldId="345"/>
        </pc:sldMkLst>
        <pc:spChg chg="mod">
          <ac:chgData name="Bhawani Shankar Sahu" userId="e5f9bc2e-d4bb-415b-bd8a-e25372d6a074" providerId="ADAL" clId="{ABE613B3-5B8E-48D9-930B-F3C04364A5FB}" dt="2023-02-24T04:56:16.783" v="637" actId="20577"/>
          <ac:spMkLst>
            <pc:docMk/>
            <pc:sldMk cId="1189253317" sldId="345"/>
            <ac:spMk id="2" creationId="{985A71D1-ABC4-1CFF-AF4B-EED98E58460B}"/>
          </ac:spMkLst>
        </pc:spChg>
        <pc:spChg chg="mod">
          <ac:chgData name="Bhawani Shankar Sahu" userId="e5f9bc2e-d4bb-415b-bd8a-e25372d6a074" providerId="ADAL" clId="{ABE613B3-5B8E-48D9-930B-F3C04364A5FB}" dt="2023-02-24T02:49:51.468" v="107" actId="20577"/>
          <ac:spMkLst>
            <pc:docMk/>
            <pc:sldMk cId="1189253317" sldId="345"/>
            <ac:spMk id="3" creationId="{5220C6E5-C324-BFD8-E994-42B58FBDE14D}"/>
          </ac:spMkLst>
        </pc:spChg>
      </pc:sldChg>
      <pc:sldChg chg="modSp new mod">
        <pc:chgData name="Bhawani Shankar Sahu" userId="e5f9bc2e-d4bb-415b-bd8a-e25372d6a074" providerId="ADAL" clId="{ABE613B3-5B8E-48D9-930B-F3C04364A5FB}" dt="2023-02-24T04:56:24.639" v="642" actId="20577"/>
        <pc:sldMkLst>
          <pc:docMk/>
          <pc:sldMk cId="2363443862" sldId="346"/>
        </pc:sldMkLst>
        <pc:spChg chg="mod">
          <ac:chgData name="Bhawani Shankar Sahu" userId="e5f9bc2e-d4bb-415b-bd8a-e25372d6a074" providerId="ADAL" clId="{ABE613B3-5B8E-48D9-930B-F3C04364A5FB}" dt="2023-02-24T04:56:24.639" v="642" actId="20577"/>
          <ac:spMkLst>
            <pc:docMk/>
            <pc:sldMk cId="2363443862" sldId="346"/>
            <ac:spMk id="2" creationId="{B4059E1C-2409-3170-9971-FCD45358355B}"/>
          </ac:spMkLst>
        </pc:spChg>
        <pc:spChg chg="mod">
          <ac:chgData name="Bhawani Shankar Sahu" userId="e5f9bc2e-d4bb-415b-bd8a-e25372d6a074" providerId="ADAL" clId="{ABE613B3-5B8E-48D9-930B-F3C04364A5FB}" dt="2023-02-24T02:51:46.920" v="111" actId="20577"/>
          <ac:spMkLst>
            <pc:docMk/>
            <pc:sldMk cId="2363443862" sldId="346"/>
            <ac:spMk id="3" creationId="{5F532EE7-0745-75A5-CF10-99568C0D9482}"/>
          </ac:spMkLst>
        </pc:spChg>
      </pc:sldChg>
      <pc:sldChg chg="addSp modSp new mod">
        <pc:chgData name="Bhawani Shankar Sahu" userId="e5f9bc2e-d4bb-415b-bd8a-e25372d6a074" providerId="ADAL" clId="{ABE613B3-5B8E-48D9-930B-F3C04364A5FB}" dt="2023-02-24T02:55:19.664" v="135" actId="113"/>
        <pc:sldMkLst>
          <pc:docMk/>
          <pc:sldMk cId="2054097639" sldId="347"/>
        </pc:sldMkLst>
        <pc:spChg chg="mod">
          <ac:chgData name="Bhawani Shankar Sahu" userId="e5f9bc2e-d4bb-415b-bd8a-e25372d6a074" providerId="ADAL" clId="{ABE613B3-5B8E-48D9-930B-F3C04364A5FB}" dt="2023-02-24T02:52:30.335" v="112"/>
          <ac:spMkLst>
            <pc:docMk/>
            <pc:sldMk cId="2054097639" sldId="347"/>
            <ac:spMk id="2" creationId="{A1EF07D9-A988-4FEB-DE8F-8F2C988249E5}"/>
          </ac:spMkLst>
        </pc:spChg>
        <pc:spChg chg="mod">
          <ac:chgData name="Bhawani Shankar Sahu" userId="e5f9bc2e-d4bb-415b-bd8a-e25372d6a074" providerId="ADAL" clId="{ABE613B3-5B8E-48D9-930B-F3C04364A5FB}" dt="2023-02-24T02:55:19.664" v="135" actId="113"/>
          <ac:spMkLst>
            <pc:docMk/>
            <pc:sldMk cId="2054097639" sldId="347"/>
            <ac:spMk id="3" creationId="{60FF7B22-6847-5FF9-3FC8-F30BDE239F86}"/>
          </ac:spMkLst>
        </pc:spChg>
        <pc:picChg chg="add mod">
          <ac:chgData name="Bhawani Shankar Sahu" userId="e5f9bc2e-d4bb-415b-bd8a-e25372d6a074" providerId="ADAL" clId="{ABE613B3-5B8E-48D9-930B-F3C04364A5FB}" dt="2023-02-24T02:55:06.442" v="134" actId="1076"/>
          <ac:picMkLst>
            <pc:docMk/>
            <pc:sldMk cId="2054097639" sldId="347"/>
            <ac:picMk id="6" creationId="{9AC11517-6104-5925-E211-08C15914433B}"/>
          </ac:picMkLst>
        </pc:picChg>
      </pc:sldChg>
      <pc:sldChg chg="addSp modSp new mod">
        <pc:chgData name="Bhawani Shankar Sahu" userId="e5f9bc2e-d4bb-415b-bd8a-e25372d6a074" providerId="ADAL" clId="{ABE613B3-5B8E-48D9-930B-F3C04364A5FB}" dt="2023-02-24T02:57:23.065" v="151" actId="1076"/>
        <pc:sldMkLst>
          <pc:docMk/>
          <pc:sldMk cId="59333542" sldId="348"/>
        </pc:sldMkLst>
        <pc:spChg chg="mod">
          <ac:chgData name="Bhawani Shankar Sahu" userId="e5f9bc2e-d4bb-415b-bd8a-e25372d6a074" providerId="ADAL" clId="{ABE613B3-5B8E-48D9-930B-F3C04364A5FB}" dt="2023-02-24T02:55:25.101" v="136"/>
          <ac:spMkLst>
            <pc:docMk/>
            <pc:sldMk cId="59333542" sldId="348"/>
            <ac:spMk id="2" creationId="{93048824-B106-345A-001F-308605B22A88}"/>
          </ac:spMkLst>
        </pc:spChg>
        <pc:spChg chg="mod">
          <ac:chgData name="Bhawani Shankar Sahu" userId="e5f9bc2e-d4bb-415b-bd8a-e25372d6a074" providerId="ADAL" clId="{ABE613B3-5B8E-48D9-930B-F3C04364A5FB}" dt="2023-02-24T02:57:17.378" v="150"/>
          <ac:spMkLst>
            <pc:docMk/>
            <pc:sldMk cId="59333542" sldId="348"/>
            <ac:spMk id="3" creationId="{2F824003-6FFC-5B72-E340-21929B9BB0D0}"/>
          </ac:spMkLst>
        </pc:spChg>
        <pc:picChg chg="add mod">
          <ac:chgData name="Bhawani Shankar Sahu" userId="e5f9bc2e-d4bb-415b-bd8a-e25372d6a074" providerId="ADAL" clId="{ABE613B3-5B8E-48D9-930B-F3C04364A5FB}" dt="2023-02-24T02:57:23.065" v="151" actId="1076"/>
          <ac:picMkLst>
            <pc:docMk/>
            <pc:sldMk cId="59333542" sldId="348"/>
            <ac:picMk id="6" creationId="{3E2C9749-12B4-5FF0-141F-EBD8AF172C9F}"/>
          </ac:picMkLst>
        </pc:picChg>
      </pc:sldChg>
      <pc:sldChg chg="addSp modSp new mod">
        <pc:chgData name="Bhawani Shankar Sahu" userId="e5f9bc2e-d4bb-415b-bd8a-e25372d6a074" providerId="ADAL" clId="{ABE613B3-5B8E-48D9-930B-F3C04364A5FB}" dt="2023-02-24T03:01:00.966" v="170" actId="1076"/>
        <pc:sldMkLst>
          <pc:docMk/>
          <pc:sldMk cId="1674048135" sldId="349"/>
        </pc:sldMkLst>
        <pc:spChg chg="mod">
          <ac:chgData name="Bhawani Shankar Sahu" userId="e5f9bc2e-d4bb-415b-bd8a-e25372d6a074" providerId="ADAL" clId="{ABE613B3-5B8E-48D9-930B-F3C04364A5FB}" dt="2023-02-24T02:57:50.462" v="152"/>
          <ac:spMkLst>
            <pc:docMk/>
            <pc:sldMk cId="1674048135" sldId="349"/>
            <ac:spMk id="2" creationId="{104E710E-1FA4-5B5C-EE8A-7B5E78C49316}"/>
          </ac:spMkLst>
        </pc:spChg>
        <pc:spChg chg="mod">
          <ac:chgData name="Bhawani Shankar Sahu" userId="e5f9bc2e-d4bb-415b-bd8a-e25372d6a074" providerId="ADAL" clId="{ABE613B3-5B8E-48D9-930B-F3C04364A5FB}" dt="2023-02-24T02:58:41.604" v="159" actId="20577"/>
          <ac:spMkLst>
            <pc:docMk/>
            <pc:sldMk cId="1674048135" sldId="349"/>
            <ac:spMk id="3" creationId="{90EDB36C-D0F5-15AA-10D3-A518F887425F}"/>
          </ac:spMkLst>
        </pc:spChg>
        <pc:picChg chg="add mod modCrop">
          <ac:chgData name="Bhawani Shankar Sahu" userId="e5f9bc2e-d4bb-415b-bd8a-e25372d6a074" providerId="ADAL" clId="{ABE613B3-5B8E-48D9-930B-F3C04364A5FB}" dt="2023-02-24T02:59:39.599" v="166" actId="1076"/>
          <ac:picMkLst>
            <pc:docMk/>
            <pc:sldMk cId="1674048135" sldId="349"/>
            <ac:picMk id="6" creationId="{DC24D639-E454-FA68-ACCC-25B715124415}"/>
          </ac:picMkLst>
        </pc:picChg>
        <pc:picChg chg="add mod">
          <ac:chgData name="Bhawani Shankar Sahu" userId="e5f9bc2e-d4bb-415b-bd8a-e25372d6a074" providerId="ADAL" clId="{ABE613B3-5B8E-48D9-930B-F3C04364A5FB}" dt="2023-02-24T02:59:51.008" v="168" actId="14100"/>
          <ac:picMkLst>
            <pc:docMk/>
            <pc:sldMk cId="1674048135" sldId="349"/>
            <ac:picMk id="8" creationId="{BA9F2302-9C7F-B771-3007-6ACB2050F4D4}"/>
          </ac:picMkLst>
        </pc:picChg>
        <pc:picChg chg="add mod">
          <ac:chgData name="Bhawani Shankar Sahu" userId="e5f9bc2e-d4bb-415b-bd8a-e25372d6a074" providerId="ADAL" clId="{ABE613B3-5B8E-48D9-930B-F3C04364A5FB}" dt="2023-02-24T03:01:00.966" v="170" actId="1076"/>
          <ac:picMkLst>
            <pc:docMk/>
            <pc:sldMk cId="1674048135" sldId="349"/>
            <ac:picMk id="10" creationId="{34BEE99B-BBB7-B3BE-FA42-977A52867EA4}"/>
          </ac:picMkLst>
        </pc:picChg>
      </pc:sldChg>
      <pc:sldChg chg="modSp new mod">
        <pc:chgData name="Bhawani Shankar Sahu" userId="e5f9bc2e-d4bb-415b-bd8a-e25372d6a074" providerId="ADAL" clId="{ABE613B3-5B8E-48D9-930B-F3C04364A5FB}" dt="2023-02-24T03:14:46.530" v="271" actId="20577"/>
        <pc:sldMkLst>
          <pc:docMk/>
          <pc:sldMk cId="893104979" sldId="350"/>
        </pc:sldMkLst>
        <pc:spChg chg="mod">
          <ac:chgData name="Bhawani Shankar Sahu" userId="e5f9bc2e-d4bb-415b-bd8a-e25372d6a074" providerId="ADAL" clId="{ABE613B3-5B8E-48D9-930B-F3C04364A5FB}" dt="2023-02-24T03:02:35.093" v="171"/>
          <ac:spMkLst>
            <pc:docMk/>
            <pc:sldMk cId="893104979" sldId="350"/>
            <ac:spMk id="2" creationId="{F4B569B4-E122-4868-98C3-95E91329850B}"/>
          </ac:spMkLst>
        </pc:spChg>
        <pc:spChg chg="mod">
          <ac:chgData name="Bhawani Shankar Sahu" userId="e5f9bc2e-d4bb-415b-bd8a-e25372d6a074" providerId="ADAL" clId="{ABE613B3-5B8E-48D9-930B-F3C04364A5FB}" dt="2023-02-24T03:14:46.530" v="271" actId="20577"/>
          <ac:spMkLst>
            <pc:docMk/>
            <pc:sldMk cId="893104979" sldId="350"/>
            <ac:spMk id="3" creationId="{DE24E94E-AB56-526A-381E-AF00E1355169}"/>
          </ac:spMkLst>
        </pc:spChg>
      </pc:sldChg>
      <pc:sldChg chg="addSp modSp new mod">
        <pc:chgData name="Bhawani Shankar Sahu" userId="e5f9bc2e-d4bb-415b-bd8a-e25372d6a074" providerId="ADAL" clId="{ABE613B3-5B8E-48D9-930B-F3C04364A5FB}" dt="2023-02-24T03:18:25.825" v="287" actId="1076"/>
        <pc:sldMkLst>
          <pc:docMk/>
          <pc:sldMk cId="580292743" sldId="351"/>
        </pc:sldMkLst>
        <pc:spChg chg="mod">
          <ac:chgData name="Bhawani Shankar Sahu" userId="e5f9bc2e-d4bb-415b-bd8a-e25372d6a074" providerId="ADAL" clId="{ABE613B3-5B8E-48D9-930B-F3C04364A5FB}" dt="2023-02-24T03:15:00.785" v="272"/>
          <ac:spMkLst>
            <pc:docMk/>
            <pc:sldMk cId="580292743" sldId="351"/>
            <ac:spMk id="2" creationId="{5CA5435A-F82C-8590-F99A-93FBACA569A4}"/>
          </ac:spMkLst>
        </pc:spChg>
        <pc:spChg chg="mod">
          <ac:chgData name="Bhawani Shankar Sahu" userId="e5f9bc2e-d4bb-415b-bd8a-e25372d6a074" providerId="ADAL" clId="{ABE613B3-5B8E-48D9-930B-F3C04364A5FB}" dt="2023-02-24T03:15:55.464" v="278" actId="12"/>
          <ac:spMkLst>
            <pc:docMk/>
            <pc:sldMk cId="580292743" sldId="351"/>
            <ac:spMk id="3" creationId="{A4E10019-0136-036E-7237-44906F7694AB}"/>
          </ac:spMkLst>
        </pc:spChg>
        <pc:picChg chg="add mod">
          <ac:chgData name="Bhawani Shankar Sahu" userId="e5f9bc2e-d4bb-415b-bd8a-e25372d6a074" providerId="ADAL" clId="{ABE613B3-5B8E-48D9-930B-F3C04364A5FB}" dt="2023-02-24T03:17:58.025" v="283" actId="1076"/>
          <ac:picMkLst>
            <pc:docMk/>
            <pc:sldMk cId="580292743" sldId="351"/>
            <ac:picMk id="6" creationId="{CA56B976-E993-94B4-827F-073CD29C8A2A}"/>
          </ac:picMkLst>
        </pc:picChg>
        <pc:picChg chg="add mod">
          <ac:chgData name="Bhawani Shankar Sahu" userId="e5f9bc2e-d4bb-415b-bd8a-e25372d6a074" providerId="ADAL" clId="{ABE613B3-5B8E-48D9-930B-F3C04364A5FB}" dt="2023-02-24T03:18:25.825" v="287" actId="1076"/>
          <ac:picMkLst>
            <pc:docMk/>
            <pc:sldMk cId="580292743" sldId="351"/>
            <ac:picMk id="8" creationId="{E9FA4A75-D96D-BD9F-C17E-84A64E82A7AF}"/>
          </ac:picMkLst>
        </pc:picChg>
      </pc:sldChg>
      <pc:sldChg chg="addSp modSp new mod">
        <pc:chgData name="Bhawani Shankar Sahu" userId="e5f9bc2e-d4bb-415b-bd8a-e25372d6a074" providerId="ADAL" clId="{ABE613B3-5B8E-48D9-930B-F3C04364A5FB}" dt="2023-02-24T03:19:55.411" v="293" actId="1076"/>
        <pc:sldMkLst>
          <pc:docMk/>
          <pc:sldMk cId="1520112898" sldId="352"/>
        </pc:sldMkLst>
        <pc:spChg chg="mod">
          <ac:chgData name="Bhawani Shankar Sahu" userId="e5f9bc2e-d4bb-415b-bd8a-e25372d6a074" providerId="ADAL" clId="{ABE613B3-5B8E-48D9-930B-F3C04364A5FB}" dt="2023-02-24T03:19:14.371" v="288"/>
          <ac:spMkLst>
            <pc:docMk/>
            <pc:sldMk cId="1520112898" sldId="352"/>
            <ac:spMk id="2" creationId="{495B18D9-8871-3466-3B93-BA92F893D1C6}"/>
          </ac:spMkLst>
        </pc:spChg>
        <pc:spChg chg="mod">
          <ac:chgData name="Bhawani Shankar Sahu" userId="e5f9bc2e-d4bb-415b-bd8a-e25372d6a074" providerId="ADAL" clId="{ABE613B3-5B8E-48D9-930B-F3C04364A5FB}" dt="2023-02-24T03:19:26.632" v="291" actId="20577"/>
          <ac:spMkLst>
            <pc:docMk/>
            <pc:sldMk cId="1520112898" sldId="352"/>
            <ac:spMk id="3" creationId="{AFB711D5-3AB5-0343-5F25-2ED976CB0D56}"/>
          </ac:spMkLst>
        </pc:spChg>
        <pc:picChg chg="add mod">
          <ac:chgData name="Bhawani Shankar Sahu" userId="e5f9bc2e-d4bb-415b-bd8a-e25372d6a074" providerId="ADAL" clId="{ABE613B3-5B8E-48D9-930B-F3C04364A5FB}" dt="2023-02-24T03:19:55.411" v="293" actId="1076"/>
          <ac:picMkLst>
            <pc:docMk/>
            <pc:sldMk cId="1520112898" sldId="352"/>
            <ac:picMk id="6" creationId="{F43E8250-3FD6-D573-4C7B-EC60475C3C85}"/>
          </ac:picMkLst>
        </pc:picChg>
      </pc:sldChg>
      <pc:sldChg chg="addSp modSp new mod">
        <pc:chgData name="Bhawani Shankar Sahu" userId="e5f9bc2e-d4bb-415b-bd8a-e25372d6a074" providerId="ADAL" clId="{ABE613B3-5B8E-48D9-930B-F3C04364A5FB}" dt="2023-02-24T04:56:36.109" v="648" actId="20577"/>
        <pc:sldMkLst>
          <pc:docMk/>
          <pc:sldMk cId="3038080201" sldId="353"/>
        </pc:sldMkLst>
        <pc:spChg chg="mod">
          <ac:chgData name="Bhawani Shankar Sahu" userId="e5f9bc2e-d4bb-415b-bd8a-e25372d6a074" providerId="ADAL" clId="{ABE613B3-5B8E-48D9-930B-F3C04364A5FB}" dt="2023-02-24T04:56:36.109" v="648" actId="20577"/>
          <ac:spMkLst>
            <pc:docMk/>
            <pc:sldMk cId="3038080201" sldId="353"/>
            <ac:spMk id="2" creationId="{AD5434A3-AAF5-CAF1-F278-9AFA80EF1D1E}"/>
          </ac:spMkLst>
        </pc:spChg>
        <pc:spChg chg="mod">
          <ac:chgData name="Bhawani Shankar Sahu" userId="e5f9bc2e-d4bb-415b-bd8a-e25372d6a074" providerId="ADAL" clId="{ABE613B3-5B8E-48D9-930B-F3C04364A5FB}" dt="2023-02-24T03:12:21.702" v="254" actId="113"/>
          <ac:spMkLst>
            <pc:docMk/>
            <pc:sldMk cId="3038080201" sldId="353"/>
            <ac:spMk id="3" creationId="{8BCF4144-1EC1-E2C3-B6BB-D92ED4FEBFE7}"/>
          </ac:spMkLst>
        </pc:spChg>
        <pc:picChg chg="add mod">
          <ac:chgData name="Bhawani Shankar Sahu" userId="e5f9bc2e-d4bb-415b-bd8a-e25372d6a074" providerId="ADAL" clId="{ABE613B3-5B8E-48D9-930B-F3C04364A5FB}" dt="2023-02-24T03:12:48.531" v="258" actId="1076"/>
          <ac:picMkLst>
            <pc:docMk/>
            <pc:sldMk cId="3038080201" sldId="353"/>
            <ac:picMk id="6" creationId="{6DE5A0E1-FCB5-F118-1E2D-211A994E8B9E}"/>
          </ac:picMkLst>
        </pc:picChg>
        <pc:picChg chg="add mod">
          <ac:chgData name="Bhawani Shankar Sahu" userId="e5f9bc2e-d4bb-415b-bd8a-e25372d6a074" providerId="ADAL" clId="{ABE613B3-5B8E-48D9-930B-F3C04364A5FB}" dt="2023-02-24T03:13:45.806" v="262" actId="1076"/>
          <ac:picMkLst>
            <pc:docMk/>
            <pc:sldMk cId="3038080201" sldId="353"/>
            <ac:picMk id="8" creationId="{F9D57F1C-3542-E6F5-D163-43F7D40A30E4}"/>
          </ac:picMkLst>
        </pc:picChg>
      </pc:sldChg>
      <pc:sldChg chg="addSp modSp new mod">
        <pc:chgData name="Bhawani Shankar Sahu" userId="e5f9bc2e-d4bb-415b-bd8a-e25372d6a074" providerId="ADAL" clId="{ABE613B3-5B8E-48D9-930B-F3C04364A5FB}" dt="2023-02-24T03:09:08.728" v="192" actId="12"/>
        <pc:sldMkLst>
          <pc:docMk/>
          <pc:sldMk cId="1519255828" sldId="354"/>
        </pc:sldMkLst>
        <pc:spChg chg="mod">
          <ac:chgData name="Bhawani Shankar Sahu" userId="e5f9bc2e-d4bb-415b-bd8a-e25372d6a074" providerId="ADAL" clId="{ABE613B3-5B8E-48D9-930B-F3C04364A5FB}" dt="2023-02-24T03:07:14.210" v="177"/>
          <ac:spMkLst>
            <pc:docMk/>
            <pc:sldMk cId="1519255828" sldId="354"/>
            <ac:spMk id="2" creationId="{EA7037E6-FA75-405D-E8BC-D62BC28BFD7E}"/>
          </ac:spMkLst>
        </pc:spChg>
        <pc:spChg chg="mod">
          <ac:chgData name="Bhawani Shankar Sahu" userId="e5f9bc2e-d4bb-415b-bd8a-e25372d6a074" providerId="ADAL" clId="{ABE613B3-5B8E-48D9-930B-F3C04364A5FB}" dt="2023-02-24T03:09:08.728" v="192" actId="12"/>
          <ac:spMkLst>
            <pc:docMk/>
            <pc:sldMk cId="1519255828" sldId="354"/>
            <ac:spMk id="3" creationId="{BCF7D2CC-1EF9-1EE2-7A40-A9AAAF764B69}"/>
          </ac:spMkLst>
        </pc:spChg>
        <pc:picChg chg="add mod">
          <ac:chgData name="Bhawani Shankar Sahu" userId="e5f9bc2e-d4bb-415b-bd8a-e25372d6a074" providerId="ADAL" clId="{ABE613B3-5B8E-48D9-930B-F3C04364A5FB}" dt="2023-02-24T03:08:18.264" v="188" actId="14100"/>
          <ac:picMkLst>
            <pc:docMk/>
            <pc:sldMk cId="1519255828" sldId="354"/>
            <ac:picMk id="6" creationId="{0ED8B35B-84C7-F975-E664-D28B641657DB}"/>
          </ac:picMkLst>
        </pc:picChg>
        <pc:picChg chg="add mod">
          <ac:chgData name="Bhawani Shankar Sahu" userId="e5f9bc2e-d4bb-415b-bd8a-e25372d6a074" providerId="ADAL" clId="{ABE613B3-5B8E-48D9-930B-F3C04364A5FB}" dt="2023-02-24T03:09:01.445" v="190" actId="1076"/>
          <ac:picMkLst>
            <pc:docMk/>
            <pc:sldMk cId="1519255828" sldId="354"/>
            <ac:picMk id="8" creationId="{0BC90F60-773E-DE31-4953-46077D9A6966}"/>
          </ac:picMkLst>
        </pc:picChg>
      </pc:sldChg>
      <pc:sldChg chg="addSp modSp new mod">
        <pc:chgData name="Bhawani Shankar Sahu" userId="e5f9bc2e-d4bb-415b-bd8a-e25372d6a074" providerId="ADAL" clId="{ABE613B3-5B8E-48D9-930B-F3C04364A5FB}" dt="2023-02-24T03:11:09.662" v="206" actId="1076"/>
        <pc:sldMkLst>
          <pc:docMk/>
          <pc:sldMk cId="524139867" sldId="355"/>
        </pc:sldMkLst>
        <pc:spChg chg="mod">
          <ac:chgData name="Bhawani Shankar Sahu" userId="e5f9bc2e-d4bb-415b-bd8a-e25372d6a074" providerId="ADAL" clId="{ABE613B3-5B8E-48D9-930B-F3C04364A5FB}" dt="2023-02-24T03:09:27.089" v="194"/>
          <ac:spMkLst>
            <pc:docMk/>
            <pc:sldMk cId="524139867" sldId="355"/>
            <ac:spMk id="2" creationId="{A8F136BC-6CC9-B25F-A267-B96469F0B0FA}"/>
          </ac:spMkLst>
        </pc:spChg>
        <pc:spChg chg="mod">
          <ac:chgData name="Bhawani Shankar Sahu" userId="e5f9bc2e-d4bb-415b-bd8a-e25372d6a074" providerId="ADAL" clId="{ABE613B3-5B8E-48D9-930B-F3C04364A5FB}" dt="2023-02-24T03:10:18.688" v="200" actId="14100"/>
          <ac:spMkLst>
            <pc:docMk/>
            <pc:sldMk cId="524139867" sldId="355"/>
            <ac:spMk id="3" creationId="{78D0569C-149E-1BE2-48D4-468070BAF9FB}"/>
          </ac:spMkLst>
        </pc:spChg>
        <pc:picChg chg="add mod">
          <ac:chgData name="Bhawani Shankar Sahu" userId="e5f9bc2e-d4bb-415b-bd8a-e25372d6a074" providerId="ADAL" clId="{ABE613B3-5B8E-48D9-930B-F3C04364A5FB}" dt="2023-02-24T03:10:27.594" v="204" actId="1076"/>
          <ac:picMkLst>
            <pc:docMk/>
            <pc:sldMk cId="524139867" sldId="355"/>
            <ac:picMk id="6" creationId="{1EEF7F6B-699F-24DD-E03F-F664E3DE42A8}"/>
          </ac:picMkLst>
        </pc:picChg>
        <pc:picChg chg="add mod">
          <ac:chgData name="Bhawani Shankar Sahu" userId="e5f9bc2e-d4bb-415b-bd8a-e25372d6a074" providerId="ADAL" clId="{ABE613B3-5B8E-48D9-930B-F3C04364A5FB}" dt="2023-02-24T03:11:09.662" v="206" actId="1076"/>
          <ac:picMkLst>
            <pc:docMk/>
            <pc:sldMk cId="524139867" sldId="355"/>
            <ac:picMk id="8" creationId="{548F9B6C-4F01-825F-D2DE-96AC574B7FF0}"/>
          </ac:picMkLst>
        </pc:picChg>
      </pc:sldChg>
      <pc:sldChg chg="addSp modSp new mod">
        <pc:chgData name="Bhawani Shankar Sahu" userId="e5f9bc2e-d4bb-415b-bd8a-e25372d6a074" providerId="ADAL" clId="{ABE613B3-5B8E-48D9-930B-F3C04364A5FB}" dt="2023-02-24T03:21:10.727" v="300" actId="1076"/>
        <pc:sldMkLst>
          <pc:docMk/>
          <pc:sldMk cId="4257288642" sldId="356"/>
        </pc:sldMkLst>
        <pc:spChg chg="mod">
          <ac:chgData name="Bhawani Shankar Sahu" userId="e5f9bc2e-d4bb-415b-bd8a-e25372d6a074" providerId="ADAL" clId="{ABE613B3-5B8E-48D9-930B-F3C04364A5FB}" dt="2023-02-24T03:20:32.647" v="297"/>
          <ac:spMkLst>
            <pc:docMk/>
            <pc:sldMk cId="4257288642" sldId="356"/>
            <ac:spMk id="2" creationId="{E886EAA2-BCE4-B8DE-B3A2-81C169B1D226}"/>
          </ac:spMkLst>
        </pc:spChg>
        <pc:spChg chg="mod">
          <ac:chgData name="Bhawani Shankar Sahu" userId="e5f9bc2e-d4bb-415b-bd8a-e25372d6a074" providerId="ADAL" clId="{ABE613B3-5B8E-48D9-930B-F3C04364A5FB}" dt="2023-02-24T03:20:48.296" v="298"/>
          <ac:spMkLst>
            <pc:docMk/>
            <pc:sldMk cId="4257288642" sldId="356"/>
            <ac:spMk id="3" creationId="{58E565AC-4F6E-5FCB-5554-A8DBC0F15DE3}"/>
          </ac:spMkLst>
        </pc:spChg>
        <pc:picChg chg="add mod">
          <ac:chgData name="Bhawani Shankar Sahu" userId="e5f9bc2e-d4bb-415b-bd8a-e25372d6a074" providerId="ADAL" clId="{ABE613B3-5B8E-48D9-930B-F3C04364A5FB}" dt="2023-02-24T03:21:10.727" v="300" actId="1076"/>
          <ac:picMkLst>
            <pc:docMk/>
            <pc:sldMk cId="4257288642" sldId="356"/>
            <ac:picMk id="6" creationId="{38FEDA05-AFFD-B318-EA41-BDDFAF86780E}"/>
          </ac:picMkLst>
        </pc:picChg>
      </pc:sldChg>
      <pc:sldChg chg="addSp delSp modSp new mod">
        <pc:chgData name="Bhawani Shankar Sahu" userId="e5f9bc2e-d4bb-415b-bd8a-e25372d6a074" providerId="ADAL" clId="{ABE613B3-5B8E-48D9-930B-F3C04364A5FB}" dt="2023-02-24T03:22:29.402" v="309" actId="255"/>
        <pc:sldMkLst>
          <pc:docMk/>
          <pc:sldMk cId="2184411544" sldId="357"/>
        </pc:sldMkLst>
        <pc:spChg chg="mod">
          <ac:chgData name="Bhawani Shankar Sahu" userId="e5f9bc2e-d4bb-415b-bd8a-e25372d6a074" providerId="ADAL" clId="{ABE613B3-5B8E-48D9-930B-F3C04364A5FB}" dt="2023-02-24T03:21:48.010" v="301"/>
          <ac:spMkLst>
            <pc:docMk/>
            <pc:sldMk cId="2184411544" sldId="357"/>
            <ac:spMk id="2" creationId="{65A8E163-660C-BC6B-2C49-31BFA3B78197}"/>
          </ac:spMkLst>
        </pc:spChg>
        <pc:spChg chg="del">
          <ac:chgData name="Bhawani Shankar Sahu" userId="e5f9bc2e-d4bb-415b-bd8a-e25372d6a074" providerId="ADAL" clId="{ABE613B3-5B8E-48D9-930B-F3C04364A5FB}" dt="2023-02-24T03:22:03.721" v="302"/>
          <ac:spMkLst>
            <pc:docMk/>
            <pc:sldMk cId="2184411544" sldId="357"/>
            <ac:spMk id="3" creationId="{00FDAF4D-3BBA-3ED6-5445-FF79D1477EBC}"/>
          </ac:spMkLst>
        </pc:spChg>
        <pc:graphicFrameChg chg="add mod modGraphic">
          <ac:chgData name="Bhawani Shankar Sahu" userId="e5f9bc2e-d4bb-415b-bd8a-e25372d6a074" providerId="ADAL" clId="{ABE613B3-5B8E-48D9-930B-F3C04364A5FB}" dt="2023-02-24T03:22:29.402" v="309" actId="255"/>
          <ac:graphicFrameMkLst>
            <pc:docMk/>
            <pc:sldMk cId="2184411544" sldId="357"/>
            <ac:graphicFrameMk id="5" creationId="{A3E0BE10-0C38-3CEA-8E52-E5DC847D6D47}"/>
          </ac:graphicFrameMkLst>
        </pc:graphicFrameChg>
      </pc:sldChg>
      <pc:sldChg chg="addSp delSp modSp new mod">
        <pc:chgData name="Bhawani Shankar Sahu" userId="e5f9bc2e-d4bb-415b-bd8a-e25372d6a074" providerId="ADAL" clId="{ABE613B3-5B8E-48D9-930B-F3C04364A5FB}" dt="2023-02-24T03:36:09.039" v="333" actId="1076"/>
        <pc:sldMkLst>
          <pc:docMk/>
          <pc:sldMk cId="2791678239" sldId="358"/>
        </pc:sldMkLst>
        <pc:spChg chg="mod">
          <ac:chgData name="Bhawani Shankar Sahu" userId="e5f9bc2e-d4bb-415b-bd8a-e25372d6a074" providerId="ADAL" clId="{ABE613B3-5B8E-48D9-930B-F3C04364A5FB}" dt="2023-02-24T03:35:28.408" v="327" actId="14100"/>
          <ac:spMkLst>
            <pc:docMk/>
            <pc:sldMk cId="2791678239" sldId="358"/>
            <ac:spMk id="2" creationId="{D0E58DF7-D81A-7681-DA64-953E8360DA36}"/>
          </ac:spMkLst>
        </pc:spChg>
        <pc:spChg chg="del">
          <ac:chgData name="Bhawani Shankar Sahu" userId="e5f9bc2e-d4bb-415b-bd8a-e25372d6a074" providerId="ADAL" clId="{ABE613B3-5B8E-48D9-930B-F3C04364A5FB}" dt="2023-02-24T03:35:02.587" v="325" actId="22"/>
          <ac:spMkLst>
            <pc:docMk/>
            <pc:sldMk cId="2791678239" sldId="358"/>
            <ac:spMk id="3" creationId="{9E8DBA8E-ED4B-65EB-AFD7-93910D691FE9}"/>
          </ac:spMkLst>
        </pc:spChg>
        <pc:picChg chg="add mod ord">
          <ac:chgData name="Bhawani Shankar Sahu" userId="e5f9bc2e-d4bb-415b-bd8a-e25372d6a074" providerId="ADAL" clId="{ABE613B3-5B8E-48D9-930B-F3C04364A5FB}" dt="2023-02-24T03:35:40.423" v="331" actId="14100"/>
          <ac:picMkLst>
            <pc:docMk/>
            <pc:sldMk cId="2791678239" sldId="358"/>
            <ac:picMk id="6" creationId="{3DD382A1-257A-8D3A-4FA6-7EA0EF5FD538}"/>
          </ac:picMkLst>
        </pc:picChg>
        <pc:picChg chg="add mod">
          <ac:chgData name="Bhawani Shankar Sahu" userId="e5f9bc2e-d4bb-415b-bd8a-e25372d6a074" providerId="ADAL" clId="{ABE613B3-5B8E-48D9-930B-F3C04364A5FB}" dt="2023-02-24T03:36:09.039" v="333" actId="1076"/>
          <ac:picMkLst>
            <pc:docMk/>
            <pc:sldMk cId="2791678239" sldId="358"/>
            <ac:picMk id="8" creationId="{F78DC000-A0AE-E86C-5E34-CFDEF0E26139}"/>
          </ac:picMkLst>
        </pc:picChg>
      </pc:sldChg>
      <pc:sldChg chg="addSp modSp new mod">
        <pc:chgData name="Bhawani Shankar Sahu" userId="e5f9bc2e-d4bb-415b-bd8a-e25372d6a074" providerId="ADAL" clId="{ABE613B3-5B8E-48D9-930B-F3C04364A5FB}" dt="2023-02-24T03:37:31.714" v="348" actId="255"/>
        <pc:sldMkLst>
          <pc:docMk/>
          <pc:sldMk cId="4134153528" sldId="359"/>
        </pc:sldMkLst>
        <pc:spChg chg="mod">
          <ac:chgData name="Bhawani Shankar Sahu" userId="e5f9bc2e-d4bb-415b-bd8a-e25372d6a074" providerId="ADAL" clId="{ABE613B3-5B8E-48D9-930B-F3C04364A5FB}" dt="2023-02-24T03:36:32.320" v="338"/>
          <ac:spMkLst>
            <pc:docMk/>
            <pc:sldMk cId="4134153528" sldId="359"/>
            <ac:spMk id="2" creationId="{FB211686-E4A8-73BD-9324-99D3BDA6400E}"/>
          </ac:spMkLst>
        </pc:spChg>
        <pc:spChg chg="mod">
          <ac:chgData name="Bhawani Shankar Sahu" userId="e5f9bc2e-d4bb-415b-bd8a-e25372d6a074" providerId="ADAL" clId="{ABE613B3-5B8E-48D9-930B-F3C04364A5FB}" dt="2023-02-24T03:36:46.313" v="339"/>
          <ac:spMkLst>
            <pc:docMk/>
            <pc:sldMk cId="4134153528" sldId="359"/>
            <ac:spMk id="3" creationId="{15AF98F5-79E7-1DCB-B6C8-E341485BFCFA}"/>
          </ac:spMkLst>
        </pc:spChg>
        <pc:graphicFrameChg chg="add mod modGraphic">
          <ac:chgData name="Bhawani Shankar Sahu" userId="e5f9bc2e-d4bb-415b-bd8a-e25372d6a074" providerId="ADAL" clId="{ABE613B3-5B8E-48D9-930B-F3C04364A5FB}" dt="2023-02-24T03:37:31.714" v="348" actId="255"/>
          <ac:graphicFrameMkLst>
            <pc:docMk/>
            <pc:sldMk cId="4134153528" sldId="359"/>
            <ac:graphicFrameMk id="5" creationId="{C55BC713-6A19-4A99-6A7B-73EE550D71F7}"/>
          </ac:graphicFrameMkLst>
        </pc:graphicFrameChg>
      </pc:sldChg>
      <pc:sldChg chg="addSp delSp modSp new mod">
        <pc:chgData name="Bhawani Shankar Sahu" userId="e5f9bc2e-d4bb-415b-bd8a-e25372d6a074" providerId="ADAL" clId="{ABE613B3-5B8E-48D9-930B-F3C04364A5FB}" dt="2023-02-24T03:42:43.693" v="365"/>
        <pc:sldMkLst>
          <pc:docMk/>
          <pc:sldMk cId="233304491" sldId="360"/>
        </pc:sldMkLst>
        <pc:spChg chg="mod">
          <ac:chgData name="Bhawani Shankar Sahu" userId="e5f9bc2e-d4bb-415b-bd8a-e25372d6a074" providerId="ADAL" clId="{ABE613B3-5B8E-48D9-930B-F3C04364A5FB}" dt="2023-02-24T03:42:43.693" v="365"/>
          <ac:spMkLst>
            <pc:docMk/>
            <pc:sldMk cId="233304491" sldId="360"/>
            <ac:spMk id="2" creationId="{CD50C8BB-34BF-0EF0-4515-1F8D6DD22990}"/>
          </ac:spMkLst>
        </pc:spChg>
        <pc:spChg chg="del">
          <ac:chgData name="Bhawani Shankar Sahu" userId="e5f9bc2e-d4bb-415b-bd8a-e25372d6a074" providerId="ADAL" clId="{ABE613B3-5B8E-48D9-930B-F3C04364A5FB}" dt="2023-02-24T03:38:04.689" v="349" actId="22"/>
          <ac:spMkLst>
            <pc:docMk/>
            <pc:sldMk cId="233304491" sldId="360"/>
            <ac:spMk id="3" creationId="{149AA7A1-949C-7DC7-0482-F387D1AA56AD}"/>
          </ac:spMkLst>
        </pc:spChg>
        <pc:picChg chg="add mod ord">
          <ac:chgData name="Bhawani Shankar Sahu" userId="e5f9bc2e-d4bb-415b-bd8a-e25372d6a074" providerId="ADAL" clId="{ABE613B3-5B8E-48D9-930B-F3C04364A5FB}" dt="2023-02-24T03:38:07.160" v="350" actId="1076"/>
          <ac:picMkLst>
            <pc:docMk/>
            <pc:sldMk cId="233304491" sldId="360"/>
            <ac:picMk id="6" creationId="{69C11452-2728-035B-12F6-7379D2C05B08}"/>
          </ac:picMkLst>
        </pc:picChg>
        <pc:picChg chg="add mod">
          <ac:chgData name="Bhawani Shankar Sahu" userId="e5f9bc2e-d4bb-415b-bd8a-e25372d6a074" providerId="ADAL" clId="{ABE613B3-5B8E-48D9-930B-F3C04364A5FB}" dt="2023-02-24T03:38:29.130" v="353" actId="14100"/>
          <ac:picMkLst>
            <pc:docMk/>
            <pc:sldMk cId="233304491" sldId="360"/>
            <ac:picMk id="8" creationId="{0EB4A420-510D-D483-7856-E6BE29C9FE1C}"/>
          </ac:picMkLst>
        </pc:picChg>
      </pc:sldChg>
      <pc:sldChg chg="modSp new mod">
        <pc:chgData name="Bhawani Shankar Sahu" userId="e5f9bc2e-d4bb-415b-bd8a-e25372d6a074" providerId="ADAL" clId="{ABE613B3-5B8E-48D9-930B-F3C04364A5FB}" dt="2023-02-24T03:54:16.568" v="375" actId="20577"/>
        <pc:sldMkLst>
          <pc:docMk/>
          <pc:sldMk cId="783487178" sldId="361"/>
        </pc:sldMkLst>
        <pc:spChg chg="mod">
          <ac:chgData name="Bhawani Shankar Sahu" userId="e5f9bc2e-d4bb-415b-bd8a-e25372d6a074" providerId="ADAL" clId="{ABE613B3-5B8E-48D9-930B-F3C04364A5FB}" dt="2023-02-24T03:53:26.730" v="366"/>
          <ac:spMkLst>
            <pc:docMk/>
            <pc:sldMk cId="783487178" sldId="361"/>
            <ac:spMk id="2" creationId="{E81D20C5-6278-C4E8-24C8-23D8CA174AEB}"/>
          </ac:spMkLst>
        </pc:spChg>
        <pc:spChg chg="mod">
          <ac:chgData name="Bhawani Shankar Sahu" userId="e5f9bc2e-d4bb-415b-bd8a-e25372d6a074" providerId="ADAL" clId="{ABE613B3-5B8E-48D9-930B-F3C04364A5FB}" dt="2023-02-24T03:54:16.568" v="375" actId="20577"/>
          <ac:spMkLst>
            <pc:docMk/>
            <pc:sldMk cId="783487178" sldId="361"/>
            <ac:spMk id="3" creationId="{02FF2FE6-D7AC-1828-E2DA-8A51CE51613F}"/>
          </ac:spMkLst>
        </pc:spChg>
      </pc:sldChg>
      <pc:sldChg chg="modSp new del mod">
        <pc:chgData name="Bhawani Shankar Sahu" userId="e5f9bc2e-d4bb-415b-bd8a-e25372d6a074" providerId="ADAL" clId="{ABE613B3-5B8E-48D9-930B-F3C04364A5FB}" dt="2023-02-24T04:30:11.069" v="576" actId="47"/>
        <pc:sldMkLst>
          <pc:docMk/>
          <pc:sldMk cId="1127057131" sldId="362"/>
        </pc:sldMkLst>
        <pc:spChg chg="mod">
          <ac:chgData name="Bhawani Shankar Sahu" userId="e5f9bc2e-d4bb-415b-bd8a-e25372d6a074" providerId="ADAL" clId="{ABE613B3-5B8E-48D9-930B-F3C04364A5FB}" dt="2023-02-24T03:55:28.403" v="378" actId="20577"/>
          <ac:spMkLst>
            <pc:docMk/>
            <pc:sldMk cId="1127057131" sldId="362"/>
            <ac:spMk id="2" creationId="{E317CF2C-E493-8566-35DE-49F1FCF5AD7B}"/>
          </ac:spMkLst>
        </pc:spChg>
      </pc:sldChg>
      <pc:sldChg chg="modSp new mod">
        <pc:chgData name="Bhawani Shankar Sahu" userId="e5f9bc2e-d4bb-415b-bd8a-e25372d6a074" providerId="ADAL" clId="{ABE613B3-5B8E-48D9-930B-F3C04364A5FB}" dt="2023-02-24T04:23:26.519" v="389" actId="20577"/>
        <pc:sldMkLst>
          <pc:docMk/>
          <pc:sldMk cId="1461881513" sldId="363"/>
        </pc:sldMkLst>
        <pc:spChg chg="mod">
          <ac:chgData name="Bhawani Shankar Sahu" userId="e5f9bc2e-d4bb-415b-bd8a-e25372d6a074" providerId="ADAL" clId="{ABE613B3-5B8E-48D9-930B-F3C04364A5FB}" dt="2023-02-24T04:22:42.594" v="380"/>
          <ac:spMkLst>
            <pc:docMk/>
            <pc:sldMk cId="1461881513" sldId="363"/>
            <ac:spMk id="2" creationId="{9DE6A05B-D06D-7387-874C-15D4744CF164}"/>
          </ac:spMkLst>
        </pc:spChg>
        <pc:spChg chg="mod">
          <ac:chgData name="Bhawani Shankar Sahu" userId="e5f9bc2e-d4bb-415b-bd8a-e25372d6a074" providerId="ADAL" clId="{ABE613B3-5B8E-48D9-930B-F3C04364A5FB}" dt="2023-02-24T04:23:26.519" v="389" actId="20577"/>
          <ac:spMkLst>
            <pc:docMk/>
            <pc:sldMk cId="1461881513" sldId="363"/>
            <ac:spMk id="3" creationId="{F8DD7F3B-CA84-552F-6A89-B8917138C253}"/>
          </ac:spMkLst>
        </pc:spChg>
      </pc:sldChg>
      <pc:sldChg chg="addSp modSp new mod">
        <pc:chgData name="Bhawani Shankar Sahu" userId="e5f9bc2e-d4bb-415b-bd8a-e25372d6a074" providerId="ADAL" clId="{ABE613B3-5B8E-48D9-930B-F3C04364A5FB}" dt="2023-02-24T04:26:22.418" v="437" actId="1076"/>
        <pc:sldMkLst>
          <pc:docMk/>
          <pc:sldMk cId="2722919350" sldId="364"/>
        </pc:sldMkLst>
        <pc:spChg chg="mod">
          <ac:chgData name="Bhawani Shankar Sahu" userId="e5f9bc2e-d4bb-415b-bd8a-e25372d6a074" providerId="ADAL" clId="{ABE613B3-5B8E-48D9-930B-F3C04364A5FB}" dt="2023-02-24T04:23:46.246" v="396" actId="20577"/>
          <ac:spMkLst>
            <pc:docMk/>
            <pc:sldMk cId="2722919350" sldId="364"/>
            <ac:spMk id="2" creationId="{CBEED4CF-173F-6F07-8B2B-B8BDD59F4992}"/>
          </ac:spMkLst>
        </pc:spChg>
        <pc:spChg chg="mod">
          <ac:chgData name="Bhawani Shankar Sahu" userId="e5f9bc2e-d4bb-415b-bd8a-e25372d6a074" providerId="ADAL" clId="{ABE613B3-5B8E-48D9-930B-F3C04364A5FB}" dt="2023-02-24T04:24:55.106" v="424" actId="1076"/>
          <ac:spMkLst>
            <pc:docMk/>
            <pc:sldMk cId="2722919350" sldId="364"/>
            <ac:spMk id="3" creationId="{DFEEF2C5-1F7A-8F82-EF5D-6B6F23902122}"/>
          </ac:spMkLst>
        </pc:spChg>
        <pc:spChg chg="add mod">
          <ac:chgData name="Bhawani Shankar Sahu" userId="e5f9bc2e-d4bb-415b-bd8a-e25372d6a074" providerId="ADAL" clId="{ABE613B3-5B8E-48D9-930B-F3C04364A5FB}" dt="2023-02-24T04:26:22.418" v="437" actId="1076"/>
          <ac:spMkLst>
            <pc:docMk/>
            <pc:sldMk cId="2722919350" sldId="364"/>
            <ac:spMk id="7" creationId="{2C939174-945D-14B9-46A1-B44CF046C14D}"/>
          </ac:spMkLst>
        </pc:spChg>
        <pc:picChg chg="add mod">
          <ac:chgData name="Bhawani Shankar Sahu" userId="e5f9bc2e-d4bb-415b-bd8a-e25372d6a074" providerId="ADAL" clId="{ABE613B3-5B8E-48D9-930B-F3C04364A5FB}" dt="2023-02-24T04:24:34.630" v="409" actId="14100"/>
          <ac:picMkLst>
            <pc:docMk/>
            <pc:sldMk cId="2722919350" sldId="364"/>
            <ac:picMk id="6" creationId="{4EF2D2C5-6C1A-5625-ED53-6E3E88196BCE}"/>
          </ac:picMkLst>
        </pc:picChg>
        <pc:picChg chg="add mod">
          <ac:chgData name="Bhawani Shankar Sahu" userId="e5f9bc2e-d4bb-415b-bd8a-e25372d6a074" providerId="ADAL" clId="{ABE613B3-5B8E-48D9-930B-F3C04364A5FB}" dt="2023-02-24T04:25:05.878" v="426" actId="14100"/>
          <ac:picMkLst>
            <pc:docMk/>
            <pc:sldMk cId="2722919350" sldId="364"/>
            <ac:picMk id="1026" creationId="{6C0CD664-B131-369B-2AC7-12A4DFCF25C3}"/>
          </ac:picMkLst>
        </pc:picChg>
      </pc:sldChg>
      <pc:sldChg chg="addSp modSp new mod">
        <pc:chgData name="Bhawani Shankar Sahu" userId="e5f9bc2e-d4bb-415b-bd8a-e25372d6a074" providerId="ADAL" clId="{ABE613B3-5B8E-48D9-930B-F3C04364A5FB}" dt="2023-02-24T04:29:51.856" v="574" actId="1076"/>
        <pc:sldMkLst>
          <pc:docMk/>
          <pc:sldMk cId="1909241144" sldId="365"/>
        </pc:sldMkLst>
        <pc:spChg chg="mod">
          <ac:chgData name="Bhawani Shankar Sahu" userId="e5f9bc2e-d4bb-415b-bd8a-e25372d6a074" providerId="ADAL" clId="{ABE613B3-5B8E-48D9-930B-F3C04364A5FB}" dt="2023-02-24T04:26:39.206" v="440" actId="20577"/>
          <ac:spMkLst>
            <pc:docMk/>
            <pc:sldMk cId="1909241144" sldId="365"/>
            <ac:spMk id="2" creationId="{211D0846-5CA4-6ED2-3B2C-52A40B271904}"/>
          </ac:spMkLst>
        </pc:spChg>
        <pc:spChg chg="mod">
          <ac:chgData name="Bhawani Shankar Sahu" userId="e5f9bc2e-d4bb-415b-bd8a-e25372d6a074" providerId="ADAL" clId="{ABE613B3-5B8E-48D9-930B-F3C04364A5FB}" dt="2023-02-24T04:29:44.285" v="572" actId="20577"/>
          <ac:spMkLst>
            <pc:docMk/>
            <pc:sldMk cId="1909241144" sldId="365"/>
            <ac:spMk id="3" creationId="{B4FDE9EB-1C42-2A12-8CC4-C72DD4D4B7A6}"/>
          </ac:spMkLst>
        </pc:spChg>
        <pc:picChg chg="add mod">
          <ac:chgData name="Bhawani Shankar Sahu" userId="e5f9bc2e-d4bb-415b-bd8a-e25372d6a074" providerId="ADAL" clId="{ABE613B3-5B8E-48D9-930B-F3C04364A5FB}" dt="2023-02-24T04:29:48.190" v="573" actId="1076"/>
          <ac:picMkLst>
            <pc:docMk/>
            <pc:sldMk cId="1909241144" sldId="365"/>
            <ac:picMk id="6" creationId="{77E3E0AA-F5DC-9749-28A5-5B5F1AB44E43}"/>
          </ac:picMkLst>
        </pc:picChg>
        <pc:picChg chg="add mod">
          <ac:chgData name="Bhawani Shankar Sahu" userId="e5f9bc2e-d4bb-415b-bd8a-e25372d6a074" providerId="ADAL" clId="{ABE613B3-5B8E-48D9-930B-F3C04364A5FB}" dt="2023-02-24T04:29:51.856" v="574" actId="1076"/>
          <ac:picMkLst>
            <pc:docMk/>
            <pc:sldMk cId="1909241144" sldId="365"/>
            <ac:picMk id="2050" creationId="{439AE54F-434E-BD1C-3CB4-4DF2BE237BE1}"/>
          </ac:picMkLst>
        </pc:picChg>
      </pc:sldChg>
      <pc:sldChg chg="new del">
        <pc:chgData name="Bhawani Shankar Sahu" userId="e5f9bc2e-d4bb-415b-bd8a-e25372d6a074" providerId="ADAL" clId="{ABE613B3-5B8E-48D9-930B-F3C04364A5FB}" dt="2023-02-24T04:30:06.922" v="575" actId="47"/>
        <pc:sldMkLst>
          <pc:docMk/>
          <pc:sldMk cId="250999109" sldId="366"/>
        </pc:sldMkLst>
      </pc:sldChg>
      <pc:sldChg chg="addSp delSp modSp new mod">
        <pc:chgData name="Bhawani Shankar Sahu" userId="e5f9bc2e-d4bb-415b-bd8a-e25372d6a074" providerId="ADAL" clId="{ABE613B3-5B8E-48D9-930B-F3C04364A5FB}" dt="2023-02-24T05:00:19.775" v="677" actId="20577"/>
        <pc:sldMkLst>
          <pc:docMk/>
          <pc:sldMk cId="2330617718" sldId="366"/>
        </pc:sldMkLst>
        <pc:spChg chg="mod">
          <ac:chgData name="Bhawani Shankar Sahu" userId="e5f9bc2e-d4bb-415b-bd8a-e25372d6a074" providerId="ADAL" clId="{ABE613B3-5B8E-48D9-930B-F3C04364A5FB}" dt="2023-02-24T05:00:19.775" v="677" actId="20577"/>
          <ac:spMkLst>
            <pc:docMk/>
            <pc:sldMk cId="2330617718" sldId="366"/>
            <ac:spMk id="2" creationId="{5DA0C540-1883-E2CD-09CF-FAAFA07C1B4C}"/>
          </ac:spMkLst>
        </pc:spChg>
        <pc:spChg chg="del">
          <ac:chgData name="Bhawani Shankar Sahu" userId="e5f9bc2e-d4bb-415b-bd8a-e25372d6a074" providerId="ADAL" clId="{ABE613B3-5B8E-48D9-930B-F3C04364A5FB}" dt="2023-02-24T04:58:51.732" v="650"/>
          <ac:spMkLst>
            <pc:docMk/>
            <pc:sldMk cId="2330617718" sldId="366"/>
            <ac:spMk id="3" creationId="{6AA9B82A-943F-6299-CB79-9F2338ED156A}"/>
          </ac:spMkLst>
        </pc:spChg>
        <pc:graphicFrameChg chg="add mod modGraphic">
          <ac:chgData name="Bhawani Shankar Sahu" userId="e5f9bc2e-d4bb-415b-bd8a-e25372d6a074" providerId="ADAL" clId="{ABE613B3-5B8E-48D9-930B-F3C04364A5FB}" dt="2023-02-24T05:00:05.202" v="657" actId="14734"/>
          <ac:graphicFrameMkLst>
            <pc:docMk/>
            <pc:sldMk cId="2330617718" sldId="366"/>
            <ac:graphicFrameMk id="5" creationId="{CBB02C02-774A-ED3A-AF37-1DA5972669EE}"/>
          </ac:graphicFrameMkLst>
        </pc:graphicFrameChg>
      </pc:sldChg>
      <pc:sldChg chg="addSp modSp new mod">
        <pc:chgData name="Bhawani Shankar Sahu" userId="e5f9bc2e-d4bb-415b-bd8a-e25372d6a074" providerId="ADAL" clId="{ABE613B3-5B8E-48D9-930B-F3C04364A5FB}" dt="2023-02-24T05:02:52.805" v="700" actId="5793"/>
        <pc:sldMkLst>
          <pc:docMk/>
          <pc:sldMk cId="1130518189" sldId="367"/>
        </pc:sldMkLst>
        <pc:spChg chg="mod">
          <ac:chgData name="Bhawani Shankar Sahu" userId="e5f9bc2e-d4bb-415b-bd8a-e25372d6a074" providerId="ADAL" clId="{ABE613B3-5B8E-48D9-930B-F3C04364A5FB}" dt="2023-02-24T05:01:16.447" v="679"/>
          <ac:spMkLst>
            <pc:docMk/>
            <pc:sldMk cId="1130518189" sldId="367"/>
            <ac:spMk id="2" creationId="{26764D24-63C9-9541-5218-3E80BA95CCB9}"/>
          </ac:spMkLst>
        </pc:spChg>
        <pc:spChg chg="mod">
          <ac:chgData name="Bhawani Shankar Sahu" userId="e5f9bc2e-d4bb-415b-bd8a-e25372d6a074" providerId="ADAL" clId="{ABE613B3-5B8E-48D9-930B-F3C04364A5FB}" dt="2023-02-24T05:02:52.805" v="700" actId="5793"/>
          <ac:spMkLst>
            <pc:docMk/>
            <pc:sldMk cId="1130518189" sldId="367"/>
            <ac:spMk id="3" creationId="{5D0FC908-8E7F-D611-9B2F-61713EB34AEB}"/>
          </ac:spMkLst>
        </pc:spChg>
        <pc:picChg chg="add mod">
          <ac:chgData name="Bhawani Shankar Sahu" userId="e5f9bc2e-d4bb-415b-bd8a-e25372d6a074" providerId="ADAL" clId="{ABE613B3-5B8E-48D9-930B-F3C04364A5FB}" dt="2023-02-24T05:02:46.777" v="698" actId="14100"/>
          <ac:picMkLst>
            <pc:docMk/>
            <pc:sldMk cId="1130518189" sldId="367"/>
            <ac:picMk id="6" creationId="{42AA3180-FE7D-795A-7973-94B2733FAD5D}"/>
          </ac:picMkLst>
        </pc:picChg>
      </pc:sldChg>
      <pc:sldChg chg="new del">
        <pc:chgData name="Bhawani Shankar Sahu" userId="e5f9bc2e-d4bb-415b-bd8a-e25372d6a074" providerId="ADAL" clId="{ABE613B3-5B8E-48D9-930B-F3C04364A5FB}" dt="2023-02-24T04:30:06.922" v="575" actId="47"/>
        <pc:sldMkLst>
          <pc:docMk/>
          <pc:sldMk cId="2491820824" sldId="367"/>
        </pc:sldMkLst>
      </pc:sldChg>
      <pc:sldChg chg="modSp new mod">
        <pc:chgData name="Bhawani Shankar Sahu" userId="e5f9bc2e-d4bb-415b-bd8a-e25372d6a074" providerId="ADAL" clId="{ABE613B3-5B8E-48D9-930B-F3C04364A5FB}" dt="2023-02-24T07:57:16.560" v="908" actId="20577"/>
        <pc:sldMkLst>
          <pc:docMk/>
          <pc:sldMk cId="1151872829" sldId="368"/>
        </pc:sldMkLst>
        <pc:spChg chg="mod">
          <ac:chgData name="Bhawani Shankar Sahu" userId="e5f9bc2e-d4bb-415b-bd8a-e25372d6a074" providerId="ADAL" clId="{ABE613B3-5B8E-48D9-930B-F3C04364A5FB}" dt="2023-02-24T07:55:40.383" v="719" actId="20577"/>
          <ac:spMkLst>
            <pc:docMk/>
            <pc:sldMk cId="1151872829" sldId="368"/>
            <ac:spMk id="2" creationId="{253E8024-D231-41DC-FD75-9C653CCC483A}"/>
          </ac:spMkLst>
        </pc:spChg>
        <pc:spChg chg="mod">
          <ac:chgData name="Bhawani Shankar Sahu" userId="e5f9bc2e-d4bb-415b-bd8a-e25372d6a074" providerId="ADAL" clId="{ABE613B3-5B8E-48D9-930B-F3C04364A5FB}" dt="2023-02-24T07:57:16.560" v="908" actId="20577"/>
          <ac:spMkLst>
            <pc:docMk/>
            <pc:sldMk cId="1151872829" sldId="368"/>
            <ac:spMk id="3" creationId="{55280CF9-7C2F-192C-9FC6-BC8C8974438F}"/>
          </ac:spMkLst>
        </pc:spChg>
      </pc:sldChg>
      <pc:sldChg chg="modSp new mod">
        <pc:chgData name="Bhawani Shankar Sahu" userId="e5f9bc2e-d4bb-415b-bd8a-e25372d6a074" providerId="ADAL" clId="{ABE613B3-5B8E-48D9-930B-F3C04364A5FB}" dt="2023-02-24T08:07:50.363" v="1092" actId="20577"/>
        <pc:sldMkLst>
          <pc:docMk/>
          <pc:sldMk cId="2498840445" sldId="369"/>
        </pc:sldMkLst>
        <pc:spChg chg="mod">
          <ac:chgData name="Bhawani Shankar Sahu" userId="e5f9bc2e-d4bb-415b-bd8a-e25372d6a074" providerId="ADAL" clId="{ABE613B3-5B8E-48D9-930B-F3C04364A5FB}" dt="2023-02-24T07:57:28.465" v="919" actId="20577"/>
          <ac:spMkLst>
            <pc:docMk/>
            <pc:sldMk cId="2498840445" sldId="369"/>
            <ac:spMk id="2" creationId="{1C28A0F0-6F62-71F0-1AC7-CA9F1A23D441}"/>
          </ac:spMkLst>
        </pc:spChg>
        <pc:spChg chg="mod">
          <ac:chgData name="Bhawani Shankar Sahu" userId="e5f9bc2e-d4bb-415b-bd8a-e25372d6a074" providerId="ADAL" clId="{ABE613B3-5B8E-48D9-930B-F3C04364A5FB}" dt="2023-02-24T08:07:50.363" v="1092" actId="20577"/>
          <ac:spMkLst>
            <pc:docMk/>
            <pc:sldMk cId="2498840445" sldId="369"/>
            <ac:spMk id="3" creationId="{C166888C-5107-8D51-E3F7-E4BBE4FD994B}"/>
          </ac:spMkLst>
        </pc:spChg>
      </pc:sldChg>
      <pc:sldChg chg="addSp delSp modSp new mod">
        <pc:chgData name="Bhawani Shankar Sahu" userId="e5f9bc2e-d4bb-415b-bd8a-e25372d6a074" providerId="ADAL" clId="{ABE613B3-5B8E-48D9-930B-F3C04364A5FB}" dt="2023-02-24T08:09:38.989" v="1105" actId="14100"/>
        <pc:sldMkLst>
          <pc:docMk/>
          <pc:sldMk cId="2195862700" sldId="370"/>
        </pc:sldMkLst>
        <pc:spChg chg="mod">
          <ac:chgData name="Bhawani Shankar Sahu" userId="e5f9bc2e-d4bb-415b-bd8a-e25372d6a074" providerId="ADAL" clId="{ABE613B3-5B8E-48D9-930B-F3C04364A5FB}" dt="2023-02-24T08:02:50.914" v="1054" actId="20577"/>
          <ac:spMkLst>
            <pc:docMk/>
            <pc:sldMk cId="2195862700" sldId="370"/>
            <ac:spMk id="2" creationId="{96AA1E21-95D9-F96D-97BA-F3FA49DE5E29}"/>
          </ac:spMkLst>
        </pc:spChg>
        <pc:spChg chg="del">
          <ac:chgData name="Bhawani Shankar Sahu" userId="e5f9bc2e-d4bb-415b-bd8a-e25372d6a074" providerId="ADAL" clId="{ABE613B3-5B8E-48D9-930B-F3C04364A5FB}" dt="2023-02-24T08:08:53.997" v="1098" actId="478"/>
          <ac:spMkLst>
            <pc:docMk/>
            <pc:sldMk cId="2195862700" sldId="370"/>
            <ac:spMk id="3" creationId="{41F391BE-398C-5D76-235B-31453BCA4E0B}"/>
          </ac:spMkLst>
        </pc:spChg>
        <pc:spChg chg="add mod">
          <ac:chgData name="Bhawani Shankar Sahu" userId="e5f9bc2e-d4bb-415b-bd8a-e25372d6a074" providerId="ADAL" clId="{ABE613B3-5B8E-48D9-930B-F3C04364A5FB}" dt="2023-02-24T08:08:50.006" v="1097" actId="1076"/>
          <ac:spMkLst>
            <pc:docMk/>
            <pc:sldMk cId="2195862700" sldId="370"/>
            <ac:spMk id="5" creationId="{6781C633-F91E-3E7D-EB10-00D05FDD2DA3}"/>
          </ac:spMkLst>
        </pc:spChg>
        <pc:spChg chg="add mod">
          <ac:chgData name="Bhawani Shankar Sahu" userId="e5f9bc2e-d4bb-415b-bd8a-e25372d6a074" providerId="ADAL" clId="{ABE613B3-5B8E-48D9-930B-F3C04364A5FB}" dt="2023-02-24T08:09:33.377" v="1104" actId="1076"/>
          <ac:spMkLst>
            <pc:docMk/>
            <pc:sldMk cId="2195862700" sldId="370"/>
            <ac:spMk id="9" creationId="{A04B6DD7-A1CE-837B-AD90-CA1BEF5B2838}"/>
          </ac:spMkLst>
        </pc:spChg>
        <pc:cxnChg chg="add mod">
          <ac:chgData name="Bhawani Shankar Sahu" userId="e5f9bc2e-d4bb-415b-bd8a-e25372d6a074" providerId="ADAL" clId="{ABE613B3-5B8E-48D9-930B-F3C04364A5FB}" dt="2023-02-24T08:09:38.989" v="1105" actId="14100"/>
          <ac:cxnSpMkLst>
            <pc:docMk/>
            <pc:sldMk cId="2195862700" sldId="370"/>
            <ac:cxnSpMk id="7" creationId="{D4F9BBE9-28E1-7E79-5282-33190B96ABA4}"/>
          </ac:cxnSpMkLst>
        </pc:cxnChg>
      </pc:sldChg>
      <pc:sldChg chg="modSp new mod">
        <pc:chgData name="Bhawani Shankar Sahu" userId="e5f9bc2e-d4bb-415b-bd8a-e25372d6a074" providerId="ADAL" clId="{ABE613B3-5B8E-48D9-930B-F3C04364A5FB}" dt="2023-02-24T08:10:58.662" v="1135" actId="27636"/>
        <pc:sldMkLst>
          <pc:docMk/>
          <pc:sldMk cId="3344612013" sldId="371"/>
        </pc:sldMkLst>
        <pc:spChg chg="mod">
          <ac:chgData name="Bhawani Shankar Sahu" userId="e5f9bc2e-d4bb-415b-bd8a-e25372d6a074" providerId="ADAL" clId="{ABE613B3-5B8E-48D9-930B-F3C04364A5FB}" dt="2023-02-24T08:10:02.632" v="1128" actId="20577"/>
          <ac:spMkLst>
            <pc:docMk/>
            <pc:sldMk cId="3344612013" sldId="371"/>
            <ac:spMk id="2" creationId="{F053F002-25D9-5DC3-7B14-E2919511B992}"/>
          </ac:spMkLst>
        </pc:spChg>
        <pc:spChg chg="mod">
          <ac:chgData name="Bhawani Shankar Sahu" userId="e5f9bc2e-d4bb-415b-bd8a-e25372d6a074" providerId="ADAL" clId="{ABE613B3-5B8E-48D9-930B-F3C04364A5FB}" dt="2023-02-24T08:10:58.662" v="1135" actId="27636"/>
          <ac:spMkLst>
            <pc:docMk/>
            <pc:sldMk cId="3344612013" sldId="371"/>
            <ac:spMk id="3" creationId="{A57BD21D-D020-5937-1B70-456E97DFDCE5}"/>
          </ac:spMkLst>
        </pc:spChg>
      </pc:sldChg>
      <pc:sldChg chg="addSp delSp modSp new mod setBg">
        <pc:chgData name="Bhawani Shankar Sahu" userId="e5f9bc2e-d4bb-415b-bd8a-e25372d6a074" providerId="ADAL" clId="{ABE613B3-5B8E-48D9-930B-F3C04364A5FB}" dt="2023-02-24T08:16:21.352" v="1187" actId="1076"/>
        <pc:sldMkLst>
          <pc:docMk/>
          <pc:sldMk cId="231677095" sldId="372"/>
        </pc:sldMkLst>
        <pc:spChg chg="mod">
          <ac:chgData name="Bhawani Shankar Sahu" userId="e5f9bc2e-d4bb-415b-bd8a-e25372d6a074" providerId="ADAL" clId="{ABE613B3-5B8E-48D9-930B-F3C04364A5FB}" dt="2023-02-24T08:13:33.582" v="1163" actId="20577"/>
          <ac:spMkLst>
            <pc:docMk/>
            <pc:sldMk cId="231677095" sldId="372"/>
            <ac:spMk id="2" creationId="{F0B22ADF-7CE8-3FD5-AADC-6B4B384C054D}"/>
          </ac:spMkLst>
        </pc:spChg>
        <pc:spChg chg="del">
          <ac:chgData name="Bhawani Shankar Sahu" userId="e5f9bc2e-d4bb-415b-bd8a-e25372d6a074" providerId="ADAL" clId="{ABE613B3-5B8E-48D9-930B-F3C04364A5FB}" dt="2023-02-24T08:14:09.286" v="1169" actId="478"/>
          <ac:spMkLst>
            <pc:docMk/>
            <pc:sldMk cId="231677095" sldId="372"/>
            <ac:spMk id="3" creationId="{73BE6CCA-B110-CDA8-CE63-37DBFAA9F56B}"/>
          </ac:spMkLst>
        </pc:spChg>
        <pc:spChg chg="add mod">
          <ac:chgData name="Bhawani Shankar Sahu" userId="e5f9bc2e-d4bb-415b-bd8a-e25372d6a074" providerId="ADAL" clId="{ABE613B3-5B8E-48D9-930B-F3C04364A5FB}" dt="2023-02-24T08:15:13.398" v="1178" actId="1076"/>
          <ac:spMkLst>
            <pc:docMk/>
            <pc:sldMk cId="231677095" sldId="372"/>
            <ac:spMk id="5" creationId="{C627403E-F397-A564-2A1A-7439E055D00A}"/>
          </ac:spMkLst>
        </pc:spChg>
        <pc:spChg chg="add mod">
          <ac:chgData name="Bhawani Shankar Sahu" userId="e5f9bc2e-d4bb-415b-bd8a-e25372d6a074" providerId="ADAL" clId="{ABE613B3-5B8E-48D9-930B-F3C04364A5FB}" dt="2023-02-24T08:16:21.352" v="1187" actId="1076"/>
          <ac:spMkLst>
            <pc:docMk/>
            <pc:sldMk cId="231677095" sldId="372"/>
            <ac:spMk id="6" creationId="{2D1A7B72-FBD3-D410-140B-265123BAA29F}"/>
          </ac:spMkLst>
        </pc:spChg>
      </pc:sldChg>
      <pc:sldChg chg="addSp modSp new mod">
        <pc:chgData name="Bhawani Shankar Sahu" userId="e5f9bc2e-d4bb-415b-bd8a-e25372d6a074" providerId="ADAL" clId="{ABE613B3-5B8E-48D9-930B-F3C04364A5FB}" dt="2023-02-24T08:59:45.070" v="1344" actId="20577"/>
        <pc:sldMkLst>
          <pc:docMk/>
          <pc:sldMk cId="1871194884" sldId="373"/>
        </pc:sldMkLst>
        <pc:spChg chg="mod">
          <ac:chgData name="Bhawani Shankar Sahu" userId="e5f9bc2e-d4bb-415b-bd8a-e25372d6a074" providerId="ADAL" clId="{ABE613B3-5B8E-48D9-930B-F3C04364A5FB}" dt="2023-02-24T08:18:03.810" v="1189"/>
          <ac:spMkLst>
            <pc:docMk/>
            <pc:sldMk cId="1871194884" sldId="373"/>
            <ac:spMk id="2" creationId="{45A81AA9-28AB-4C8B-9239-76B4936D7BCA}"/>
          </ac:spMkLst>
        </pc:spChg>
        <pc:spChg chg="mod">
          <ac:chgData name="Bhawani Shankar Sahu" userId="e5f9bc2e-d4bb-415b-bd8a-e25372d6a074" providerId="ADAL" clId="{ABE613B3-5B8E-48D9-930B-F3C04364A5FB}" dt="2023-02-24T08:59:45.070" v="1344" actId="20577"/>
          <ac:spMkLst>
            <pc:docMk/>
            <pc:sldMk cId="1871194884" sldId="373"/>
            <ac:spMk id="3" creationId="{2CF5F61A-042B-EE58-C4C1-79C54EC3AC79}"/>
          </ac:spMkLst>
        </pc:spChg>
        <pc:graphicFrameChg chg="add mod modGraphic">
          <ac:chgData name="Bhawani Shankar Sahu" userId="e5f9bc2e-d4bb-415b-bd8a-e25372d6a074" providerId="ADAL" clId="{ABE613B3-5B8E-48D9-930B-F3C04364A5FB}" dt="2023-02-24T08:57:38.541" v="1245" actId="255"/>
          <ac:graphicFrameMkLst>
            <pc:docMk/>
            <pc:sldMk cId="1871194884" sldId="373"/>
            <ac:graphicFrameMk id="5" creationId="{F0A00E58-27C5-41A8-36E6-66ACDB95034C}"/>
          </ac:graphicFrameMkLst>
        </pc:graphicFrameChg>
      </pc:sldChg>
      <pc:sldChg chg="addSp delSp modSp new mod">
        <pc:chgData name="Bhawani Shankar Sahu" userId="e5f9bc2e-d4bb-415b-bd8a-e25372d6a074" providerId="ADAL" clId="{ABE613B3-5B8E-48D9-930B-F3C04364A5FB}" dt="2023-02-24T08:58:54.134" v="1265" actId="14734"/>
        <pc:sldMkLst>
          <pc:docMk/>
          <pc:sldMk cId="2799793836" sldId="374"/>
        </pc:sldMkLst>
        <pc:spChg chg="mod">
          <ac:chgData name="Bhawani Shankar Sahu" userId="e5f9bc2e-d4bb-415b-bd8a-e25372d6a074" providerId="ADAL" clId="{ABE613B3-5B8E-48D9-930B-F3C04364A5FB}" dt="2023-02-24T08:58:00.198" v="1258" actId="20577"/>
          <ac:spMkLst>
            <pc:docMk/>
            <pc:sldMk cId="2799793836" sldId="374"/>
            <ac:spMk id="2" creationId="{111BC930-AA13-FD0B-EA35-FC2A4FBB1B68}"/>
          </ac:spMkLst>
        </pc:spChg>
        <pc:spChg chg="del">
          <ac:chgData name="Bhawani Shankar Sahu" userId="e5f9bc2e-d4bb-415b-bd8a-e25372d6a074" providerId="ADAL" clId="{ABE613B3-5B8E-48D9-930B-F3C04364A5FB}" dt="2023-02-24T08:58:22.607" v="1259"/>
          <ac:spMkLst>
            <pc:docMk/>
            <pc:sldMk cId="2799793836" sldId="374"/>
            <ac:spMk id="3" creationId="{EC0BD7CA-B945-9538-4B5D-35D81DDEE692}"/>
          </ac:spMkLst>
        </pc:spChg>
        <pc:graphicFrameChg chg="add mod modGraphic">
          <ac:chgData name="Bhawani Shankar Sahu" userId="e5f9bc2e-d4bb-415b-bd8a-e25372d6a074" providerId="ADAL" clId="{ABE613B3-5B8E-48D9-930B-F3C04364A5FB}" dt="2023-02-24T08:58:54.134" v="1265" actId="14734"/>
          <ac:graphicFrameMkLst>
            <pc:docMk/>
            <pc:sldMk cId="2799793836" sldId="374"/>
            <ac:graphicFrameMk id="5" creationId="{CE8FCBBB-BDCE-5B4D-0835-47591A5A2615}"/>
          </ac:graphicFrameMkLst>
        </pc:graphicFrameChg>
      </pc:sldChg>
      <pc:sldChg chg="addSp delSp modSp new mod setBg">
        <pc:chgData name="Bhawani Shankar Sahu" userId="e5f9bc2e-d4bb-415b-bd8a-e25372d6a074" providerId="ADAL" clId="{ABE613B3-5B8E-48D9-930B-F3C04364A5FB}" dt="2023-02-24T09:09:52.690" v="1495" actId="20577"/>
        <pc:sldMkLst>
          <pc:docMk/>
          <pc:sldMk cId="632990988" sldId="375"/>
        </pc:sldMkLst>
        <pc:spChg chg="mod">
          <ac:chgData name="Bhawani Shankar Sahu" userId="e5f9bc2e-d4bb-415b-bd8a-e25372d6a074" providerId="ADAL" clId="{ABE613B3-5B8E-48D9-930B-F3C04364A5FB}" dt="2023-02-24T09:00:07.067" v="1371" actId="20577"/>
          <ac:spMkLst>
            <pc:docMk/>
            <pc:sldMk cId="632990988" sldId="375"/>
            <ac:spMk id="2" creationId="{D5AAC882-17AA-3ADC-E9FB-B64AAF91A579}"/>
          </ac:spMkLst>
        </pc:spChg>
        <pc:spChg chg="del">
          <ac:chgData name="Bhawani Shankar Sahu" userId="e5f9bc2e-d4bb-415b-bd8a-e25372d6a074" providerId="ADAL" clId="{ABE613B3-5B8E-48D9-930B-F3C04364A5FB}" dt="2023-02-24T09:01:55.344" v="1403" actId="478"/>
          <ac:spMkLst>
            <pc:docMk/>
            <pc:sldMk cId="632990988" sldId="375"/>
            <ac:spMk id="3" creationId="{388409D1-4FDA-404F-7FC3-F3A02F9A65DE}"/>
          </ac:spMkLst>
        </pc:spChg>
        <pc:spChg chg="add mod">
          <ac:chgData name="Bhawani Shankar Sahu" userId="e5f9bc2e-d4bb-415b-bd8a-e25372d6a074" providerId="ADAL" clId="{ABE613B3-5B8E-48D9-930B-F3C04364A5FB}" dt="2023-02-24T09:02:33.198" v="1457" actId="1076"/>
          <ac:spMkLst>
            <pc:docMk/>
            <pc:sldMk cId="632990988" sldId="375"/>
            <ac:spMk id="5" creationId="{B92C6F27-BA0A-75BE-B648-DEA7E891E292}"/>
          </ac:spMkLst>
        </pc:spChg>
        <pc:spChg chg="add mod">
          <ac:chgData name="Bhawani Shankar Sahu" userId="e5f9bc2e-d4bb-415b-bd8a-e25372d6a074" providerId="ADAL" clId="{ABE613B3-5B8E-48D9-930B-F3C04364A5FB}" dt="2023-02-24T09:08:43.803" v="1490" actId="255"/>
          <ac:spMkLst>
            <pc:docMk/>
            <pc:sldMk cId="632990988" sldId="375"/>
            <ac:spMk id="6" creationId="{384CDFBE-CC31-ACDC-C61B-644C167B3584}"/>
          </ac:spMkLst>
        </pc:spChg>
        <pc:spChg chg="add del mod">
          <ac:chgData name="Bhawani Shankar Sahu" userId="e5f9bc2e-d4bb-415b-bd8a-e25372d6a074" providerId="ADAL" clId="{ABE613B3-5B8E-48D9-930B-F3C04364A5FB}" dt="2023-02-24T09:06:24.182" v="1476" actId="478"/>
          <ac:spMkLst>
            <pc:docMk/>
            <pc:sldMk cId="632990988" sldId="375"/>
            <ac:spMk id="10" creationId="{F7BE3A6F-C55C-A260-CB50-DF992B230D47}"/>
          </ac:spMkLst>
        </pc:spChg>
        <pc:spChg chg="add mod">
          <ac:chgData name="Bhawani Shankar Sahu" userId="e5f9bc2e-d4bb-415b-bd8a-e25372d6a074" providerId="ADAL" clId="{ABE613B3-5B8E-48D9-930B-F3C04364A5FB}" dt="2023-02-24T09:09:52.690" v="1495" actId="20577"/>
          <ac:spMkLst>
            <pc:docMk/>
            <pc:sldMk cId="632990988" sldId="375"/>
            <ac:spMk id="12" creationId="{E4AE91D2-B153-DE60-6787-05A5249D6A3F}"/>
          </ac:spMkLst>
        </pc:spChg>
        <pc:graphicFrameChg chg="add del mod">
          <ac:chgData name="Bhawani Shankar Sahu" userId="e5f9bc2e-d4bb-415b-bd8a-e25372d6a074" providerId="ADAL" clId="{ABE613B3-5B8E-48D9-930B-F3C04364A5FB}" dt="2023-02-24T09:06:24.182" v="1476" actId="478"/>
          <ac:graphicFrameMkLst>
            <pc:docMk/>
            <pc:sldMk cId="632990988" sldId="375"/>
            <ac:graphicFrameMk id="9" creationId="{5C52B072-392A-63D5-8E06-625D7180E6B2}"/>
          </ac:graphicFrameMkLst>
        </pc:graphicFrameChg>
        <pc:cxnChg chg="add">
          <ac:chgData name="Bhawani Shankar Sahu" userId="e5f9bc2e-d4bb-415b-bd8a-e25372d6a074" providerId="ADAL" clId="{ABE613B3-5B8E-48D9-930B-F3C04364A5FB}" dt="2023-02-24T09:04:39.714" v="1464" actId="11529"/>
          <ac:cxnSpMkLst>
            <pc:docMk/>
            <pc:sldMk cId="632990988" sldId="375"/>
            <ac:cxnSpMk id="8" creationId="{A16D9EF9-A745-2F07-1B7D-335B5277E689}"/>
          </ac:cxnSpMkLst>
        </pc:cxnChg>
        <pc:cxnChg chg="add">
          <ac:chgData name="Bhawani Shankar Sahu" userId="e5f9bc2e-d4bb-415b-bd8a-e25372d6a074" providerId="ADAL" clId="{ABE613B3-5B8E-48D9-930B-F3C04364A5FB}" dt="2023-02-24T09:09:02.726" v="1491" actId="11529"/>
          <ac:cxnSpMkLst>
            <pc:docMk/>
            <pc:sldMk cId="632990988" sldId="375"/>
            <ac:cxnSpMk id="14" creationId="{0CB2AC60-AF14-0F88-7259-9596309CBAAB}"/>
          </ac:cxnSpMkLst>
        </pc:cxnChg>
      </pc:sldChg>
      <pc:sldChg chg="addSp delSp modSp new mod ord">
        <pc:chgData name="Bhawani Shankar Sahu" userId="e5f9bc2e-d4bb-415b-bd8a-e25372d6a074" providerId="ADAL" clId="{ABE613B3-5B8E-48D9-930B-F3C04364A5FB}" dt="2023-02-24T09:01:01.872" v="1397" actId="2711"/>
        <pc:sldMkLst>
          <pc:docMk/>
          <pc:sldMk cId="591949097" sldId="376"/>
        </pc:sldMkLst>
        <pc:spChg chg="mod">
          <ac:chgData name="Bhawani Shankar Sahu" userId="e5f9bc2e-d4bb-415b-bd8a-e25372d6a074" providerId="ADAL" clId="{ABE613B3-5B8E-48D9-930B-F3C04364A5FB}" dt="2023-02-24T09:00:40.278" v="1393" actId="20577"/>
          <ac:spMkLst>
            <pc:docMk/>
            <pc:sldMk cId="591949097" sldId="376"/>
            <ac:spMk id="2" creationId="{5C67C5DC-0B0B-09B0-7DAA-158D7C89C6CC}"/>
          </ac:spMkLst>
        </pc:spChg>
        <pc:spChg chg="del">
          <ac:chgData name="Bhawani Shankar Sahu" userId="e5f9bc2e-d4bb-415b-bd8a-e25372d6a074" providerId="ADAL" clId="{ABE613B3-5B8E-48D9-930B-F3C04364A5FB}" dt="2023-02-24T09:00:51.145" v="1394"/>
          <ac:spMkLst>
            <pc:docMk/>
            <pc:sldMk cId="591949097" sldId="376"/>
            <ac:spMk id="3" creationId="{B6C18887-8C78-FB41-0234-788940A4E187}"/>
          </ac:spMkLst>
        </pc:spChg>
        <pc:graphicFrameChg chg="add mod modGraphic">
          <ac:chgData name="Bhawani Shankar Sahu" userId="e5f9bc2e-d4bb-415b-bd8a-e25372d6a074" providerId="ADAL" clId="{ABE613B3-5B8E-48D9-930B-F3C04364A5FB}" dt="2023-02-24T09:01:01.872" v="1397" actId="2711"/>
          <ac:graphicFrameMkLst>
            <pc:docMk/>
            <pc:sldMk cId="591949097" sldId="376"/>
            <ac:graphicFrameMk id="5" creationId="{B73B926E-7446-3C3D-EF72-3C76065844EA}"/>
          </ac:graphicFrameMkLst>
        </pc:graphicFrameChg>
      </pc:sldChg>
      <pc:sldChg chg="addSp delSp modSp new mod setBg">
        <pc:chgData name="Bhawani Shankar Sahu" userId="e5f9bc2e-d4bb-415b-bd8a-e25372d6a074" providerId="ADAL" clId="{ABE613B3-5B8E-48D9-930B-F3C04364A5FB}" dt="2023-02-24T09:12:30.991" v="1534" actId="1076"/>
        <pc:sldMkLst>
          <pc:docMk/>
          <pc:sldMk cId="1843284936" sldId="377"/>
        </pc:sldMkLst>
        <pc:spChg chg="mod">
          <ac:chgData name="Bhawani Shankar Sahu" userId="e5f9bc2e-d4bb-415b-bd8a-e25372d6a074" providerId="ADAL" clId="{ABE613B3-5B8E-48D9-930B-F3C04364A5FB}" dt="2023-02-24T09:10:51.258" v="1518" actId="20577"/>
          <ac:spMkLst>
            <pc:docMk/>
            <pc:sldMk cId="1843284936" sldId="377"/>
            <ac:spMk id="2" creationId="{266CD9AD-5834-C178-9BF1-3B8A80346243}"/>
          </ac:spMkLst>
        </pc:spChg>
        <pc:spChg chg="del">
          <ac:chgData name="Bhawani Shankar Sahu" userId="e5f9bc2e-d4bb-415b-bd8a-e25372d6a074" providerId="ADAL" clId="{ABE613B3-5B8E-48D9-930B-F3C04364A5FB}" dt="2023-02-24T09:10:59.242" v="1521"/>
          <ac:spMkLst>
            <pc:docMk/>
            <pc:sldMk cId="1843284936" sldId="377"/>
            <ac:spMk id="3" creationId="{C0D5956B-31CA-D3D5-9340-FB6BE4312C79}"/>
          </ac:spMkLst>
        </pc:spChg>
        <pc:spChg chg="add del">
          <ac:chgData name="Bhawani Shankar Sahu" userId="e5f9bc2e-d4bb-415b-bd8a-e25372d6a074" providerId="ADAL" clId="{ABE613B3-5B8E-48D9-930B-F3C04364A5FB}" dt="2023-02-24T09:10:57.483" v="1520"/>
          <ac:spMkLst>
            <pc:docMk/>
            <pc:sldMk cId="1843284936" sldId="377"/>
            <ac:spMk id="5" creationId="{149DBC91-C90D-72C0-C068-E95E3BF93C2D}"/>
          </ac:spMkLst>
        </pc:spChg>
        <pc:spChg chg="add mod">
          <ac:chgData name="Bhawani Shankar Sahu" userId="e5f9bc2e-d4bb-415b-bd8a-e25372d6a074" providerId="ADAL" clId="{ABE613B3-5B8E-48D9-930B-F3C04364A5FB}" dt="2023-02-24T09:11:12.247" v="1524" actId="255"/>
          <ac:spMkLst>
            <pc:docMk/>
            <pc:sldMk cId="1843284936" sldId="377"/>
            <ac:spMk id="6" creationId="{0C68D21C-74D5-9799-CECC-ACAC8A306EA9}"/>
          </ac:spMkLst>
        </pc:spChg>
        <pc:spChg chg="add del mod">
          <ac:chgData name="Bhawani Shankar Sahu" userId="e5f9bc2e-d4bb-415b-bd8a-e25372d6a074" providerId="ADAL" clId="{ABE613B3-5B8E-48D9-930B-F3C04364A5FB}" dt="2023-02-24T09:12:00.275" v="1529" actId="22"/>
          <ac:spMkLst>
            <pc:docMk/>
            <pc:sldMk cId="1843284936" sldId="377"/>
            <ac:spMk id="10" creationId="{C9D61550-DF09-DA58-F4A7-1107D3EF96C4}"/>
          </ac:spMkLst>
        </pc:spChg>
        <pc:spChg chg="add mod">
          <ac:chgData name="Bhawani Shankar Sahu" userId="e5f9bc2e-d4bb-415b-bd8a-e25372d6a074" providerId="ADAL" clId="{ABE613B3-5B8E-48D9-930B-F3C04364A5FB}" dt="2023-02-24T09:12:30.991" v="1534" actId="1076"/>
          <ac:spMkLst>
            <pc:docMk/>
            <pc:sldMk cId="1843284936" sldId="377"/>
            <ac:spMk id="11" creationId="{13938D78-ABE4-68E4-5113-7B8E5C20EF6D}"/>
          </ac:spMkLst>
        </pc:spChg>
        <pc:cxnChg chg="add">
          <ac:chgData name="Bhawani Shankar Sahu" userId="e5f9bc2e-d4bb-415b-bd8a-e25372d6a074" providerId="ADAL" clId="{ABE613B3-5B8E-48D9-930B-F3C04364A5FB}" dt="2023-02-24T09:11:23.729" v="1525" actId="11529"/>
          <ac:cxnSpMkLst>
            <pc:docMk/>
            <pc:sldMk cId="1843284936" sldId="377"/>
            <ac:cxnSpMk id="8" creationId="{80E01486-CA84-BFBE-B9A6-32B80E6C4BF2}"/>
          </ac:cxnSpMkLst>
        </pc:cxnChg>
      </pc:sldChg>
      <pc:sldChg chg="addSp modSp new mod">
        <pc:chgData name="Bhawani Shankar Sahu" userId="e5f9bc2e-d4bb-415b-bd8a-e25372d6a074" providerId="ADAL" clId="{ABE613B3-5B8E-48D9-930B-F3C04364A5FB}" dt="2023-02-24T09:15:54.992" v="1601" actId="14100"/>
        <pc:sldMkLst>
          <pc:docMk/>
          <pc:sldMk cId="3178251651" sldId="378"/>
        </pc:sldMkLst>
        <pc:spChg chg="mod">
          <ac:chgData name="Bhawani Shankar Sahu" userId="e5f9bc2e-d4bb-415b-bd8a-e25372d6a074" providerId="ADAL" clId="{ABE613B3-5B8E-48D9-930B-F3C04364A5FB}" dt="2023-02-24T09:13:12.726" v="1555" actId="20577"/>
          <ac:spMkLst>
            <pc:docMk/>
            <pc:sldMk cId="3178251651" sldId="378"/>
            <ac:spMk id="2" creationId="{CF04DF38-8836-D540-99F8-12D3ABA282B4}"/>
          </ac:spMkLst>
        </pc:spChg>
        <pc:spChg chg="mod">
          <ac:chgData name="Bhawani Shankar Sahu" userId="e5f9bc2e-d4bb-415b-bd8a-e25372d6a074" providerId="ADAL" clId="{ABE613B3-5B8E-48D9-930B-F3C04364A5FB}" dt="2023-02-24T09:15:07.895" v="1593" actId="20577"/>
          <ac:spMkLst>
            <pc:docMk/>
            <pc:sldMk cId="3178251651" sldId="378"/>
            <ac:spMk id="3" creationId="{9D682DDD-120A-ECC2-84CF-16BDEA4C3937}"/>
          </ac:spMkLst>
        </pc:spChg>
        <pc:graphicFrameChg chg="add mod modGraphic">
          <ac:chgData name="Bhawani Shankar Sahu" userId="e5f9bc2e-d4bb-415b-bd8a-e25372d6a074" providerId="ADAL" clId="{ABE613B3-5B8E-48D9-930B-F3C04364A5FB}" dt="2023-02-24T09:15:54.992" v="1601" actId="14100"/>
          <ac:graphicFrameMkLst>
            <pc:docMk/>
            <pc:sldMk cId="3178251651" sldId="378"/>
            <ac:graphicFrameMk id="5" creationId="{3AB8BAE7-59BB-ABA1-754E-2A4DCF8F0297}"/>
          </ac:graphicFrameMkLst>
        </pc:graphicFrameChg>
      </pc:sldChg>
      <pc:sldChg chg="addSp delSp modSp new mod">
        <pc:chgData name="Bhawani Shankar Sahu" userId="e5f9bc2e-d4bb-415b-bd8a-e25372d6a074" providerId="ADAL" clId="{ABE613B3-5B8E-48D9-930B-F3C04364A5FB}" dt="2023-02-24T09:16:54.726" v="1639" actId="14734"/>
        <pc:sldMkLst>
          <pc:docMk/>
          <pc:sldMk cId="2393036477" sldId="379"/>
        </pc:sldMkLst>
        <pc:spChg chg="mod">
          <ac:chgData name="Bhawani Shankar Sahu" userId="e5f9bc2e-d4bb-415b-bd8a-e25372d6a074" providerId="ADAL" clId="{ABE613B3-5B8E-48D9-930B-F3C04364A5FB}" dt="2023-02-24T09:16:10.959" v="1632" actId="20577"/>
          <ac:spMkLst>
            <pc:docMk/>
            <pc:sldMk cId="2393036477" sldId="379"/>
            <ac:spMk id="2" creationId="{1A129FBA-9915-C3B0-939C-1F43061ACA62}"/>
          </ac:spMkLst>
        </pc:spChg>
        <pc:spChg chg="del">
          <ac:chgData name="Bhawani Shankar Sahu" userId="e5f9bc2e-d4bb-415b-bd8a-e25372d6a074" providerId="ADAL" clId="{ABE613B3-5B8E-48D9-930B-F3C04364A5FB}" dt="2023-02-24T09:16:25.304" v="1633"/>
          <ac:spMkLst>
            <pc:docMk/>
            <pc:sldMk cId="2393036477" sldId="379"/>
            <ac:spMk id="3" creationId="{138382A1-09FE-C152-7F17-AFC0D36F98FF}"/>
          </ac:spMkLst>
        </pc:spChg>
        <pc:graphicFrameChg chg="add mod modGraphic">
          <ac:chgData name="Bhawani Shankar Sahu" userId="e5f9bc2e-d4bb-415b-bd8a-e25372d6a074" providerId="ADAL" clId="{ABE613B3-5B8E-48D9-930B-F3C04364A5FB}" dt="2023-02-24T09:16:54.726" v="1639" actId="14734"/>
          <ac:graphicFrameMkLst>
            <pc:docMk/>
            <pc:sldMk cId="2393036477" sldId="379"/>
            <ac:graphicFrameMk id="5" creationId="{868AF546-215D-11DE-3BA3-7F3065746F35}"/>
          </ac:graphicFrameMkLst>
        </pc:graphicFrameChg>
      </pc:sldChg>
      <pc:sldChg chg="addSp delSp modSp new mod setBg">
        <pc:chgData name="Bhawani Shankar Sahu" userId="e5f9bc2e-d4bb-415b-bd8a-e25372d6a074" providerId="ADAL" clId="{ABE613B3-5B8E-48D9-930B-F3C04364A5FB}" dt="2023-02-24T09:22:12.956" v="1696" actId="11529"/>
        <pc:sldMkLst>
          <pc:docMk/>
          <pc:sldMk cId="3863948699" sldId="380"/>
        </pc:sldMkLst>
        <pc:spChg chg="mod">
          <ac:chgData name="Bhawani Shankar Sahu" userId="e5f9bc2e-d4bb-415b-bd8a-e25372d6a074" providerId="ADAL" clId="{ABE613B3-5B8E-48D9-930B-F3C04364A5FB}" dt="2023-02-24T09:17:14.249" v="1672" actId="20577"/>
          <ac:spMkLst>
            <pc:docMk/>
            <pc:sldMk cId="3863948699" sldId="380"/>
            <ac:spMk id="2" creationId="{C7BE4E1E-4AD5-DB5E-B686-80705723DBFA}"/>
          </ac:spMkLst>
        </pc:spChg>
        <pc:spChg chg="del">
          <ac:chgData name="Bhawani Shankar Sahu" userId="e5f9bc2e-d4bb-415b-bd8a-e25372d6a074" providerId="ADAL" clId="{ABE613B3-5B8E-48D9-930B-F3C04364A5FB}" dt="2023-02-24T09:17:31.446" v="1673"/>
          <ac:spMkLst>
            <pc:docMk/>
            <pc:sldMk cId="3863948699" sldId="380"/>
            <ac:spMk id="3" creationId="{98AEB091-1886-0FC3-27CD-18B564E0973B}"/>
          </ac:spMkLst>
        </pc:spChg>
        <pc:spChg chg="add mod">
          <ac:chgData name="Bhawani Shankar Sahu" userId="e5f9bc2e-d4bb-415b-bd8a-e25372d6a074" providerId="ADAL" clId="{ABE613B3-5B8E-48D9-930B-F3C04364A5FB}" dt="2023-02-24T09:17:50.946" v="1677" actId="1076"/>
          <ac:spMkLst>
            <pc:docMk/>
            <pc:sldMk cId="3863948699" sldId="380"/>
            <ac:spMk id="5" creationId="{88F4388A-2C03-9C9E-BA80-52D2A5925FF1}"/>
          </ac:spMkLst>
        </pc:spChg>
        <pc:spChg chg="add del mod">
          <ac:chgData name="Bhawani Shankar Sahu" userId="e5f9bc2e-d4bb-415b-bd8a-e25372d6a074" providerId="ADAL" clId="{ABE613B3-5B8E-48D9-930B-F3C04364A5FB}" dt="2023-02-24T09:20:44.413" v="1680" actId="478"/>
          <ac:spMkLst>
            <pc:docMk/>
            <pc:sldMk cId="3863948699" sldId="380"/>
            <ac:spMk id="7" creationId="{6C878BC8-5197-5EE3-3772-C31C02A2DBD5}"/>
          </ac:spMkLst>
        </pc:spChg>
        <pc:spChg chg="add mod">
          <ac:chgData name="Bhawani Shankar Sahu" userId="e5f9bc2e-d4bb-415b-bd8a-e25372d6a074" providerId="ADAL" clId="{ABE613B3-5B8E-48D9-930B-F3C04364A5FB}" dt="2023-02-24T09:21:15.277" v="1688" actId="1076"/>
          <ac:spMkLst>
            <pc:docMk/>
            <pc:sldMk cId="3863948699" sldId="380"/>
            <ac:spMk id="8" creationId="{46C13783-A5D3-91BF-0ABC-BFD4154ABDC5}"/>
          </ac:spMkLst>
        </pc:spChg>
        <pc:spChg chg="add mod">
          <ac:chgData name="Bhawani Shankar Sahu" userId="e5f9bc2e-d4bb-415b-bd8a-e25372d6a074" providerId="ADAL" clId="{ABE613B3-5B8E-48D9-930B-F3C04364A5FB}" dt="2023-02-24T09:21:55.356" v="1694" actId="1076"/>
          <ac:spMkLst>
            <pc:docMk/>
            <pc:sldMk cId="3863948699" sldId="380"/>
            <ac:spMk id="9" creationId="{BF2E56DE-45FC-6C6C-5CD1-F97C80D42889}"/>
          </ac:spMkLst>
        </pc:spChg>
        <pc:graphicFrameChg chg="add del mod">
          <ac:chgData name="Bhawani Shankar Sahu" userId="e5f9bc2e-d4bb-415b-bd8a-e25372d6a074" providerId="ADAL" clId="{ABE613B3-5B8E-48D9-930B-F3C04364A5FB}" dt="2023-02-24T09:20:44.413" v="1680" actId="478"/>
          <ac:graphicFrameMkLst>
            <pc:docMk/>
            <pc:sldMk cId="3863948699" sldId="380"/>
            <ac:graphicFrameMk id="6" creationId="{ECAB3CB3-8F89-24EE-9755-AF656309AF6F}"/>
          </ac:graphicFrameMkLst>
        </pc:graphicFrameChg>
        <pc:cxnChg chg="add">
          <ac:chgData name="Bhawani Shankar Sahu" userId="e5f9bc2e-d4bb-415b-bd8a-e25372d6a074" providerId="ADAL" clId="{ABE613B3-5B8E-48D9-930B-F3C04364A5FB}" dt="2023-02-24T09:22:05.539" v="1695" actId="11529"/>
          <ac:cxnSpMkLst>
            <pc:docMk/>
            <pc:sldMk cId="3863948699" sldId="380"/>
            <ac:cxnSpMk id="11" creationId="{D4E09664-BD32-FE55-4D0F-2988C642BC52}"/>
          </ac:cxnSpMkLst>
        </pc:cxnChg>
        <pc:cxnChg chg="add">
          <ac:chgData name="Bhawani Shankar Sahu" userId="e5f9bc2e-d4bb-415b-bd8a-e25372d6a074" providerId="ADAL" clId="{ABE613B3-5B8E-48D9-930B-F3C04364A5FB}" dt="2023-02-24T09:22:12.956" v="1696" actId="11529"/>
          <ac:cxnSpMkLst>
            <pc:docMk/>
            <pc:sldMk cId="3863948699" sldId="380"/>
            <ac:cxnSpMk id="13" creationId="{C55931E6-AAD0-FD36-4FE3-03D2C27508FD}"/>
          </ac:cxnSpMkLst>
        </pc:cxnChg>
      </pc:sldChg>
      <pc:sldChg chg="addSp delSp modSp new mod setBg">
        <pc:chgData name="Bhawani Shankar Sahu" userId="e5f9bc2e-d4bb-415b-bd8a-e25372d6a074" providerId="ADAL" clId="{ABE613B3-5B8E-48D9-930B-F3C04364A5FB}" dt="2023-02-24T09:25:49.874" v="1747" actId="11529"/>
        <pc:sldMkLst>
          <pc:docMk/>
          <pc:sldMk cId="756523426" sldId="381"/>
        </pc:sldMkLst>
        <pc:spChg chg="mod">
          <ac:chgData name="Bhawani Shankar Sahu" userId="e5f9bc2e-d4bb-415b-bd8a-e25372d6a074" providerId="ADAL" clId="{ABE613B3-5B8E-48D9-930B-F3C04364A5FB}" dt="2023-02-24T09:23:06.246" v="1725" actId="20577"/>
          <ac:spMkLst>
            <pc:docMk/>
            <pc:sldMk cId="756523426" sldId="381"/>
            <ac:spMk id="2" creationId="{4CD4F4D4-3867-7FD6-BBEE-A062476AAAC8}"/>
          </ac:spMkLst>
        </pc:spChg>
        <pc:spChg chg="del">
          <ac:chgData name="Bhawani Shankar Sahu" userId="e5f9bc2e-d4bb-415b-bd8a-e25372d6a074" providerId="ADAL" clId="{ABE613B3-5B8E-48D9-930B-F3C04364A5FB}" dt="2023-02-24T09:22:44.430" v="1698"/>
          <ac:spMkLst>
            <pc:docMk/>
            <pc:sldMk cId="756523426" sldId="381"/>
            <ac:spMk id="3" creationId="{80388388-DF6F-AE89-BD0E-D0652FBBA26E}"/>
          </ac:spMkLst>
        </pc:spChg>
        <pc:spChg chg="add mod">
          <ac:chgData name="Bhawani Shankar Sahu" userId="e5f9bc2e-d4bb-415b-bd8a-e25372d6a074" providerId="ADAL" clId="{ABE613B3-5B8E-48D9-930B-F3C04364A5FB}" dt="2023-02-24T09:24:41.946" v="1734" actId="1076"/>
          <ac:spMkLst>
            <pc:docMk/>
            <pc:sldMk cId="756523426" sldId="381"/>
            <ac:spMk id="5" creationId="{5F3BBFB8-8337-C4FF-66A6-3FC4C2F86D56}"/>
          </ac:spMkLst>
        </pc:spChg>
        <pc:spChg chg="add mod">
          <ac:chgData name="Bhawani Shankar Sahu" userId="e5f9bc2e-d4bb-415b-bd8a-e25372d6a074" providerId="ADAL" clId="{ABE613B3-5B8E-48D9-930B-F3C04364A5FB}" dt="2023-02-24T09:25:43.802" v="1746"/>
          <ac:spMkLst>
            <pc:docMk/>
            <pc:sldMk cId="756523426" sldId="381"/>
            <ac:spMk id="6" creationId="{77D6DB6C-36A9-C4A5-9055-CCF01496FF36}"/>
          </ac:spMkLst>
        </pc:spChg>
        <pc:cxnChg chg="add">
          <ac:chgData name="Bhawani Shankar Sahu" userId="e5f9bc2e-d4bb-415b-bd8a-e25372d6a074" providerId="ADAL" clId="{ABE613B3-5B8E-48D9-930B-F3C04364A5FB}" dt="2023-02-24T09:25:49.874" v="1747" actId="11529"/>
          <ac:cxnSpMkLst>
            <pc:docMk/>
            <pc:sldMk cId="756523426" sldId="381"/>
            <ac:cxnSpMk id="8" creationId="{84C1D703-AD5E-6F50-8EED-C3F2789DC35E}"/>
          </ac:cxnSpMkLst>
        </pc:cxnChg>
      </pc:sldChg>
      <pc:sldChg chg="addSp modSp new mod setBg">
        <pc:chgData name="Bhawani Shankar Sahu" userId="e5f9bc2e-d4bb-415b-bd8a-e25372d6a074" providerId="ADAL" clId="{ABE613B3-5B8E-48D9-930B-F3C04364A5FB}" dt="2023-02-24T09:30:45.388" v="1814" actId="20577"/>
        <pc:sldMkLst>
          <pc:docMk/>
          <pc:sldMk cId="1464691510" sldId="382"/>
        </pc:sldMkLst>
        <pc:spChg chg="mod">
          <ac:chgData name="Bhawani Shankar Sahu" userId="e5f9bc2e-d4bb-415b-bd8a-e25372d6a074" providerId="ADAL" clId="{ABE613B3-5B8E-48D9-930B-F3C04364A5FB}" dt="2023-02-24T09:29:02.170" v="1753" actId="20577"/>
          <ac:spMkLst>
            <pc:docMk/>
            <pc:sldMk cId="1464691510" sldId="382"/>
            <ac:spMk id="2" creationId="{56D61BFC-5CAD-3A6A-D282-36993A4B84FD}"/>
          </ac:spMkLst>
        </pc:spChg>
        <pc:spChg chg="mod">
          <ac:chgData name="Bhawani Shankar Sahu" userId="e5f9bc2e-d4bb-415b-bd8a-e25372d6a074" providerId="ADAL" clId="{ABE613B3-5B8E-48D9-930B-F3C04364A5FB}" dt="2023-02-24T09:29:25.881" v="1758" actId="14100"/>
          <ac:spMkLst>
            <pc:docMk/>
            <pc:sldMk cId="1464691510" sldId="382"/>
            <ac:spMk id="3" creationId="{812CC7B2-805C-7B17-9F04-A227FAE4F2C0}"/>
          </ac:spMkLst>
        </pc:spChg>
        <pc:spChg chg="add mod">
          <ac:chgData name="Bhawani Shankar Sahu" userId="e5f9bc2e-d4bb-415b-bd8a-e25372d6a074" providerId="ADAL" clId="{ABE613B3-5B8E-48D9-930B-F3C04364A5FB}" dt="2023-02-24T09:30:45.388" v="1814" actId="20577"/>
          <ac:spMkLst>
            <pc:docMk/>
            <pc:sldMk cId="1464691510" sldId="382"/>
            <ac:spMk id="5" creationId="{87E028AA-6508-87EF-F257-32489EFF08A6}"/>
          </ac:spMkLst>
        </pc:spChg>
      </pc:sldChg>
      <pc:sldChg chg="addSp modSp new mod setBg">
        <pc:chgData name="Bhawani Shankar Sahu" userId="e5f9bc2e-d4bb-415b-bd8a-e25372d6a074" providerId="ADAL" clId="{ABE613B3-5B8E-48D9-930B-F3C04364A5FB}" dt="2023-02-24T09:32:39.503" v="1829" actId="1076"/>
        <pc:sldMkLst>
          <pc:docMk/>
          <pc:sldMk cId="565491498" sldId="383"/>
        </pc:sldMkLst>
        <pc:spChg chg="mod">
          <ac:chgData name="Bhawani Shankar Sahu" userId="e5f9bc2e-d4bb-415b-bd8a-e25372d6a074" providerId="ADAL" clId="{ABE613B3-5B8E-48D9-930B-F3C04364A5FB}" dt="2023-02-24T09:31:06.772" v="1816"/>
          <ac:spMkLst>
            <pc:docMk/>
            <pc:sldMk cId="565491498" sldId="383"/>
            <ac:spMk id="2" creationId="{43375F1E-DC81-34A2-2E47-8A7E9DB6582E}"/>
          </ac:spMkLst>
        </pc:spChg>
        <pc:spChg chg="mod">
          <ac:chgData name="Bhawani Shankar Sahu" userId="e5f9bc2e-d4bb-415b-bd8a-e25372d6a074" providerId="ADAL" clId="{ABE613B3-5B8E-48D9-930B-F3C04364A5FB}" dt="2023-02-24T09:32:19.110" v="1825" actId="14100"/>
          <ac:spMkLst>
            <pc:docMk/>
            <pc:sldMk cId="565491498" sldId="383"/>
            <ac:spMk id="3" creationId="{A469E251-5565-4DBC-6226-E997EF91737D}"/>
          </ac:spMkLst>
        </pc:spChg>
        <pc:spChg chg="add mod">
          <ac:chgData name="Bhawani Shankar Sahu" userId="e5f9bc2e-d4bb-415b-bd8a-e25372d6a074" providerId="ADAL" clId="{ABE613B3-5B8E-48D9-930B-F3C04364A5FB}" dt="2023-02-24T09:32:39.503" v="1829" actId="1076"/>
          <ac:spMkLst>
            <pc:docMk/>
            <pc:sldMk cId="565491498" sldId="383"/>
            <ac:spMk id="5" creationId="{65F8280E-49C6-5F1D-9517-02A7775746A5}"/>
          </ac:spMkLst>
        </pc:spChg>
      </pc:sldChg>
    </pc:docChg>
  </pc:docChgLst>
  <pc:docChgLst>
    <pc:chgData name="Bhawani Shankar Sahu" userId="e5f9bc2e-d4bb-415b-bd8a-e25372d6a074" providerId="ADAL" clId="{59C1C912-9616-41E2-BA6A-CACC1D558B6D}"/>
    <pc:docChg chg="undo redo custSel addSld delSld modSld sldOrd modMainMaster">
      <pc:chgData name="Bhawani Shankar Sahu" userId="e5f9bc2e-d4bb-415b-bd8a-e25372d6a074" providerId="ADAL" clId="{59C1C912-9616-41E2-BA6A-CACC1D558B6D}" dt="2023-02-23T22:40:13.865" v="1115" actId="20577"/>
      <pc:docMkLst>
        <pc:docMk/>
      </pc:docMkLst>
      <pc:sldChg chg="addSp delSp modSp mod">
        <pc:chgData name="Bhawani Shankar Sahu" userId="e5f9bc2e-d4bb-415b-bd8a-e25372d6a074" providerId="ADAL" clId="{59C1C912-9616-41E2-BA6A-CACC1D558B6D}" dt="2023-02-23T22:39:00.302" v="1027" actId="1076"/>
        <pc:sldMkLst>
          <pc:docMk/>
          <pc:sldMk cId="0" sldId="256"/>
        </pc:sldMkLst>
        <pc:spChg chg="add del mod">
          <ac:chgData name="Bhawani Shankar Sahu" userId="e5f9bc2e-d4bb-415b-bd8a-e25372d6a074" providerId="ADAL" clId="{59C1C912-9616-41E2-BA6A-CACC1D558B6D}" dt="2023-02-23T22:38:55.096" v="1026" actId="478"/>
          <ac:spMkLst>
            <pc:docMk/>
            <pc:sldMk cId="0" sldId="256"/>
            <ac:spMk id="3" creationId="{006FC976-AC8B-1D6D-9AF3-60938477F5E2}"/>
          </ac:spMkLst>
        </pc:spChg>
        <pc:spChg chg="mod">
          <ac:chgData name="Bhawani Shankar Sahu" userId="e5f9bc2e-d4bb-415b-bd8a-e25372d6a074" providerId="ADAL" clId="{59C1C912-9616-41E2-BA6A-CACC1D558B6D}" dt="2023-02-23T22:39:00.302" v="1027" actId="1076"/>
          <ac:spMkLst>
            <pc:docMk/>
            <pc:sldMk cId="0" sldId="256"/>
            <ac:spMk id="88" creationId="{00000000-0000-0000-0000-000000000000}"/>
          </ac:spMkLst>
        </pc:spChg>
        <pc:spChg chg="del">
          <ac:chgData name="Bhawani Shankar Sahu" userId="e5f9bc2e-d4bb-415b-bd8a-e25372d6a074" providerId="ADAL" clId="{59C1C912-9616-41E2-BA6A-CACC1D558B6D}" dt="2023-02-23T22:38:50.652" v="1025" actId="478"/>
          <ac:spMkLst>
            <pc:docMk/>
            <pc:sldMk cId="0" sldId="256"/>
            <ac:spMk id="89" creationId="{00000000-0000-0000-0000-000000000000}"/>
          </ac:spMkLst>
        </pc:spChg>
        <pc:spChg chg="mod">
          <ac:chgData name="Bhawani Shankar Sahu" userId="e5f9bc2e-d4bb-415b-bd8a-e25372d6a074" providerId="ADAL" clId="{59C1C912-9616-41E2-BA6A-CACC1D558B6D}" dt="2023-02-23T22:18:45.847" v="851"/>
          <ac:spMkLst>
            <pc:docMk/>
            <pc:sldMk cId="0" sldId="256"/>
            <ac:spMk id="90" creationId="{00000000-0000-0000-0000-000000000000}"/>
          </ac:spMkLst>
        </pc:spChg>
        <pc:picChg chg="del mod">
          <ac:chgData name="Bhawani Shankar Sahu" userId="e5f9bc2e-d4bb-415b-bd8a-e25372d6a074" providerId="ADAL" clId="{59C1C912-9616-41E2-BA6A-CACC1D558B6D}" dt="2023-02-23T22:38:21.005" v="989" actId="478"/>
          <ac:picMkLst>
            <pc:docMk/>
            <pc:sldMk cId="0" sldId="256"/>
            <ac:picMk id="91" creationId="{00000000-0000-0000-0000-000000000000}"/>
          </ac:picMkLst>
        </pc:picChg>
      </pc:sldChg>
      <pc:sldChg chg="modSp mod">
        <pc:chgData name="Bhawani Shankar Sahu" userId="e5f9bc2e-d4bb-415b-bd8a-e25372d6a074" providerId="ADAL" clId="{59C1C912-9616-41E2-BA6A-CACC1D558B6D}" dt="2023-02-23T22:40:13.865" v="1115" actId="20577"/>
        <pc:sldMkLst>
          <pc:docMk/>
          <pc:sldMk cId="0" sldId="257"/>
        </pc:sldMkLst>
        <pc:spChg chg="mod">
          <ac:chgData name="Bhawani Shankar Sahu" userId="e5f9bc2e-d4bb-415b-bd8a-e25372d6a074" providerId="ADAL" clId="{59C1C912-9616-41E2-BA6A-CACC1D558B6D}" dt="2023-02-23T22:18:45.847" v="851"/>
          <ac:spMkLst>
            <pc:docMk/>
            <pc:sldMk cId="0" sldId="257"/>
            <ac:spMk id="96" creationId="{00000000-0000-0000-0000-000000000000}"/>
          </ac:spMkLst>
        </pc:spChg>
        <pc:spChg chg="mod">
          <ac:chgData name="Bhawani Shankar Sahu" userId="e5f9bc2e-d4bb-415b-bd8a-e25372d6a074" providerId="ADAL" clId="{59C1C912-9616-41E2-BA6A-CACC1D558B6D}" dt="2023-02-23T22:40:13.865" v="1115" actId="20577"/>
          <ac:spMkLst>
            <pc:docMk/>
            <pc:sldMk cId="0" sldId="257"/>
            <ac:spMk id="97" creationId="{00000000-0000-0000-0000-000000000000}"/>
          </ac:spMkLst>
        </pc:spChg>
      </pc:sldChg>
      <pc:sldChg chg="modSp">
        <pc:chgData name="Bhawani Shankar Sahu" userId="e5f9bc2e-d4bb-415b-bd8a-e25372d6a074" providerId="ADAL" clId="{59C1C912-9616-41E2-BA6A-CACC1D558B6D}" dt="2023-02-23T22:18:45.847" v="851"/>
        <pc:sldMkLst>
          <pc:docMk/>
          <pc:sldMk cId="0" sldId="258"/>
        </pc:sldMkLst>
        <pc:spChg chg="mod">
          <ac:chgData name="Bhawani Shankar Sahu" userId="e5f9bc2e-d4bb-415b-bd8a-e25372d6a074" providerId="ADAL" clId="{59C1C912-9616-41E2-BA6A-CACC1D558B6D}" dt="2023-02-23T22:18:45.847" v="851"/>
          <ac:spMkLst>
            <pc:docMk/>
            <pc:sldMk cId="0" sldId="258"/>
            <ac:spMk id="102" creationId="{00000000-0000-0000-0000-000000000000}"/>
          </ac:spMkLst>
        </pc:spChg>
        <pc:spChg chg="mod">
          <ac:chgData name="Bhawani Shankar Sahu" userId="e5f9bc2e-d4bb-415b-bd8a-e25372d6a074" providerId="ADAL" clId="{59C1C912-9616-41E2-BA6A-CACC1D558B6D}" dt="2023-02-23T22:18:45.847" v="851"/>
          <ac:spMkLst>
            <pc:docMk/>
            <pc:sldMk cId="0" sldId="258"/>
            <ac:spMk id="103" creationId="{00000000-0000-0000-0000-000000000000}"/>
          </ac:spMkLst>
        </pc:spChg>
        <pc:spChg chg="mod">
          <ac:chgData name="Bhawani Shankar Sahu" userId="e5f9bc2e-d4bb-415b-bd8a-e25372d6a074" providerId="ADAL" clId="{59C1C912-9616-41E2-BA6A-CACC1D558B6D}" dt="2023-02-23T22:18:45.847" v="851"/>
          <ac:spMkLst>
            <pc:docMk/>
            <pc:sldMk cId="0" sldId="258"/>
            <ac:spMk id="104" creationId="{00000000-0000-0000-0000-000000000000}"/>
          </ac:spMkLst>
        </pc:spChg>
      </pc:sldChg>
      <pc:sldChg chg="modSp">
        <pc:chgData name="Bhawani Shankar Sahu" userId="e5f9bc2e-d4bb-415b-bd8a-e25372d6a074" providerId="ADAL" clId="{59C1C912-9616-41E2-BA6A-CACC1D558B6D}" dt="2023-02-23T22:18:45.847" v="851"/>
        <pc:sldMkLst>
          <pc:docMk/>
          <pc:sldMk cId="0" sldId="259"/>
        </pc:sldMkLst>
        <pc:spChg chg="mod">
          <ac:chgData name="Bhawani Shankar Sahu" userId="e5f9bc2e-d4bb-415b-bd8a-e25372d6a074" providerId="ADAL" clId="{59C1C912-9616-41E2-BA6A-CACC1D558B6D}" dt="2023-02-23T22:18:45.847" v="851"/>
          <ac:spMkLst>
            <pc:docMk/>
            <pc:sldMk cId="0" sldId="259"/>
            <ac:spMk id="109" creationId="{00000000-0000-0000-0000-000000000000}"/>
          </ac:spMkLst>
        </pc:spChg>
        <pc:spChg chg="mod">
          <ac:chgData name="Bhawani Shankar Sahu" userId="e5f9bc2e-d4bb-415b-bd8a-e25372d6a074" providerId="ADAL" clId="{59C1C912-9616-41E2-BA6A-CACC1D558B6D}" dt="2023-02-23T22:18:45.847" v="851"/>
          <ac:spMkLst>
            <pc:docMk/>
            <pc:sldMk cId="0" sldId="259"/>
            <ac:spMk id="110" creationId="{00000000-0000-0000-0000-000000000000}"/>
          </ac:spMkLst>
        </pc:spChg>
        <pc:spChg chg="mod">
          <ac:chgData name="Bhawani Shankar Sahu" userId="e5f9bc2e-d4bb-415b-bd8a-e25372d6a074" providerId="ADAL" clId="{59C1C912-9616-41E2-BA6A-CACC1D558B6D}" dt="2023-02-23T22:18:45.847" v="851"/>
          <ac:spMkLst>
            <pc:docMk/>
            <pc:sldMk cId="0" sldId="259"/>
            <ac:spMk id="111" creationId="{00000000-0000-0000-0000-000000000000}"/>
          </ac:spMkLst>
        </pc:spChg>
      </pc:sldChg>
      <pc:sldChg chg="modSp mod">
        <pc:chgData name="Bhawani Shankar Sahu" userId="e5f9bc2e-d4bb-415b-bd8a-e25372d6a074" providerId="ADAL" clId="{59C1C912-9616-41E2-BA6A-CACC1D558B6D}" dt="2023-02-23T22:29:46.694" v="925" actId="948"/>
        <pc:sldMkLst>
          <pc:docMk/>
          <pc:sldMk cId="0" sldId="260"/>
        </pc:sldMkLst>
        <pc:spChg chg="mod">
          <ac:chgData name="Bhawani Shankar Sahu" userId="e5f9bc2e-d4bb-415b-bd8a-e25372d6a074" providerId="ADAL" clId="{59C1C912-9616-41E2-BA6A-CACC1D558B6D}" dt="2023-02-23T22:18:45.847" v="851"/>
          <ac:spMkLst>
            <pc:docMk/>
            <pc:sldMk cId="0" sldId="260"/>
            <ac:spMk id="116" creationId="{00000000-0000-0000-0000-000000000000}"/>
          </ac:spMkLst>
        </pc:spChg>
        <pc:spChg chg="mod">
          <ac:chgData name="Bhawani Shankar Sahu" userId="e5f9bc2e-d4bb-415b-bd8a-e25372d6a074" providerId="ADAL" clId="{59C1C912-9616-41E2-BA6A-CACC1D558B6D}" dt="2023-02-23T22:18:45.847" v="851"/>
          <ac:spMkLst>
            <pc:docMk/>
            <pc:sldMk cId="0" sldId="260"/>
            <ac:spMk id="117" creationId="{00000000-0000-0000-0000-000000000000}"/>
          </ac:spMkLst>
        </pc:spChg>
        <pc:spChg chg="mod">
          <ac:chgData name="Bhawani Shankar Sahu" userId="e5f9bc2e-d4bb-415b-bd8a-e25372d6a074" providerId="ADAL" clId="{59C1C912-9616-41E2-BA6A-CACC1D558B6D}" dt="2023-02-23T22:29:46.694" v="925" actId="948"/>
          <ac:spMkLst>
            <pc:docMk/>
            <pc:sldMk cId="0" sldId="260"/>
            <ac:spMk id="118"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1"/>
        </pc:sldMkLst>
        <pc:spChg chg="mod">
          <ac:chgData name="Bhawani Shankar Sahu" userId="e5f9bc2e-d4bb-415b-bd8a-e25372d6a074" providerId="ADAL" clId="{59C1C912-9616-41E2-BA6A-CACC1D558B6D}" dt="2023-02-23T22:18:45.847" v="851"/>
          <ac:spMkLst>
            <pc:docMk/>
            <pc:sldMk cId="0" sldId="261"/>
            <ac:spMk id="123" creationId="{00000000-0000-0000-0000-000000000000}"/>
          </ac:spMkLst>
        </pc:spChg>
        <pc:spChg chg="mod">
          <ac:chgData name="Bhawani Shankar Sahu" userId="e5f9bc2e-d4bb-415b-bd8a-e25372d6a074" providerId="ADAL" clId="{59C1C912-9616-41E2-BA6A-CACC1D558B6D}" dt="2023-02-23T22:18:45.847" v="851"/>
          <ac:spMkLst>
            <pc:docMk/>
            <pc:sldMk cId="0" sldId="261"/>
            <ac:spMk id="124" creationId="{00000000-0000-0000-0000-000000000000}"/>
          </ac:spMkLst>
        </pc:spChg>
        <pc:spChg chg="mod">
          <ac:chgData name="Bhawani Shankar Sahu" userId="e5f9bc2e-d4bb-415b-bd8a-e25372d6a074" providerId="ADAL" clId="{59C1C912-9616-41E2-BA6A-CACC1D558B6D}" dt="2023-02-23T22:18:45.847" v="851"/>
          <ac:spMkLst>
            <pc:docMk/>
            <pc:sldMk cId="0" sldId="261"/>
            <ac:spMk id="125"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6"/>
        </pc:sldMkLst>
        <pc:spChg chg="mod">
          <ac:chgData name="Bhawani Shankar Sahu" userId="e5f9bc2e-d4bb-415b-bd8a-e25372d6a074" providerId="ADAL" clId="{59C1C912-9616-41E2-BA6A-CACC1D558B6D}" dt="2023-02-23T22:18:45.847" v="851"/>
          <ac:spMkLst>
            <pc:docMk/>
            <pc:sldMk cId="0" sldId="266"/>
            <ac:spMk id="160" creationId="{00000000-0000-0000-0000-000000000000}"/>
          </ac:spMkLst>
        </pc:spChg>
        <pc:spChg chg="mod">
          <ac:chgData name="Bhawani Shankar Sahu" userId="e5f9bc2e-d4bb-415b-bd8a-e25372d6a074" providerId="ADAL" clId="{59C1C912-9616-41E2-BA6A-CACC1D558B6D}" dt="2023-02-23T22:18:45.847" v="851"/>
          <ac:spMkLst>
            <pc:docMk/>
            <pc:sldMk cId="0" sldId="266"/>
            <ac:spMk id="161" creationId="{00000000-0000-0000-0000-000000000000}"/>
          </ac:spMkLst>
        </pc:spChg>
        <pc:spChg chg="mod">
          <ac:chgData name="Bhawani Shankar Sahu" userId="e5f9bc2e-d4bb-415b-bd8a-e25372d6a074" providerId="ADAL" clId="{59C1C912-9616-41E2-BA6A-CACC1D558B6D}" dt="2023-02-23T22:18:45.847" v="851"/>
          <ac:spMkLst>
            <pc:docMk/>
            <pc:sldMk cId="0" sldId="266"/>
            <ac:spMk id="16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67"/>
        </pc:sldMkLst>
        <pc:spChg chg="mod">
          <ac:chgData name="Bhawani Shankar Sahu" userId="e5f9bc2e-d4bb-415b-bd8a-e25372d6a074" providerId="ADAL" clId="{59C1C912-9616-41E2-BA6A-CACC1D558B6D}" dt="2023-02-23T22:18:45.847" v="851"/>
          <ac:spMkLst>
            <pc:docMk/>
            <pc:sldMk cId="0" sldId="267"/>
            <ac:spMk id="167" creationId="{00000000-0000-0000-0000-000000000000}"/>
          </ac:spMkLst>
        </pc:spChg>
        <pc:spChg chg="mod">
          <ac:chgData name="Bhawani Shankar Sahu" userId="e5f9bc2e-d4bb-415b-bd8a-e25372d6a074" providerId="ADAL" clId="{59C1C912-9616-41E2-BA6A-CACC1D558B6D}" dt="2023-02-23T22:18:45.847" v="851"/>
          <ac:spMkLst>
            <pc:docMk/>
            <pc:sldMk cId="0" sldId="267"/>
            <ac:spMk id="168" creationId="{00000000-0000-0000-0000-000000000000}"/>
          </ac:spMkLst>
        </pc:spChg>
      </pc:sldChg>
      <pc:sldChg chg="modSp mod">
        <pc:chgData name="Bhawani Shankar Sahu" userId="e5f9bc2e-d4bb-415b-bd8a-e25372d6a074" providerId="ADAL" clId="{59C1C912-9616-41E2-BA6A-CACC1D558B6D}" dt="2023-02-23T22:25:29.203" v="893" actId="14734"/>
        <pc:sldMkLst>
          <pc:docMk/>
          <pc:sldMk cId="0" sldId="274"/>
        </pc:sldMkLst>
        <pc:spChg chg="mod">
          <ac:chgData name="Bhawani Shankar Sahu" userId="e5f9bc2e-d4bb-415b-bd8a-e25372d6a074" providerId="ADAL" clId="{59C1C912-9616-41E2-BA6A-CACC1D558B6D}" dt="2023-02-23T22:18:45.958" v="853" actId="27636"/>
          <ac:spMkLst>
            <pc:docMk/>
            <pc:sldMk cId="0" sldId="274"/>
            <ac:spMk id="218" creationId="{00000000-0000-0000-0000-000000000000}"/>
          </ac:spMkLst>
        </pc:spChg>
        <pc:spChg chg="mod">
          <ac:chgData name="Bhawani Shankar Sahu" userId="e5f9bc2e-d4bb-415b-bd8a-e25372d6a074" providerId="ADAL" clId="{59C1C912-9616-41E2-BA6A-CACC1D558B6D}" dt="2023-02-23T22:18:45.847" v="851"/>
          <ac:spMkLst>
            <pc:docMk/>
            <pc:sldMk cId="0" sldId="274"/>
            <ac:spMk id="219" creationId="{00000000-0000-0000-0000-000000000000}"/>
          </ac:spMkLst>
        </pc:spChg>
        <pc:graphicFrameChg chg="mod modGraphic">
          <ac:chgData name="Bhawani Shankar Sahu" userId="e5f9bc2e-d4bb-415b-bd8a-e25372d6a074" providerId="ADAL" clId="{59C1C912-9616-41E2-BA6A-CACC1D558B6D}" dt="2023-02-23T22:25:29.203" v="893" actId="14734"/>
          <ac:graphicFrameMkLst>
            <pc:docMk/>
            <pc:sldMk cId="0" sldId="274"/>
            <ac:graphicFrameMk id="220" creationId="{00000000-0000-0000-0000-000000000000}"/>
          </ac:graphicFrameMkLst>
        </pc:graphicFrameChg>
      </pc:sldChg>
      <pc:sldChg chg="del">
        <pc:chgData name="Bhawani Shankar Sahu" userId="e5f9bc2e-d4bb-415b-bd8a-e25372d6a074" providerId="ADAL" clId="{59C1C912-9616-41E2-BA6A-CACC1D558B6D}" dt="2023-02-23T20:51:09.967" v="0" actId="47"/>
        <pc:sldMkLst>
          <pc:docMk/>
          <pc:sldMk cId="0" sldId="275"/>
        </pc:sldMkLst>
      </pc:sldChg>
      <pc:sldChg chg="modSp mod">
        <pc:chgData name="Bhawani Shankar Sahu" userId="e5f9bc2e-d4bb-415b-bd8a-e25372d6a074" providerId="ADAL" clId="{59C1C912-9616-41E2-BA6A-CACC1D558B6D}" dt="2023-02-23T22:24:17.418" v="890" actId="1076"/>
        <pc:sldMkLst>
          <pc:docMk/>
          <pc:sldMk cId="0" sldId="276"/>
        </pc:sldMkLst>
        <pc:spChg chg="mod">
          <ac:chgData name="Bhawani Shankar Sahu" userId="e5f9bc2e-d4bb-415b-bd8a-e25372d6a074" providerId="ADAL" clId="{59C1C912-9616-41E2-BA6A-CACC1D558B6D}" dt="2023-02-23T22:24:17.418" v="890" actId="1076"/>
          <ac:spMkLst>
            <pc:docMk/>
            <pc:sldMk cId="0" sldId="276"/>
            <ac:spMk id="233" creationId="{00000000-0000-0000-0000-000000000000}"/>
          </ac:spMkLst>
        </pc:spChg>
        <pc:spChg chg="mod">
          <ac:chgData name="Bhawani Shankar Sahu" userId="e5f9bc2e-d4bb-415b-bd8a-e25372d6a074" providerId="ADAL" clId="{59C1C912-9616-41E2-BA6A-CACC1D558B6D}" dt="2023-02-23T22:18:45.847" v="851"/>
          <ac:spMkLst>
            <pc:docMk/>
            <pc:sldMk cId="0" sldId="276"/>
            <ac:spMk id="234" creationId="{00000000-0000-0000-0000-000000000000}"/>
          </ac:spMkLst>
        </pc:spChg>
        <pc:graphicFrameChg chg="mod modGraphic">
          <ac:chgData name="Bhawani Shankar Sahu" userId="e5f9bc2e-d4bb-415b-bd8a-e25372d6a074" providerId="ADAL" clId="{59C1C912-9616-41E2-BA6A-CACC1D558B6D}" dt="2023-02-23T22:24:00.225" v="889" actId="255"/>
          <ac:graphicFrameMkLst>
            <pc:docMk/>
            <pc:sldMk cId="0" sldId="276"/>
            <ac:graphicFrameMk id="235" creationId="{00000000-0000-0000-0000-000000000000}"/>
          </ac:graphicFrameMkLst>
        </pc:graphicFrameChg>
      </pc:sldChg>
      <pc:sldChg chg="modSp">
        <pc:chgData name="Bhawani Shankar Sahu" userId="e5f9bc2e-d4bb-415b-bd8a-e25372d6a074" providerId="ADAL" clId="{59C1C912-9616-41E2-BA6A-CACC1D558B6D}" dt="2023-02-23T22:18:45.847" v="851"/>
        <pc:sldMkLst>
          <pc:docMk/>
          <pc:sldMk cId="0" sldId="277"/>
        </pc:sldMkLst>
        <pc:spChg chg="mod">
          <ac:chgData name="Bhawani Shankar Sahu" userId="e5f9bc2e-d4bb-415b-bd8a-e25372d6a074" providerId="ADAL" clId="{59C1C912-9616-41E2-BA6A-CACC1D558B6D}" dt="2023-02-23T22:18:45.847" v="851"/>
          <ac:spMkLst>
            <pc:docMk/>
            <pc:sldMk cId="0" sldId="277"/>
            <ac:spMk id="240" creationId="{00000000-0000-0000-0000-000000000000}"/>
          </ac:spMkLst>
        </pc:spChg>
        <pc:spChg chg="mod">
          <ac:chgData name="Bhawani Shankar Sahu" userId="e5f9bc2e-d4bb-415b-bd8a-e25372d6a074" providerId="ADAL" clId="{59C1C912-9616-41E2-BA6A-CACC1D558B6D}" dt="2023-02-23T22:18:45.847" v="851"/>
          <ac:spMkLst>
            <pc:docMk/>
            <pc:sldMk cId="0" sldId="277"/>
            <ac:spMk id="241" creationId="{00000000-0000-0000-0000-000000000000}"/>
          </ac:spMkLst>
        </pc:spChg>
        <pc:spChg chg="mod">
          <ac:chgData name="Bhawani Shankar Sahu" userId="e5f9bc2e-d4bb-415b-bd8a-e25372d6a074" providerId="ADAL" clId="{59C1C912-9616-41E2-BA6A-CACC1D558B6D}" dt="2023-02-23T22:18:45.847" v="851"/>
          <ac:spMkLst>
            <pc:docMk/>
            <pc:sldMk cId="0" sldId="277"/>
            <ac:spMk id="24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78"/>
        </pc:sldMkLst>
        <pc:spChg chg="mod">
          <ac:chgData name="Bhawani Shankar Sahu" userId="e5f9bc2e-d4bb-415b-bd8a-e25372d6a074" providerId="ADAL" clId="{59C1C912-9616-41E2-BA6A-CACC1D558B6D}" dt="2023-02-23T22:18:45.847" v="851"/>
          <ac:spMkLst>
            <pc:docMk/>
            <pc:sldMk cId="0" sldId="278"/>
            <ac:spMk id="247" creationId="{00000000-0000-0000-0000-000000000000}"/>
          </ac:spMkLst>
        </pc:spChg>
        <pc:spChg chg="mod">
          <ac:chgData name="Bhawani Shankar Sahu" userId="e5f9bc2e-d4bb-415b-bd8a-e25372d6a074" providerId="ADAL" clId="{59C1C912-9616-41E2-BA6A-CACC1D558B6D}" dt="2023-02-23T22:18:45.847" v="851"/>
          <ac:spMkLst>
            <pc:docMk/>
            <pc:sldMk cId="0" sldId="278"/>
            <ac:spMk id="248" creationId="{00000000-0000-0000-0000-000000000000}"/>
          </ac:spMkLst>
        </pc:spChg>
        <pc:spChg chg="mod">
          <ac:chgData name="Bhawani Shankar Sahu" userId="e5f9bc2e-d4bb-415b-bd8a-e25372d6a074" providerId="ADAL" clId="{59C1C912-9616-41E2-BA6A-CACC1D558B6D}" dt="2023-02-23T22:18:45.847" v="851"/>
          <ac:spMkLst>
            <pc:docMk/>
            <pc:sldMk cId="0" sldId="278"/>
            <ac:spMk id="249" creationId="{00000000-0000-0000-0000-000000000000}"/>
          </ac:spMkLst>
        </pc:spChg>
      </pc:sldChg>
      <pc:sldChg chg="modSp">
        <pc:chgData name="Bhawani Shankar Sahu" userId="e5f9bc2e-d4bb-415b-bd8a-e25372d6a074" providerId="ADAL" clId="{59C1C912-9616-41E2-BA6A-CACC1D558B6D}" dt="2023-02-23T22:18:45.847" v="851"/>
        <pc:sldMkLst>
          <pc:docMk/>
          <pc:sldMk cId="0" sldId="279"/>
        </pc:sldMkLst>
        <pc:spChg chg="mod">
          <ac:chgData name="Bhawani Shankar Sahu" userId="e5f9bc2e-d4bb-415b-bd8a-e25372d6a074" providerId="ADAL" clId="{59C1C912-9616-41E2-BA6A-CACC1D558B6D}" dt="2023-02-23T22:18:45.847" v="851"/>
          <ac:spMkLst>
            <pc:docMk/>
            <pc:sldMk cId="0" sldId="279"/>
            <ac:spMk id="254" creationId="{00000000-0000-0000-0000-000000000000}"/>
          </ac:spMkLst>
        </pc:spChg>
        <pc:spChg chg="mod">
          <ac:chgData name="Bhawani Shankar Sahu" userId="e5f9bc2e-d4bb-415b-bd8a-e25372d6a074" providerId="ADAL" clId="{59C1C912-9616-41E2-BA6A-CACC1D558B6D}" dt="2023-02-23T22:18:45.847" v="851"/>
          <ac:spMkLst>
            <pc:docMk/>
            <pc:sldMk cId="0" sldId="279"/>
            <ac:spMk id="255" creationId="{00000000-0000-0000-0000-000000000000}"/>
          </ac:spMkLst>
        </pc:spChg>
        <pc:spChg chg="mod">
          <ac:chgData name="Bhawani Shankar Sahu" userId="e5f9bc2e-d4bb-415b-bd8a-e25372d6a074" providerId="ADAL" clId="{59C1C912-9616-41E2-BA6A-CACC1D558B6D}" dt="2023-02-23T22:18:45.847" v="851"/>
          <ac:spMkLst>
            <pc:docMk/>
            <pc:sldMk cId="0" sldId="279"/>
            <ac:spMk id="256"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0"/>
        </pc:sldMkLst>
        <pc:spChg chg="mod">
          <ac:chgData name="Bhawani Shankar Sahu" userId="e5f9bc2e-d4bb-415b-bd8a-e25372d6a074" providerId="ADAL" clId="{59C1C912-9616-41E2-BA6A-CACC1D558B6D}" dt="2023-02-23T22:18:45.847" v="851"/>
          <ac:spMkLst>
            <pc:docMk/>
            <pc:sldMk cId="0" sldId="280"/>
            <ac:spMk id="261" creationId="{00000000-0000-0000-0000-000000000000}"/>
          </ac:spMkLst>
        </pc:spChg>
        <pc:spChg chg="mod">
          <ac:chgData name="Bhawani Shankar Sahu" userId="e5f9bc2e-d4bb-415b-bd8a-e25372d6a074" providerId="ADAL" clId="{59C1C912-9616-41E2-BA6A-CACC1D558B6D}" dt="2023-02-23T22:18:45.847" v="851"/>
          <ac:spMkLst>
            <pc:docMk/>
            <pc:sldMk cId="0" sldId="280"/>
            <ac:spMk id="262" creationId="{00000000-0000-0000-0000-000000000000}"/>
          </ac:spMkLst>
        </pc:spChg>
        <pc:spChg chg="mod">
          <ac:chgData name="Bhawani Shankar Sahu" userId="e5f9bc2e-d4bb-415b-bd8a-e25372d6a074" providerId="ADAL" clId="{59C1C912-9616-41E2-BA6A-CACC1D558B6D}" dt="2023-02-23T22:18:45.847" v="851"/>
          <ac:spMkLst>
            <pc:docMk/>
            <pc:sldMk cId="0" sldId="280"/>
            <ac:spMk id="263" creationId="{00000000-0000-0000-0000-000000000000}"/>
          </ac:spMkLst>
        </pc:spChg>
      </pc:sldChg>
      <pc:sldChg chg="modSp mod">
        <pc:chgData name="Bhawani Shankar Sahu" userId="e5f9bc2e-d4bb-415b-bd8a-e25372d6a074" providerId="ADAL" clId="{59C1C912-9616-41E2-BA6A-CACC1D558B6D}" dt="2023-02-23T22:18:45.973" v="854" actId="27636"/>
        <pc:sldMkLst>
          <pc:docMk/>
          <pc:sldMk cId="0" sldId="281"/>
        </pc:sldMkLst>
        <pc:spChg chg="mod">
          <ac:chgData name="Bhawani Shankar Sahu" userId="e5f9bc2e-d4bb-415b-bd8a-e25372d6a074" providerId="ADAL" clId="{59C1C912-9616-41E2-BA6A-CACC1D558B6D}" dt="2023-02-23T22:18:45.847" v="851"/>
          <ac:spMkLst>
            <pc:docMk/>
            <pc:sldMk cId="0" sldId="281"/>
            <ac:spMk id="268" creationId="{00000000-0000-0000-0000-000000000000}"/>
          </ac:spMkLst>
        </pc:spChg>
        <pc:spChg chg="mod">
          <ac:chgData name="Bhawani Shankar Sahu" userId="e5f9bc2e-d4bb-415b-bd8a-e25372d6a074" providerId="ADAL" clId="{59C1C912-9616-41E2-BA6A-CACC1D558B6D}" dt="2023-02-23T22:18:45.973" v="854" actId="27636"/>
          <ac:spMkLst>
            <pc:docMk/>
            <pc:sldMk cId="0" sldId="281"/>
            <ac:spMk id="269" creationId="{00000000-0000-0000-0000-000000000000}"/>
          </ac:spMkLst>
        </pc:spChg>
        <pc:spChg chg="mod">
          <ac:chgData name="Bhawani Shankar Sahu" userId="e5f9bc2e-d4bb-415b-bd8a-e25372d6a074" providerId="ADAL" clId="{59C1C912-9616-41E2-BA6A-CACC1D558B6D}" dt="2023-02-23T22:18:45.847" v="851"/>
          <ac:spMkLst>
            <pc:docMk/>
            <pc:sldMk cId="0" sldId="281"/>
            <ac:spMk id="270"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2"/>
        </pc:sldMkLst>
        <pc:spChg chg="mod">
          <ac:chgData name="Bhawani Shankar Sahu" userId="e5f9bc2e-d4bb-415b-bd8a-e25372d6a074" providerId="ADAL" clId="{59C1C912-9616-41E2-BA6A-CACC1D558B6D}" dt="2023-02-23T22:18:45.847" v="851"/>
          <ac:spMkLst>
            <pc:docMk/>
            <pc:sldMk cId="0" sldId="282"/>
            <ac:spMk id="275" creationId="{00000000-0000-0000-0000-000000000000}"/>
          </ac:spMkLst>
        </pc:spChg>
        <pc:spChg chg="mod">
          <ac:chgData name="Bhawani Shankar Sahu" userId="e5f9bc2e-d4bb-415b-bd8a-e25372d6a074" providerId="ADAL" clId="{59C1C912-9616-41E2-BA6A-CACC1D558B6D}" dt="2023-02-23T22:18:45.847" v="851"/>
          <ac:spMkLst>
            <pc:docMk/>
            <pc:sldMk cId="0" sldId="282"/>
            <ac:spMk id="276" creationId="{00000000-0000-0000-0000-000000000000}"/>
          </ac:spMkLst>
        </pc:spChg>
        <pc:spChg chg="mod">
          <ac:chgData name="Bhawani Shankar Sahu" userId="e5f9bc2e-d4bb-415b-bd8a-e25372d6a074" providerId="ADAL" clId="{59C1C912-9616-41E2-BA6A-CACC1D558B6D}" dt="2023-02-23T22:18:45.847" v="851"/>
          <ac:spMkLst>
            <pc:docMk/>
            <pc:sldMk cId="0" sldId="282"/>
            <ac:spMk id="277" creationId="{00000000-0000-0000-0000-000000000000}"/>
          </ac:spMkLst>
        </pc:spChg>
      </pc:sldChg>
      <pc:sldChg chg="modSp mod">
        <pc:chgData name="Bhawani Shankar Sahu" userId="e5f9bc2e-d4bb-415b-bd8a-e25372d6a074" providerId="ADAL" clId="{59C1C912-9616-41E2-BA6A-CACC1D558B6D}" dt="2023-02-23T22:30:46.402" v="931" actId="113"/>
        <pc:sldMkLst>
          <pc:docMk/>
          <pc:sldMk cId="0" sldId="283"/>
        </pc:sldMkLst>
        <pc:spChg chg="mod">
          <ac:chgData name="Bhawani Shankar Sahu" userId="e5f9bc2e-d4bb-415b-bd8a-e25372d6a074" providerId="ADAL" clId="{59C1C912-9616-41E2-BA6A-CACC1D558B6D}" dt="2023-02-23T22:30:46.402" v="931" actId="113"/>
          <ac:spMkLst>
            <pc:docMk/>
            <pc:sldMk cId="0" sldId="283"/>
            <ac:spMk id="282" creationId="{00000000-0000-0000-0000-000000000000}"/>
          </ac:spMkLst>
        </pc:spChg>
        <pc:spChg chg="mod">
          <ac:chgData name="Bhawani Shankar Sahu" userId="e5f9bc2e-d4bb-415b-bd8a-e25372d6a074" providerId="ADAL" clId="{59C1C912-9616-41E2-BA6A-CACC1D558B6D}" dt="2023-02-23T22:30:27.943" v="928" actId="1076"/>
          <ac:spMkLst>
            <pc:docMk/>
            <pc:sldMk cId="0" sldId="283"/>
            <ac:spMk id="283" creationId="{00000000-0000-0000-0000-000000000000}"/>
          </ac:spMkLst>
        </pc:spChg>
        <pc:spChg chg="mod">
          <ac:chgData name="Bhawani Shankar Sahu" userId="e5f9bc2e-d4bb-415b-bd8a-e25372d6a074" providerId="ADAL" clId="{59C1C912-9616-41E2-BA6A-CACC1D558B6D}" dt="2023-02-23T22:18:45.847" v="851"/>
          <ac:spMkLst>
            <pc:docMk/>
            <pc:sldMk cId="0" sldId="283"/>
            <ac:spMk id="284" creationId="{00000000-0000-0000-0000-000000000000}"/>
          </ac:spMkLst>
        </pc:spChg>
        <pc:spChg chg="mod">
          <ac:chgData name="Bhawani Shankar Sahu" userId="e5f9bc2e-d4bb-415b-bd8a-e25372d6a074" providerId="ADAL" clId="{59C1C912-9616-41E2-BA6A-CACC1D558B6D}" dt="2023-02-23T22:30:32.552" v="929" actId="1076"/>
          <ac:spMkLst>
            <pc:docMk/>
            <pc:sldMk cId="0" sldId="283"/>
            <ac:spMk id="285"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4"/>
        </pc:sldMkLst>
        <pc:spChg chg="mod">
          <ac:chgData name="Bhawani Shankar Sahu" userId="e5f9bc2e-d4bb-415b-bd8a-e25372d6a074" providerId="ADAL" clId="{59C1C912-9616-41E2-BA6A-CACC1D558B6D}" dt="2023-02-23T22:18:45.847" v="851"/>
          <ac:spMkLst>
            <pc:docMk/>
            <pc:sldMk cId="0" sldId="284"/>
            <ac:spMk id="290" creationId="{00000000-0000-0000-0000-000000000000}"/>
          </ac:spMkLst>
        </pc:spChg>
        <pc:spChg chg="mod">
          <ac:chgData name="Bhawani Shankar Sahu" userId="e5f9bc2e-d4bb-415b-bd8a-e25372d6a074" providerId="ADAL" clId="{59C1C912-9616-41E2-BA6A-CACC1D558B6D}" dt="2023-02-23T22:18:45.847" v="851"/>
          <ac:spMkLst>
            <pc:docMk/>
            <pc:sldMk cId="0" sldId="284"/>
            <ac:spMk id="291" creationId="{00000000-0000-0000-0000-000000000000}"/>
          </ac:spMkLst>
        </pc:spChg>
        <pc:spChg chg="mod">
          <ac:chgData name="Bhawani Shankar Sahu" userId="e5f9bc2e-d4bb-415b-bd8a-e25372d6a074" providerId="ADAL" clId="{59C1C912-9616-41E2-BA6A-CACC1D558B6D}" dt="2023-02-23T22:18:45.847" v="851"/>
          <ac:spMkLst>
            <pc:docMk/>
            <pc:sldMk cId="0" sldId="284"/>
            <ac:spMk id="292" creationId="{00000000-0000-0000-0000-000000000000}"/>
          </ac:spMkLst>
        </pc:spChg>
      </pc:sldChg>
      <pc:sldChg chg="modSp mod">
        <pc:chgData name="Bhawani Shankar Sahu" userId="e5f9bc2e-d4bb-415b-bd8a-e25372d6a074" providerId="ADAL" clId="{59C1C912-9616-41E2-BA6A-CACC1D558B6D}" dt="2023-02-23T22:31:21.074" v="935" actId="14100"/>
        <pc:sldMkLst>
          <pc:docMk/>
          <pc:sldMk cId="0" sldId="285"/>
        </pc:sldMkLst>
        <pc:spChg chg="mod">
          <ac:chgData name="Bhawani Shankar Sahu" userId="e5f9bc2e-d4bb-415b-bd8a-e25372d6a074" providerId="ADAL" clId="{59C1C912-9616-41E2-BA6A-CACC1D558B6D}" dt="2023-02-23T22:18:45.847" v="851"/>
          <ac:spMkLst>
            <pc:docMk/>
            <pc:sldMk cId="0" sldId="285"/>
            <ac:spMk id="297" creationId="{00000000-0000-0000-0000-000000000000}"/>
          </ac:spMkLst>
        </pc:spChg>
        <pc:spChg chg="mod">
          <ac:chgData name="Bhawani Shankar Sahu" userId="e5f9bc2e-d4bb-415b-bd8a-e25372d6a074" providerId="ADAL" clId="{59C1C912-9616-41E2-BA6A-CACC1D558B6D}" dt="2023-02-23T22:31:21.074" v="935" actId="14100"/>
          <ac:spMkLst>
            <pc:docMk/>
            <pc:sldMk cId="0" sldId="285"/>
            <ac:spMk id="298" creationId="{00000000-0000-0000-0000-000000000000}"/>
          </ac:spMkLst>
        </pc:spChg>
        <pc:spChg chg="mod">
          <ac:chgData name="Bhawani Shankar Sahu" userId="e5f9bc2e-d4bb-415b-bd8a-e25372d6a074" providerId="ADAL" clId="{59C1C912-9616-41E2-BA6A-CACC1D558B6D}" dt="2023-02-23T22:18:45.847" v="851"/>
          <ac:spMkLst>
            <pc:docMk/>
            <pc:sldMk cId="0" sldId="285"/>
            <ac:spMk id="299" creationId="{00000000-0000-0000-0000-000000000000}"/>
          </ac:spMkLst>
        </pc:spChg>
        <pc:graphicFrameChg chg="mod modGraphic">
          <ac:chgData name="Bhawani Shankar Sahu" userId="e5f9bc2e-d4bb-415b-bd8a-e25372d6a074" providerId="ADAL" clId="{59C1C912-9616-41E2-BA6A-CACC1D558B6D}" dt="2023-02-23T22:31:17.941" v="934" actId="1076"/>
          <ac:graphicFrameMkLst>
            <pc:docMk/>
            <pc:sldMk cId="0" sldId="285"/>
            <ac:graphicFrameMk id="300" creationId="{00000000-0000-0000-0000-000000000000}"/>
          </ac:graphicFrameMkLst>
        </pc:graphicFrameChg>
      </pc:sldChg>
      <pc:sldChg chg="modSp mod">
        <pc:chgData name="Bhawani Shankar Sahu" userId="e5f9bc2e-d4bb-415b-bd8a-e25372d6a074" providerId="ADAL" clId="{59C1C912-9616-41E2-BA6A-CACC1D558B6D}" dt="2023-02-23T22:31:30.069" v="937" actId="20577"/>
        <pc:sldMkLst>
          <pc:docMk/>
          <pc:sldMk cId="0" sldId="286"/>
        </pc:sldMkLst>
        <pc:spChg chg="mod">
          <ac:chgData name="Bhawani Shankar Sahu" userId="e5f9bc2e-d4bb-415b-bd8a-e25372d6a074" providerId="ADAL" clId="{59C1C912-9616-41E2-BA6A-CACC1D558B6D}" dt="2023-02-23T22:31:30.069" v="937" actId="20577"/>
          <ac:spMkLst>
            <pc:docMk/>
            <pc:sldMk cId="0" sldId="286"/>
            <ac:spMk id="305" creationId="{00000000-0000-0000-0000-000000000000}"/>
          </ac:spMkLst>
        </pc:spChg>
        <pc:spChg chg="mod">
          <ac:chgData name="Bhawani Shankar Sahu" userId="e5f9bc2e-d4bb-415b-bd8a-e25372d6a074" providerId="ADAL" clId="{59C1C912-9616-41E2-BA6A-CACC1D558B6D}" dt="2023-02-23T22:18:45.847" v="851"/>
          <ac:spMkLst>
            <pc:docMk/>
            <pc:sldMk cId="0" sldId="286"/>
            <ac:spMk id="306" creationId="{00000000-0000-0000-0000-000000000000}"/>
          </ac:spMkLst>
        </pc:spChg>
        <pc:spChg chg="mod">
          <ac:chgData name="Bhawani Shankar Sahu" userId="e5f9bc2e-d4bb-415b-bd8a-e25372d6a074" providerId="ADAL" clId="{59C1C912-9616-41E2-BA6A-CACC1D558B6D}" dt="2023-02-23T22:18:45.847" v="851"/>
          <ac:spMkLst>
            <pc:docMk/>
            <pc:sldMk cId="0" sldId="286"/>
            <ac:spMk id="307" creationId="{00000000-0000-0000-0000-000000000000}"/>
          </ac:spMkLst>
        </pc:spChg>
      </pc:sldChg>
      <pc:sldChg chg="modSp mod">
        <pc:chgData name="Bhawani Shankar Sahu" userId="e5f9bc2e-d4bb-415b-bd8a-e25372d6a074" providerId="ADAL" clId="{59C1C912-9616-41E2-BA6A-CACC1D558B6D}" dt="2023-02-23T22:31:52.749" v="942" actId="27636"/>
        <pc:sldMkLst>
          <pc:docMk/>
          <pc:sldMk cId="0" sldId="287"/>
        </pc:sldMkLst>
        <pc:spChg chg="mod">
          <ac:chgData name="Bhawani Shankar Sahu" userId="e5f9bc2e-d4bb-415b-bd8a-e25372d6a074" providerId="ADAL" clId="{59C1C912-9616-41E2-BA6A-CACC1D558B6D}" dt="2023-02-23T22:19:55.766" v="862" actId="27636"/>
          <ac:spMkLst>
            <pc:docMk/>
            <pc:sldMk cId="0" sldId="287"/>
            <ac:spMk id="312" creationId="{00000000-0000-0000-0000-000000000000}"/>
          </ac:spMkLst>
        </pc:spChg>
        <pc:spChg chg="mod">
          <ac:chgData name="Bhawani Shankar Sahu" userId="e5f9bc2e-d4bb-415b-bd8a-e25372d6a074" providerId="ADAL" clId="{59C1C912-9616-41E2-BA6A-CACC1D558B6D}" dt="2023-02-23T22:31:52.749" v="942" actId="27636"/>
          <ac:spMkLst>
            <pc:docMk/>
            <pc:sldMk cId="0" sldId="287"/>
            <ac:spMk id="313" creationId="{00000000-0000-0000-0000-000000000000}"/>
          </ac:spMkLst>
        </pc:spChg>
        <pc:spChg chg="mod">
          <ac:chgData name="Bhawani Shankar Sahu" userId="e5f9bc2e-d4bb-415b-bd8a-e25372d6a074" providerId="ADAL" clId="{59C1C912-9616-41E2-BA6A-CACC1D558B6D}" dt="2023-02-23T22:18:45.847" v="851"/>
          <ac:spMkLst>
            <pc:docMk/>
            <pc:sldMk cId="0" sldId="287"/>
            <ac:spMk id="314" creationId="{00000000-0000-0000-0000-000000000000}"/>
          </ac:spMkLst>
        </pc:spChg>
        <pc:graphicFrameChg chg="mod modGraphic">
          <ac:chgData name="Bhawani Shankar Sahu" userId="e5f9bc2e-d4bb-415b-bd8a-e25372d6a074" providerId="ADAL" clId="{59C1C912-9616-41E2-BA6A-CACC1D558B6D}" dt="2023-02-23T22:31:47.782" v="940" actId="1076"/>
          <ac:graphicFrameMkLst>
            <pc:docMk/>
            <pc:sldMk cId="0" sldId="287"/>
            <ac:graphicFrameMk id="315" creationId="{00000000-0000-0000-0000-000000000000}"/>
          </ac:graphicFrameMkLst>
        </pc:graphicFrameChg>
      </pc:sldChg>
      <pc:sldChg chg="modSp">
        <pc:chgData name="Bhawani Shankar Sahu" userId="e5f9bc2e-d4bb-415b-bd8a-e25372d6a074" providerId="ADAL" clId="{59C1C912-9616-41E2-BA6A-CACC1D558B6D}" dt="2023-02-23T22:18:45.847" v="851"/>
        <pc:sldMkLst>
          <pc:docMk/>
          <pc:sldMk cId="0" sldId="288"/>
        </pc:sldMkLst>
        <pc:spChg chg="mod">
          <ac:chgData name="Bhawani Shankar Sahu" userId="e5f9bc2e-d4bb-415b-bd8a-e25372d6a074" providerId="ADAL" clId="{59C1C912-9616-41E2-BA6A-CACC1D558B6D}" dt="2023-02-23T22:18:45.847" v="851"/>
          <ac:spMkLst>
            <pc:docMk/>
            <pc:sldMk cId="0" sldId="288"/>
            <ac:spMk id="320" creationId="{00000000-0000-0000-0000-000000000000}"/>
          </ac:spMkLst>
        </pc:spChg>
        <pc:spChg chg="mod">
          <ac:chgData name="Bhawani Shankar Sahu" userId="e5f9bc2e-d4bb-415b-bd8a-e25372d6a074" providerId="ADAL" clId="{59C1C912-9616-41E2-BA6A-CACC1D558B6D}" dt="2023-02-23T22:18:45.847" v="851"/>
          <ac:spMkLst>
            <pc:docMk/>
            <pc:sldMk cId="0" sldId="288"/>
            <ac:spMk id="321" creationId="{00000000-0000-0000-0000-000000000000}"/>
          </ac:spMkLst>
        </pc:spChg>
        <pc:spChg chg="mod">
          <ac:chgData name="Bhawani Shankar Sahu" userId="e5f9bc2e-d4bb-415b-bd8a-e25372d6a074" providerId="ADAL" clId="{59C1C912-9616-41E2-BA6A-CACC1D558B6D}" dt="2023-02-23T22:18:45.847" v="851"/>
          <ac:spMkLst>
            <pc:docMk/>
            <pc:sldMk cId="0" sldId="288"/>
            <ac:spMk id="32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89"/>
        </pc:sldMkLst>
        <pc:spChg chg="mod">
          <ac:chgData name="Bhawani Shankar Sahu" userId="e5f9bc2e-d4bb-415b-bd8a-e25372d6a074" providerId="ADAL" clId="{59C1C912-9616-41E2-BA6A-CACC1D558B6D}" dt="2023-02-23T22:18:45.847" v="851"/>
          <ac:spMkLst>
            <pc:docMk/>
            <pc:sldMk cId="0" sldId="289"/>
            <ac:spMk id="327" creationId="{00000000-0000-0000-0000-000000000000}"/>
          </ac:spMkLst>
        </pc:spChg>
        <pc:spChg chg="mod">
          <ac:chgData name="Bhawani Shankar Sahu" userId="e5f9bc2e-d4bb-415b-bd8a-e25372d6a074" providerId="ADAL" clId="{59C1C912-9616-41E2-BA6A-CACC1D558B6D}" dt="2023-02-23T22:18:45.847" v="851"/>
          <ac:spMkLst>
            <pc:docMk/>
            <pc:sldMk cId="0" sldId="289"/>
            <ac:spMk id="328" creationId="{00000000-0000-0000-0000-000000000000}"/>
          </ac:spMkLst>
        </pc:spChg>
        <pc:spChg chg="mod">
          <ac:chgData name="Bhawani Shankar Sahu" userId="e5f9bc2e-d4bb-415b-bd8a-e25372d6a074" providerId="ADAL" clId="{59C1C912-9616-41E2-BA6A-CACC1D558B6D}" dt="2023-02-23T22:18:45.847" v="851"/>
          <ac:spMkLst>
            <pc:docMk/>
            <pc:sldMk cId="0" sldId="289"/>
            <ac:spMk id="329"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0"/>
        </pc:sldMkLst>
        <pc:spChg chg="mod">
          <ac:chgData name="Bhawani Shankar Sahu" userId="e5f9bc2e-d4bb-415b-bd8a-e25372d6a074" providerId="ADAL" clId="{59C1C912-9616-41E2-BA6A-CACC1D558B6D}" dt="2023-02-23T22:18:45.847" v="851"/>
          <ac:spMkLst>
            <pc:docMk/>
            <pc:sldMk cId="0" sldId="290"/>
            <ac:spMk id="334" creationId="{00000000-0000-0000-0000-000000000000}"/>
          </ac:spMkLst>
        </pc:spChg>
        <pc:spChg chg="mod">
          <ac:chgData name="Bhawani Shankar Sahu" userId="e5f9bc2e-d4bb-415b-bd8a-e25372d6a074" providerId="ADAL" clId="{59C1C912-9616-41E2-BA6A-CACC1D558B6D}" dt="2023-02-23T22:18:45.847" v="851"/>
          <ac:spMkLst>
            <pc:docMk/>
            <pc:sldMk cId="0" sldId="290"/>
            <ac:spMk id="335" creationId="{00000000-0000-0000-0000-000000000000}"/>
          </ac:spMkLst>
        </pc:spChg>
        <pc:spChg chg="mod">
          <ac:chgData name="Bhawani Shankar Sahu" userId="e5f9bc2e-d4bb-415b-bd8a-e25372d6a074" providerId="ADAL" clId="{59C1C912-9616-41E2-BA6A-CACC1D558B6D}" dt="2023-02-23T22:18:45.847" v="851"/>
          <ac:spMkLst>
            <pc:docMk/>
            <pc:sldMk cId="0" sldId="290"/>
            <ac:spMk id="336" creationId="{00000000-0000-0000-0000-000000000000}"/>
          </ac:spMkLst>
        </pc:spChg>
      </pc:sldChg>
      <pc:sldChg chg="modSp mod">
        <pc:chgData name="Bhawani Shankar Sahu" userId="e5f9bc2e-d4bb-415b-bd8a-e25372d6a074" providerId="ADAL" clId="{59C1C912-9616-41E2-BA6A-CACC1D558B6D}" dt="2023-02-23T22:32:29.590" v="945" actId="14100"/>
        <pc:sldMkLst>
          <pc:docMk/>
          <pc:sldMk cId="0" sldId="291"/>
        </pc:sldMkLst>
        <pc:spChg chg="mod">
          <ac:chgData name="Bhawani Shankar Sahu" userId="e5f9bc2e-d4bb-415b-bd8a-e25372d6a074" providerId="ADAL" clId="{59C1C912-9616-41E2-BA6A-CACC1D558B6D}" dt="2023-02-23T22:32:29.590" v="945" actId="14100"/>
          <ac:spMkLst>
            <pc:docMk/>
            <pc:sldMk cId="0" sldId="291"/>
            <ac:spMk id="342" creationId="{00000000-0000-0000-0000-000000000000}"/>
          </ac:spMkLst>
        </pc:spChg>
        <pc:spChg chg="mod">
          <ac:chgData name="Bhawani Shankar Sahu" userId="e5f9bc2e-d4bb-415b-bd8a-e25372d6a074" providerId="ADAL" clId="{59C1C912-9616-41E2-BA6A-CACC1D558B6D}" dt="2023-02-23T22:18:45.847" v="851"/>
          <ac:spMkLst>
            <pc:docMk/>
            <pc:sldMk cId="0" sldId="291"/>
            <ac:spMk id="343" creationId="{00000000-0000-0000-0000-000000000000}"/>
          </ac:spMkLst>
        </pc:spChg>
        <pc:spChg chg="mod">
          <ac:chgData name="Bhawani Shankar Sahu" userId="e5f9bc2e-d4bb-415b-bd8a-e25372d6a074" providerId="ADAL" clId="{59C1C912-9616-41E2-BA6A-CACC1D558B6D}" dt="2023-02-23T22:32:22.971" v="944" actId="255"/>
          <ac:spMkLst>
            <pc:docMk/>
            <pc:sldMk cId="0" sldId="291"/>
            <ac:spMk id="344" creationId="{00000000-0000-0000-0000-000000000000}"/>
          </ac:spMkLst>
        </pc:spChg>
      </pc:sldChg>
      <pc:sldChg chg="modSp mod">
        <pc:chgData name="Bhawani Shankar Sahu" userId="e5f9bc2e-d4bb-415b-bd8a-e25372d6a074" providerId="ADAL" clId="{59C1C912-9616-41E2-BA6A-CACC1D558B6D}" dt="2023-02-23T22:32:51.494" v="947" actId="14100"/>
        <pc:sldMkLst>
          <pc:docMk/>
          <pc:sldMk cId="0" sldId="292"/>
        </pc:sldMkLst>
        <pc:spChg chg="mod">
          <ac:chgData name="Bhawani Shankar Sahu" userId="e5f9bc2e-d4bb-415b-bd8a-e25372d6a074" providerId="ADAL" clId="{59C1C912-9616-41E2-BA6A-CACC1D558B6D}" dt="2023-02-23T22:32:51.494" v="947" actId="14100"/>
          <ac:spMkLst>
            <pc:docMk/>
            <pc:sldMk cId="0" sldId="292"/>
            <ac:spMk id="350" creationId="{00000000-0000-0000-0000-000000000000}"/>
          </ac:spMkLst>
        </pc:spChg>
        <pc:spChg chg="mod">
          <ac:chgData name="Bhawani Shankar Sahu" userId="e5f9bc2e-d4bb-415b-bd8a-e25372d6a074" providerId="ADAL" clId="{59C1C912-9616-41E2-BA6A-CACC1D558B6D}" dt="2023-02-23T22:18:45.847" v="851"/>
          <ac:spMkLst>
            <pc:docMk/>
            <pc:sldMk cId="0" sldId="292"/>
            <ac:spMk id="351" creationId="{00000000-0000-0000-0000-000000000000}"/>
          </ac:spMkLst>
        </pc:spChg>
      </pc:sldChg>
      <pc:sldChg chg="modSp mod">
        <pc:chgData name="Bhawani Shankar Sahu" userId="e5f9bc2e-d4bb-415b-bd8a-e25372d6a074" providerId="ADAL" clId="{59C1C912-9616-41E2-BA6A-CACC1D558B6D}" dt="2023-02-23T22:33:17.351" v="951" actId="1076"/>
        <pc:sldMkLst>
          <pc:docMk/>
          <pc:sldMk cId="0" sldId="293"/>
        </pc:sldMkLst>
        <pc:spChg chg="mod">
          <ac:chgData name="Bhawani Shankar Sahu" userId="e5f9bc2e-d4bb-415b-bd8a-e25372d6a074" providerId="ADAL" clId="{59C1C912-9616-41E2-BA6A-CACC1D558B6D}" dt="2023-02-23T22:33:17.351" v="951" actId="1076"/>
          <ac:spMkLst>
            <pc:docMk/>
            <pc:sldMk cId="0" sldId="293"/>
            <ac:spMk id="356" creationId="{00000000-0000-0000-0000-000000000000}"/>
          </ac:spMkLst>
        </pc:spChg>
        <pc:spChg chg="mod">
          <ac:chgData name="Bhawani Shankar Sahu" userId="e5f9bc2e-d4bb-415b-bd8a-e25372d6a074" providerId="ADAL" clId="{59C1C912-9616-41E2-BA6A-CACC1D558B6D}" dt="2023-02-23T22:33:04.496" v="949" actId="14100"/>
          <ac:spMkLst>
            <pc:docMk/>
            <pc:sldMk cId="0" sldId="293"/>
            <ac:spMk id="357" creationId="{00000000-0000-0000-0000-000000000000}"/>
          </ac:spMkLst>
        </pc:spChg>
        <pc:spChg chg="mod">
          <ac:chgData name="Bhawani Shankar Sahu" userId="e5f9bc2e-d4bb-415b-bd8a-e25372d6a074" providerId="ADAL" clId="{59C1C912-9616-41E2-BA6A-CACC1D558B6D}" dt="2023-02-23T22:18:45.847" v="851"/>
          <ac:spMkLst>
            <pc:docMk/>
            <pc:sldMk cId="0" sldId="293"/>
            <ac:spMk id="358" creationId="{00000000-0000-0000-0000-000000000000}"/>
          </ac:spMkLst>
        </pc:spChg>
      </pc:sldChg>
      <pc:sldChg chg="modSp mod">
        <pc:chgData name="Bhawani Shankar Sahu" userId="e5f9bc2e-d4bb-415b-bd8a-e25372d6a074" providerId="ADAL" clId="{59C1C912-9616-41E2-BA6A-CACC1D558B6D}" dt="2023-02-23T22:33:55.361" v="956" actId="1076"/>
        <pc:sldMkLst>
          <pc:docMk/>
          <pc:sldMk cId="0" sldId="294"/>
        </pc:sldMkLst>
        <pc:spChg chg="mod">
          <ac:chgData name="Bhawani Shankar Sahu" userId="e5f9bc2e-d4bb-415b-bd8a-e25372d6a074" providerId="ADAL" clId="{59C1C912-9616-41E2-BA6A-CACC1D558B6D}" dt="2023-02-23T22:33:55.361" v="956" actId="1076"/>
          <ac:spMkLst>
            <pc:docMk/>
            <pc:sldMk cId="0" sldId="294"/>
            <ac:spMk id="363" creationId="{00000000-0000-0000-0000-000000000000}"/>
          </ac:spMkLst>
        </pc:spChg>
        <pc:spChg chg="mod">
          <ac:chgData name="Bhawani Shankar Sahu" userId="e5f9bc2e-d4bb-415b-bd8a-e25372d6a074" providerId="ADAL" clId="{59C1C912-9616-41E2-BA6A-CACC1D558B6D}" dt="2023-02-23T22:33:37.184" v="953" actId="14100"/>
          <ac:spMkLst>
            <pc:docMk/>
            <pc:sldMk cId="0" sldId="294"/>
            <ac:spMk id="364" creationId="{00000000-0000-0000-0000-000000000000}"/>
          </ac:spMkLst>
        </pc:spChg>
      </pc:sldChg>
      <pc:sldChg chg="modSp mod">
        <pc:chgData name="Bhawani Shankar Sahu" userId="e5f9bc2e-d4bb-415b-bd8a-e25372d6a074" providerId="ADAL" clId="{59C1C912-9616-41E2-BA6A-CACC1D558B6D}" dt="2023-02-23T22:35:24.289" v="967" actId="948"/>
        <pc:sldMkLst>
          <pc:docMk/>
          <pc:sldMk cId="0" sldId="295"/>
        </pc:sldMkLst>
        <pc:spChg chg="mod">
          <ac:chgData name="Bhawani Shankar Sahu" userId="e5f9bc2e-d4bb-415b-bd8a-e25372d6a074" providerId="ADAL" clId="{59C1C912-9616-41E2-BA6A-CACC1D558B6D}" dt="2023-02-23T22:34:44.189" v="964" actId="1076"/>
          <ac:spMkLst>
            <pc:docMk/>
            <pc:sldMk cId="0" sldId="295"/>
            <ac:spMk id="369" creationId="{00000000-0000-0000-0000-000000000000}"/>
          </ac:spMkLst>
        </pc:spChg>
        <pc:spChg chg="mod">
          <ac:chgData name="Bhawani Shankar Sahu" userId="e5f9bc2e-d4bb-415b-bd8a-e25372d6a074" providerId="ADAL" clId="{59C1C912-9616-41E2-BA6A-CACC1D558B6D}" dt="2023-02-23T22:35:24.289" v="967" actId="948"/>
          <ac:spMkLst>
            <pc:docMk/>
            <pc:sldMk cId="0" sldId="295"/>
            <ac:spMk id="370" creationId="{00000000-0000-0000-0000-000000000000}"/>
          </ac:spMkLst>
        </pc:spChg>
      </pc:sldChg>
      <pc:sldChg chg="modSp mod">
        <pc:chgData name="Bhawani Shankar Sahu" userId="e5f9bc2e-d4bb-415b-bd8a-e25372d6a074" providerId="ADAL" clId="{59C1C912-9616-41E2-BA6A-CACC1D558B6D}" dt="2023-02-23T22:35:59.007" v="972" actId="1076"/>
        <pc:sldMkLst>
          <pc:docMk/>
          <pc:sldMk cId="0" sldId="296"/>
        </pc:sldMkLst>
        <pc:spChg chg="mod">
          <ac:chgData name="Bhawani Shankar Sahu" userId="e5f9bc2e-d4bb-415b-bd8a-e25372d6a074" providerId="ADAL" clId="{59C1C912-9616-41E2-BA6A-CACC1D558B6D}" dt="2023-02-23T22:35:59.007" v="972" actId="1076"/>
          <ac:spMkLst>
            <pc:docMk/>
            <pc:sldMk cId="0" sldId="296"/>
            <ac:spMk id="375" creationId="{00000000-0000-0000-0000-000000000000}"/>
          </ac:spMkLst>
        </pc:spChg>
        <pc:spChg chg="mod">
          <ac:chgData name="Bhawani Shankar Sahu" userId="e5f9bc2e-d4bb-415b-bd8a-e25372d6a074" providerId="ADAL" clId="{59C1C912-9616-41E2-BA6A-CACC1D558B6D}" dt="2023-02-23T22:35:48.292" v="969" actId="14100"/>
          <ac:spMkLst>
            <pc:docMk/>
            <pc:sldMk cId="0" sldId="296"/>
            <ac:spMk id="376" creationId="{00000000-0000-0000-0000-000000000000}"/>
          </ac:spMkLst>
        </pc:spChg>
      </pc:sldChg>
      <pc:sldChg chg="modSp mod">
        <pc:chgData name="Bhawani Shankar Sahu" userId="e5f9bc2e-d4bb-415b-bd8a-e25372d6a074" providerId="ADAL" clId="{59C1C912-9616-41E2-BA6A-CACC1D558B6D}" dt="2023-02-23T22:36:13.115" v="976" actId="27636"/>
        <pc:sldMkLst>
          <pc:docMk/>
          <pc:sldMk cId="0" sldId="297"/>
        </pc:sldMkLst>
        <pc:spChg chg="mod">
          <ac:chgData name="Bhawani Shankar Sahu" userId="e5f9bc2e-d4bb-415b-bd8a-e25372d6a074" providerId="ADAL" clId="{59C1C912-9616-41E2-BA6A-CACC1D558B6D}" dt="2023-02-23T22:36:07.648" v="974" actId="1076"/>
          <ac:spMkLst>
            <pc:docMk/>
            <pc:sldMk cId="0" sldId="297"/>
            <ac:spMk id="381" creationId="{00000000-0000-0000-0000-000000000000}"/>
          </ac:spMkLst>
        </pc:spChg>
        <pc:spChg chg="mod">
          <ac:chgData name="Bhawani Shankar Sahu" userId="e5f9bc2e-d4bb-415b-bd8a-e25372d6a074" providerId="ADAL" clId="{59C1C912-9616-41E2-BA6A-CACC1D558B6D}" dt="2023-02-23T22:36:13.115" v="976" actId="27636"/>
          <ac:spMkLst>
            <pc:docMk/>
            <pc:sldMk cId="0" sldId="297"/>
            <ac:spMk id="382"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8"/>
        </pc:sldMkLst>
        <pc:spChg chg="mod">
          <ac:chgData name="Bhawani Shankar Sahu" userId="e5f9bc2e-d4bb-415b-bd8a-e25372d6a074" providerId="ADAL" clId="{59C1C912-9616-41E2-BA6A-CACC1D558B6D}" dt="2023-02-23T22:18:45.847" v="851"/>
          <ac:spMkLst>
            <pc:docMk/>
            <pc:sldMk cId="0" sldId="298"/>
            <ac:spMk id="387" creationId="{00000000-0000-0000-0000-000000000000}"/>
          </ac:spMkLst>
        </pc:spChg>
        <pc:spChg chg="mod">
          <ac:chgData name="Bhawani Shankar Sahu" userId="e5f9bc2e-d4bb-415b-bd8a-e25372d6a074" providerId="ADAL" clId="{59C1C912-9616-41E2-BA6A-CACC1D558B6D}" dt="2023-02-23T22:18:45.847" v="851"/>
          <ac:spMkLst>
            <pc:docMk/>
            <pc:sldMk cId="0" sldId="298"/>
            <ac:spMk id="388" creationId="{00000000-0000-0000-0000-000000000000}"/>
          </ac:spMkLst>
        </pc:spChg>
      </pc:sldChg>
      <pc:sldChg chg="modSp">
        <pc:chgData name="Bhawani Shankar Sahu" userId="e5f9bc2e-d4bb-415b-bd8a-e25372d6a074" providerId="ADAL" clId="{59C1C912-9616-41E2-BA6A-CACC1D558B6D}" dt="2023-02-23T22:18:45.847" v="851"/>
        <pc:sldMkLst>
          <pc:docMk/>
          <pc:sldMk cId="0" sldId="299"/>
        </pc:sldMkLst>
        <pc:spChg chg="mod">
          <ac:chgData name="Bhawani Shankar Sahu" userId="e5f9bc2e-d4bb-415b-bd8a-e25372d6a074" providerId="ADAL" clId="{59C1C912-9616-41E2-BA6A-CACC1D558B6D}" dt="2023-02-23T22:18:45.847" v="851"/>
          <ac:spMkLst>
            <pc:docMk/>
            <pc:sldMk cId="0" sldId="299"/>
            <ac:spMk id="393" creationId="{00000000-0000-0000-0000-000000000000}"/>
          </ac:spMkLst>
        </pc:spChg>
        <pc:spChg chg="mod">
          <ac:chgData name="Bhawani Shankar Sahu" userId="e5f9bc2e-d4bb-415b-bd8a-e25372d6a074" providerId="ADAL" clId="{59C1C912-9616-41E2-BA6A-CACC1D558B6D}" dt="2023-02-23T22:18:45.847" v="851"/>
          <ac:spMkLst>
            <pc:docMk/>
            <pc:sldMk cId="0" sldId="299"/>
            <ac:spMk id="394"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0"/>
        </pc:sldMkLst>
        <pc:spChg chg="mod">
          <ac:chgData name="Bhawani Shankar Sahu" userId="e5f9bc2e-d4bb-415b-bd8a-e25372d6a074" providerId="ADAL" clId="{59C1C912-9616-41E2-BA6A-CACC1D558B6D}" dt="2023-02-23T22:18:45.847" v="851"/>
          <ac:spMkLst>
            <pc:docMk/>
            <pc:sldMk cId="0" sldId="300"/>
            <ac:spMk id="399" creationId="{00000000-0000-0000-0000-000000000000}"/>
          </ac:spMkLst>
        </pc:spChg>
        <pc:spChg chg="mod">
          <ac:chgData name="Bhawani Shankar Sahu" userId="e5f9bc2e-d4bb-415b-bd8a-e25372d6a074" providerId="ADAL" clId="{59C1C912-9616-41E2-BA6A-CACC1D558B6D}" dt="2023-02-23T22:18:45.847" v="851"/>
          <ac:spMkLst>
            <pc:docMk/>
            <pc:sldMk cId="0" sldId="300"/>
            <ac:spMk id="400"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1"/>
        </pc:sldMkLst>
        <pc:spChg chg="mod">
          <ac:chgData name="Bhawani Shankar Sahu" userId="e5f9bc2e-d4bb-415b-bd8a-e25372d6a074" providerId="ADAL" clId="{59C1C912-9616-41E2-BA6A-CACC1D558B6D}" dt="2023-02-23T22:18:45.847" v="851"/>
          <ac:spMkLst>
            <pc:docMk/>
            <pc:sldMk cId="0" sldId="301"/>
            <ac:spMk id="405" creationId="{00000000-0000-0000-0000-000000000000}"/>
          </ac:spMkLst>
        </pc:spChg>
        <pc:spChg chg="mod">
          <ac:chgData name="Bhawani Shankar Sahu" userId="e5f9bc2e-d4bb-415b-bd8a-e25372d6a074" providerId="ADAL" clId="{59C1C912-9616-41E2-BA6A-CACC1D558B6D}" dt="2023-02-23T22:18:45.847" v="851"/>
          <ac:spMkLst>
            <pc:docMk/>
            <pc:sldMk cId="0" sldId="301"/>
            <ac:spMk id="406"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2"/>
        </pc:sldMkLst>
        <pc:spChg chg="mod">
          <ac:chgData name="Bhawani Shankar Sahu" userId="e5f9bc2e-d4bb-415b-bd8a-e25372d6a074" providerId="ADAL" clId="{59C1C912-9616-41E2-BA6A-CACC1D558B6D}" dt="2023-02-23T22:18:45.847" v="851"/>
          <ac:spMkLst>
            <pc:docMk/>
            <pc:sldMk cId="0" sldId="302"/>
            <ac:spMk id="411" creationId="{00000000-0000-0000-0000-000000000000}"/>
          </ac:spMkLst>
        </pc:spChg>
        <pc:spChg chg="mod">
          <ac:chgData name="Bhawani Shankar Sahu" userId="e5f9bc2e-d4bb-415b-bd8a-e25372d6a074" providerId="ADAL" clId="{59C1C912-9616-41E2-BA6A-CACC1D558B6D}" dt="2023-02-23T22:18:45.847" v="851"/>
          <ac:spMkLst>
            <pc:docMk/>
            <pc:sldMk cId="0" sldId="302"/>
            <ac:spMk id="412"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3"/>
        </pc:sldMkLst>
        <pc:spChg chg="mod">
          <ac:chgData name="Bhawani Shankar Sahu" userId="e5f9bc2e-d4bb-415b-bd8a-e25372d6a074" providerId="ADAL" clId="{59C1C912-9616-41E2-BA6A-CACC1D558B6D}" dt="2023-02-23T22:18:45.847" v="851"/>
          <ac:spMkLst>
            <pc:docMk/>
            <pc:sldMk cId="0" sldId="303"/>
            <ac:spMk id="417"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4"/>
        </pc:sldMkLst>
        <pc:spChg chg="mod">
          <ac:chgData name="Bhawani Shankar Sahu" userId="e5f9bc2e-d4bb-415b-bd8a-e25372d6a074" providerId="ADAL" clId="{59C1C912-9616-41E2-BA6A-CACC1D558B6D}" dt="2023-02-23T22:18:45.847" v="851"/>
          <ac:spMkLst>
            <pc:docMk/>
            <pc:sldMk cId="0" sldId="304"/>
            <ac:spMk id="423" creationId="{00000000-0000-0000-0000-000000000000}"/>
          </ac:spMkLst>
        </pc:spChg>
        <pc:spChg chg="mod">
          <ac:chgData name="Bhawani Shankar Sahu" userId="e5f9bc2e-d4bb-415b-bd8a-e25372d6a074" providerId="ADAL" clId="{59C1C912-9616-41E2-BA6A-CACC1D558B6D}" dt="2023-02-23T22:18:45.847" v="851"/>
          <ac:spMkLst>
            <pc:docMk/>
            <pc:sldMk cId="0" sldId="304"/>
            <ac:spMk id="424"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5"/>
        </pc:sldMkLst>
        <pc:spChg chg="mod">
          <ac:chgData name="Bhawani Shankar Sahu" userId="e5f9bc2e-d4bb-415b-bd8a-e25372d6a074" providerId="ADAL" clId="{59C1C912-9616-41E2-BA6A-CACC1D558B6D}" dt="2023-02-23T22:18:45.847" v="851"/>
          <ac:spMkLst>
            <pc:docMk/>
            <pc:sldMk cId="0" sldId="305"/>
            <ac:spMk id="429" creationId="{00000000-0000-0000-0000-000000000000}"/>
          </ac:spMkLst>
        </pc:spChg>
        <pc:spChg chg="mod">
          <ac:chgData name="Bhawani Shankar Sahu" userId="e5f9bc2e-d4bb-415b-bd8a-e25372d6a074" providerId="ADAL" clId="{59C1C912-9616-41E2-BA6A-CACC1D558B6D}" dt="2023-02-23T22:18:45.847" v="851"/>
          <ac:spMkLst>
            <pc:docMk/>
            <pc:sldMk cId="0" sldId="305"/>
            <ac:spMk id="430" creationId="{00000000-0000-0000-0000-000000000000}"/>
          </ac:spMkLst>
        </pc:spChg>
      </pc:sldChg>
      <pc:sldChg chg="modSp">
        <pc:chgData name="Bhawani Shankar Sahu" userId="e5f9bc2e-d4bb-415b-bd8a-e25372d6a074" providerId="ADAL" clId="{59C1C912-9616-41E2-BA6A-CACC1D558B6D}" dt="2023-02-23T22:18:45.847" v="851"/>
        <pc:sldMkLst>
          <pc:docMk/>
          <pc:sldMk cId="0" sldId="306"/>
        </pc:sldMkLst>
        <pc:spChg chg="mod">
          <ac:chgData name="Bhawani Shankar Sahu" userId="e5f9bc2e-d4bb-415b-bd8a-e25372d6a074" providerId="ADAL" clId="{59C1C912-9616-41E2-BA6A-CACC1D558B6D}" dt="2023-02-23T22:18:45.847" v="851"/>
          <ac:spMkLst>
            <pc:docMk/>
            <pc:sldMk cId="0" sldId="306"/>
            <ac:spMk id="435" creationId="{00000000-0000-0000-0000-000000000000}"/>
          </ac:spMkLst>
        </pc:spChg>
        <pc:spChg chg="mod">
          <ac:chgData name="Bhawani Shankar Sahu" userId="e5f9bc2e-d4bb-415b-bd8a-e25372d6a074" providerId="ADAL" clId="{59C1C912-9616-41E2-BA6A-CACC1D558B6D}" dt="2023-02-23T22:18:45.847" v="851"/>
          <ac:spMkLst>
            <pc:docMk/>
            <pc:sldMk cId="0" sldId="306"/>
            <ac:spMk id="436" creationId="{00000000-0000-0000-0000-000000000000}"/>
          </ac:spMkLst>
        </pc:spChg>
      </pc:sldChg>
      <pc:sldChg chg="modSp del mod">
        <pc:chgData name="Bhawani Shankar Sahu" userId="e5f9bc2e-d4bb-415b-bd8a-e25372d6a074" providerId="ADAL" clId="{59C1C912-9616-41E2-BA6A-CACC1D558B6D}" dt="2023-02-23T22:37:22.677" v="982" actId="47"/>
        <pc:sldMkLst>
          <pc:docMk/>
          <pc:sldMk cId="0" sldId="307"/>
        </pc:sldMkLst>
        <pc:spChg chg="mod">
          <ac:chgData name="Bhawani Shankar Sahu" userId="e5f9bc2e-d4bb-415b-bd8a-e25372d6a074" providerId="ADAL" clId="{59C1C912-9616-41E2-BA6A-CACC1D558B6D}" dt="2023-02-23T22:37:12.281" v="981" actId="27636"/>
          <ac:spMkLst>
            <pc:docMk/>
            <pc:sldMk cId="0" sldId="307"/>
            <ac:spMk id="442" creationId="{00000000-0000-0000-0000-000000000000}"/>
          </ac:spMkLst>
        </pc:spChg>
      </pc:sldChg>
      <pc:sldChg chg="del">
        <pc:chgData name="Bhawani Shankar Sahu" userId="e5f9bc2e-d4bb-415b-bd8a-e25372d6a074" providerId="ADAL" clId="{59C1C912-9616-41E2-BA6A-CACC1D558B6D}" dt="2023-02-23T21:47:53.039" v="443" actId="47"/>
        <pc:sldMkLst>
          <pc:docMk/>
          <pc:sldMk cId="0" sldId="308"/>
        </pc:sldMkLst>
      </pc:sldChg>
      <pc:sldChg chg="del">
        <pc:chgData name="Bhawani Shankar Sahu" userId="e5f9bc2e-d4bb-415b-bd8a-e25372d6a074" providerId="ADAL" clId="{59C1C912-9616-41E2-BA6A-CACC1D558B6D}" dt="2023-02-23T21:47:53.039" v="443" actId="47"/>
        <pc:sldMkLst>
          <pc:docMk/>
          <pc:sldMk cId="0" sldId="309"/>
        </pc:sldMkLst>
      </pc:sldChg>
      <pc:sldChg chg="del">
        <pc:chgData name="Bhawani Shankar Sahu" userId="e5f9bc2e-d4bb-415b-bd8a-e25372d6a074" providerId="ADAL" clId="{59C1C912-9616-41E2-BA6A-CACC1D558B6D}" dt="2023-02-23T21:47:53.039" v="443" actId="47"/>
        <pc:sldMkLst>
          <pc:docMk/>
          <pc:sldMk cId="0" sldId="310"/>
        </pc:sldMkLst>
      </pc:sldChg>
      <pc:sldChg chg="del">
        <pc:chgData name="Bhawani Shankar Sahu" userId="e5f9bc2e-d4bb-415b-bd8a-e25372d6a074" providerId="ADAL" clId="{59C1C912-9616-41E2-BA6A-CACC1D558B6D}" dt="2023-02-23T21:47:53.039" v="443" actId="47"/>
        <pc:sldMkLst>
          <pc:docMk/>
          <pc:sldMk cId="0" sldId="311"/>
        </pc:sldMkLst>
      </pc:sldChg>
      <pc:sldChg chg="del">
        <pc:chgData name="Bhawani Shankar Sahu" userId="e5f9bc2e-d4bb-415b-bd8a-e25372d6a074" providerId="ADAL" clId="{59C1C912-9616-41E2-BA6A-CACC1D558B6D}" dt="2023-02-23T21:47:53.039" v="443" actId="47"/>
        <pc:sldMkLst>
          <pc:docMk/>
          <pc:sldMk cId="0" sldId="312"/>
        </pc:sldMkLst>
      </pc:sldChg>
      <pc:sldChg chg="del">
        <pc:chgData name="Bhawani Shankar Sahu" userId="e5f9bc2e-d4bb-415b-bd8a-e25372d6a074" providerId="ADAL" clId="{59C1C912-9616-41E2-BA6A-CACC1D558B6D}" dt="2023-02-23T21:47:53.039" v="443" actId="47"/>
        <pc:sldMkLst>
          <pc:docMk/>
          <pc:sldMk cId="0" sldId="313"/>
        </pc:sldMkLst>
      </pc:sldChg>
      <pc:sldChg chg="modSp new mod">
        <pc:chgData name="Bhawani Shankar Sahu" userId="e5f9bc2e-d4bb-415b-bd8a-e25372d6a074" providerId="ADAL" clId="{59C1C912-9616-41E2-BA6A-CACC1D558B6D}" dt="2023-02-23T22:18:45.847" v="851"/>
        <pc:sldMkLst>
          <pc:docMk/>
          <pc:sldMk cId="466054386" sldId="314"/>
        </pc:sldMkLst>
        <pc:spChg chg="mod">
          <ac:chgData name="Bhawani Shankar Sahu" userId="e5f9bc2e-d4bb-415b-bd8a-e25372d6a074" providerId="ADAL" clId="{59C1C912-9616-41E2-BA6A-CACC1D558B6D}" dt="2023-02-23T22:18:45.847" v="851"/>
          <ac:spMkLst>
            <pc:docMk/>
            <pc:sldMk cId="466054386" sldId="314"/>
            <ac:spMk id="2" creationId="{1EC0DE8B-8CE8-9601-B5F7-F8662615F654}"/>
          </ac:spMkLst>
        </pc:spChg>
        <pc:spChg chg="mod">
          <ac:chgData name="Bhawani Shankar Sahu" userId="e5f9bc2e-d4bb-415b-bd8a-e25372d6a074" providerId="ADAL" clId="{59C1C912-9616-41E2-BA6A-CACC1D558B6D}" dt="2023-02-23T22:18:45.847" v="851"/>
          <ac:spMkLst>
            <pc:docMk/>
            <pc:sldMk cId="466054386" sldId="314"/>
            <ac:spMk id="3" creationId="{67ED13E7-5AC6-B168-FF29-7854A4D970DB}"/>
          </ac:spMkLst>
        </pc:spChg>
        <pc:spChg chg="mod">
          <ac:chgData name="Bhawani Shankar Sahu" userId="e5f9bc2e-d4bb-415b-bd8a-e25372d6a074" providerId="ADAL" clId="{59C1C912-9616-41E2-BA6A-CACC1D558B6D}" dt="2023-02-23T22:18:45.847" v="851"/>
          <ac:spMkLst>
            <pc:docMk/>
            <pc:sldMk cId="466054386" sldId="314"/>
            <ac:spMk id="4" creationId="{C63D3046-2F9A-4375-4E7E-B9CAFA95ED15}"/>
          </ac:spMkLst>
        </pc:spChg>
      </pc:sldChg>
      <pc:sldChg chg="addSp delSp modSp new mod">
        <pc:chgData name="Bhawani Shankar Sahu" userId="e5f9bc2e-d4bb-415b-bd8a-e25372d6a074" providerId="ADAL" clId="{59C1C912-9616-41E2-BA6A-CACC1D558B6D}" dt="2023-02-23T22:18:45.847" v="851"/>
        <pc:sldMkLst>
          <pc:docMk/>
          <pc:sldMk cId="2888568458" sldId="315"/>
        </pc:sldMkLst>
        <pc:spChg chg="mod">
          <ac:chgData name="Bhawani Shankar Sahu" userId="e5f9bc2e-d4bb-415b-bd8a-e25372d6a074" providerId="ADAL" clId="{59C1C912-9616-41E2-BA6A-CACC1D558B6D}" dt="2023-02-23T22:18:45.847" v="851"/>
          <ac:spMkLst>
            <pc:docMk/>
            <pc:sldMk cId="2888568458" sldId="315"/>
            <ac:spMk id="2" creationId="{358CD983-095E-AF6F-BC8E-2CE41158EF3F}"/>
          </ac:spMkLst>
        </pc:spChg>
        <pc:spChg chg="mod">
          <ac:chgData name="Bhawani Shankar Sahu" userId="e5f9bc2e-d4bb-415b-bd8a-e25372d6a074" providerId="ADAL" clId="{59C1C912-9616-41E2-BA6A-CACC1D558B6D}" dt="2023-02-23T21:06:08.258" v="97"/>
          <ac:spMkLst>
            <pc:docMk/>
            <pc:sldMk cId="2888568458" sldId="315"/>
            <ac:spMk id="3" creationId="{93BCFE2E-DB2B-8177-98EF-AB475DE075A2}"/>
          </ac:spMkLst>
        </pc:spChg>
        <pc:spChg chg="mod">
          <ac:chgData name="Bhawani Shankar Sahu" userId="e5f9bc2e-d4bb-415b-bd8a-e25372d6a074" providerId="ADAL" clId="{59C1C912-9616-41E2-BA6A-CACC1D558B6D}" dt="2023-02-23T22:18:45.847" v="851"/>
          <ac:spMkLst>
            <pc:docMk/>
            <pc:sldMk cId="2888568458" sldId="315"/>
            <ac:spMk id="4" creationId="{064C3EDA-8EEF-1399-AD26-8C9A9DECD548}"/>
          </ac:spMkLst>
        </pc:spChg>
        <pc:picChg chg="add del mod">
          <ac:chgData name="Bhawani Shankar Sahu" userId="e5f9bc2e-d4bb-415b-bd8a-e25372d6a074" providerId="ADAL" clId="{59C1C912-9616-41E2-BA6A-CACC1D558B6D}" dt="2023-02-23T21:01:25.994" v="54" actId="478"/>
          <ac:picMkLst>
            <pc:docMk/>
            <pc:sldMk cId="2888568458" sldId="315"/>
            <ac:picMk id="6" creationId="{C518355D-45C2-BFCF-3555-1521D98D17FB}"/>
          </ac:picMkLst>
        </pc:picChg>
        <pc:picChg chg="add mod">
          <ac:chgData name="Bhawani Shankar Sahu" userId="e5f9bc2e-d4bb-415b-bd8a-e25372d6a074" providerId="ADAL" clId="{59C1C912-9616-41E2-BA6A-CACC1D558B6D}" dt="2023-02-23T21:05:56.242" v="95" actId="1076"/>
          <ac:picMkLst>
            <pc:docMk/>
            <pc:sldMk cId="2888568458" sldId="315"/>
            <ac:picMk id="8" creationId="{4951EAD0-99E1-388E-D492-CF5FAA855938}"/>
          </ac:picMkLst>
        </pc:picChg>
        <pc:picChg chg="add mod">
          <ac:chgData name="Bhawani Shankar Sahu" userId="e5f9bc2e-d4bb-415b-bd8a-e25372d6a074" providerId="ADAL" clId="{59C1C912-9616-41E2-BA6A-CACC1D558B6D}" dt="2023-02-23T21:05:51.683" v="94" actId="1076"/>
          <ac:picMkLst>
            <pc:docMk/>
            <pc:sldMk cId="2888568458" sldId="315"/>
            <ac:picMk id="10" creationId="{B4F99702-C99B-E848-71A0-26758CF9EDE3}"/>
          </ac:picMkLst>
        </pc:picChg>
        <pc:picChg chg="add mod">
          <ac:chgData name="Bhawani Shankar Sahu" userId="e5f9bc2e-d4bb-415b-bd8a-e25372d6a074" providerId="ADAL" clId="{59C1C912-9616-41E2-BA6A-CACC1D558B6D}" dt="2023-02-23T21:06:30.948" v="99" actId="1076"/>
          <ac:picMkLst>
            <pc:docMk/>
            <pc:sldMk cId="2888568458" sldId="315"/>
            <ac:picMk id="11" creationId="{C1946F75-94D8-1F44-27FC-1F7B7607AD74}"/>
          </ac:picMkLst>
        </pc:picChg>
        <pc:picChg chg="add mod">
          <ac:chgData name="Bhawani Shankar Sahu" userId="e5f9bc2e-d4bb-415b-bd8a-e25372d6a074" providerId="ADAL" clId="{59C1C912-9616-41E2-BA6A-CACC1D558B6D}" dt="2023-02-23T21:06:36.928" v="100" actId="1076"/>
          <ac:picMkLst>
            <pc:docMk/>
            <pc:sldMk cId="2888568458" sldId="315"/>
            <ac:picMk id="12" creationId="{5C884833-3B39-AEBC-452A-505213EB7B59}"/>
          </ac:picMkLst>
        </pc:picChg>
      </pc:sldChg>
      <pc:sldChg chg="addSp delSp modSp new mod">
        <pc:chgData name="Bhawani Shankar Sahu" userId="e5f9bc2e-d4bb-415b-bd8a-e25372d6a074" providerId="ADAL" clId="{59C1C912-9616-41E2-BA6A-CACC1D558B6D}" dt="2023-02-23T22:18:45.847" v="851"/>
        <pc:sldMkLst>
          <pc:docMk/>
          <pc:sldMk cId="261927276" sldId="316"/>
        </pc:sldMkLst>
        <pc:spChg chg="mod">
          <ac:chgData name="Bhawani Shankar Sahu" userId="e5f9bc2e-d4bb-415b-bd8a-e25372d6a074" providerId="ADAL" clId="{59C1C912-9616-41E2-BA6A-CACC1D558B6D}" dt="2023-02-23T22:18:45.847" v="851"/>
          <ac:spMkLst>
            <pc:docMk/>
            <pc:sldMk cId="261927276" sldId="316"/>
            <ac:spMk id="2" creationId="{C8BA1D98-2946-4D55-51C9-24F376EE7D22}"/>
          </ac:spMkLst>
        </pc:spChg>
        <pc:spChg chg="mod">
          <ac:chgData name="Bhawani Shankar Sahu" userId="e5f9bc2e-d4bb-415b-bd8a-e25372d6a074" providerId="ADAL" clId="{59C1C912-9616-41E2-BA6A-CACC1D558B6D}" dt="2023-02-23T21:08:38.049" v="112" actId="15"/>
          <ac:spMkLst>
            <pc:docMk/>
            <pc:sldMk cId="261927276" sldId="316"/>
            <ac:spMk id="3" creationId="{81135093-0674-B1B2-F87A-6DF4CF52A16E}"/>
          </ac:spMkLst>
        </pc:spChg>
        <pc:spChg chg="mod">
          <ac:chgData name="Bhawani Shankar Sahu" userId="e5f9bc2e-d4bb-415b-bd8a-e25372d6a074" providerId="ADAL" clId="{59C1C912-9616-41E2-BA6A-CACC1D558B6D}" dt="2023-02-23T22:18:45.847" v="851"/>
          <ac:spMkLst>
            <pc:docMk/>
            <pc:sldMk cId="261927276" sldId="316"/>
            <ac:spMk id="4" creationId="{D78343D7-9C4F-4CDB-C935-D522B63CA9B9}"/>
          </ac:spMkLst>
        </pc:spChg>
        <pc:picChg chg="add del mod">
          <ac:chgData name="Bhawani Shankar Sahu" userId="e5f9bc2e-d4bb-415b-bd8a-e25372d6a074" providerId="ADAL" clId="{59C1C912-9616-41E2-BA6A-CACC1D558B6D}" dt="2023-02-23T21:07:15.713" v="104" actId="478"/>
          <ac:picMkLst>
            <pc:docMk/>
            <pc:sldMk cId="261927276" sldId="316"/>
            <ac:picMk id="6" creationId="{16C765A4-879F-51D6-30BD-3CD118749D76}"/>
          </ac:picMkLst>
        </pc:picChg>
        <pc:picChg chg="add del mod">
          <ac:chgData name="Bhawani Shankar Sahu" userId="e5f9bc2e-d4bb-415b-bd8a-e25372d6a074" providerId="ADAL" clId="{59C1C912-9616-41E2-BA6A-CACC1D558B6D}" dt="2023-02-23T21:07:15.713" v="104" actId="478"/>
          <ac:picMkLst>
            <pc:docMk/>
            <pc:sldMk cId="261927276" sldId="316"/>
            <ac:picMk id="8" creationId="{79427A0B-3958-557A-F23F-260946FC751D}"/>
          </ac:picMkLst>
        </pc:picChg>
        <pc:picChg chg="add mod">
          <ac:chgData name="Bhawani Shankar Sahu" userId="e5f9bc2e-d4bb-415b-bd8a-e25372d6a074" providerId="ADAL" clId="{59C1C912-9616-41E2-BA6A-CACC1D558B6D}" dt="2023-02-23T21:07:50.133" v="106" actId="1076"/>
          <ac:picMkLst>
            <pc:docMk/>
            <pc:sldMk cId="261927276" sldId="316"/>
            <ac:picMk id="10" creationId="{2C81D880-C109-0DBF-750E-06B74C42DFF1}"/>
          </ac:picMkLst>
        </pc:picChg>
        <pc:picChg chg="add mod">
          <ac:chgData name="Bhawani Shankar Sahu" userId="e5f9bc2e-d4bb-415b-bd8a-e25372d6a074" providerId="ADAL" clId="{59C1C912-9616-41E2-BA6A-CACC1D558B6D}" dt="2023-02-23T21:08:15.454" v="109" actId="1076"/>
          <ac:picMkLst>
            <pc:docMk/>
            <pc:sldMk cId="261927276" sldId="316"/>
            <ac:picMk id="12" creationId="{24B08404-41C8-900B-EDE2-1996650655E1}"/>
          </ac:picMkLst>
        </pc:picChg>
        <pc:picChg chg="add mod">
          <ac:chgData name="Bhawani Shankar Sahu" userId="e5f9bc2e-d4bb-415b-bd8a-e25372d6a074" providerId="ADAL" clId="{59C1C912-9616-41E2-BA6A-CACC1D558B6D}" dt="2023-02-23T21:09:00.135" v="114" actId="1076"/>
          <ac:picMkLst>
            <pc:docMk/>
            <pc:sldMk cId="261927276" sldId="316"/>
            <ac:picMk id="14" creationId="{7E05B6BE-B59A-1067-44AC-0A890A1767BF}"/>
          </ac:picMkLst>
        </pc:picChg>
        <pc:picChg chg="add mod">
          <ac:chgData name="Bhawani Shankar Sahu" userId="e5f9bc2e-d4bb-415b-bd8a-e25372d6a074" providerId="ADAL" clId="{59C1C912-9616-41E2-BA6A-CACC1D558B6D}" dt="2023-02-23T21:09:20.511" v="116" actId="1076"/>
          <ac:picMkLst>
            <pc:docMk/>
            <pc:sldMk cId="261927276" sldId="316"/>
            <ac:picMk id="16" creationId="{32531644-202A-F24F-8451-FF53A1BC18A7}"/>
          </ac:picMkLst>
        </pc:picChg>
      </pc:sldChg>
      <pc:sldChg chg="new del">
        <pc:chgData name="Bhawani Shankar Sahu" userId="e5f9bc2e-d4bb-415b-bd8a-e25372d6a074" providerId="ADAL" clId="{59C1C912-9616-41E2-BA6A-CACC1D558B6D}" dt="2023-02-23T21:02:56.702" v="66" actId="47"/>
        <pc:sldMkLst>
          <pc:docMk/>
          <pc:sldMk cId="3062303679" sldId="316"/>
        </pc:sldMkLst>
      </pc:sldChg>
      <pc:sldChg chg="new del">
        <pc:chgData name="Bhawani Shankar Sahu" userId="e5f9bc2e-d4bb-415b-bd8a-e25372d6a074" providerId="ADAL" clId="{59C1C912-9616-41E2-BA6A-CACC1D558B6D}" dt="2023-02-23T21:02:56.702" v="66" actId="47"/>
        <pc:sldMkLst>
          <pc:docMk/>
          <pc:sldMk cId="2345557973" sldId="317"/>
        </pc:sldMkLst>
      </pc:sldChg>
      <pc:sldChg chg="addSp modSp add mod">
        <pc:chgData name="Bhawani Shankar Sahu" userId="e5f9bc2e-d4bb-415b-bd8a-e25372d6a074" providerId="ADAL" clId="{59C1C912-9616-41E2-BA6A-CACC1D558B6D}" dt="2023-02-23T22:18:45.847" v="851"/>
        <pc:sldMkLst>
          <pc:docMk/>
          <pc:sldMk cId="4256379763" sldId="317"/>
        </pc:sldMkLst>
        <pc:spChg chg="mod">
          <ac:chgData name="Bhawani Shankar Sahu" userId="e5f9bc2e-d4bb-415b-bd8a-e25372d6a074" providerId="ADAL" clId="{59C1C912-9616-41E2-BA6A-CACC1D558B6D}" dt="2023-02-23T22:18:45.847" v="851"/>
          <ac:spMkLst>
            <pc:docMk/>
            <pc:sldMk cId="4256379763" sldId="317"/>
            <ac:spMk id="2" creationId="{C8BA1D98-2946-4D55-51C9-24F376EE7D22}"/>
          </ac:spMkLst>
        </pc:spChg>
        <pc:spChg chg="mod">
          <ac:chgData name="Bhawani Shankar Sahu" userId="e5f9bc2e-d4bb-415b-bd8a-e25372d6a074" providerId="ADAL" clId="{59C1C912-9616-41E2-BA6A-CACC1D558B6D}" dt="2023-02-23T21:10:09.569" v="123" actId="14100"/>
          <ac:spMkLst>
            <pc:docMk/>
            <pc:sldMk cId="4256379763" sldId="317"/>
            <ac:spMk id="3" creationId="{81135093-0674-B1B2-F87A-6DF4CF52A16E}"/>
          </ac:spMkLst>
        </pc:spChg>
        <pc:spChg chg="mod">
          <ac:chgData name="Bhawani Shankar Sahu" userId="e5f9bc2e-d4bb-415b-bd8a-e25372d6a074" providerId="ADAL" clId="{59C1C912-9616-41E2-BA6A-CACC1D558B6D}" dt="2023-02-23T22:18:45.847" v="851"/>
          <ac:spMkLst>
            <pc:docMk/>
            <pc:sldMk cId="4256379763" sldId="317"/>
            <ac:spMk id="4" creationId="{D78343D7-9C4F-4CDB-C935-D522B63CA9B9}"/>
          </ac:spMkLst>
        </pc:spChg>
        <pc:picChg chg="add mod">
          <ac:chgData name="Bhawani Shankar Sahu" userId="e5f9bc2e-d4bb-415b-bd8a-e25372d6a074" providerId="ADAL" clId="{59C1C912-9616-41E2-BA6A-CACC1D558B6D}" dt="2023-02-23T21:11:00.769" v="128" actId="1076"/>
          <ac:picMkLst>
            <pc:docMk/>
            <pc:sldMk cId="4256379763" sldId="317"/>
            <ac:picMk id="6" creationId="{936B8254-C3A7-E4F1-3156-56C8399233BE}"/>
          </ac:picMkLst>
        </pc:picChg>
        <pc:picChg chg="add mod">
          <ac:chgData name="Bhawani Shankar Sahu" userId="e5f9bc2e-d4bb-415b-bd8a-e25372d6a074" providerId="ADAL" clId="{59C1C912-9616-41E2-BA6A-CACC1D558B6D}" dt="2023-02-23T21:11:04.289" v="129" actId="1076"/>
          <ac:picMkLst>
            <pc:docMk/>
            <pc:sldMk cId="4256379763" sldId="317"/>
            <ac:picMk id="8" creationId="{2DFDD7FD-8FD2-5312-9608-1285160324BC}"/>
          </ac:picMkLst>
        </pc:picChg>
        <pc:picChg chg="add mod">
          <ac:chgData name="Bhawani Shankar Sahu" userId="e5f9bc2e-d4bb-415b-bd8a-e25372d6a074" providerId="ADAL" clId="{59C1C912-9616-41E2-BA6A-CACC1D558B6D}" dt="2023-02-23T21:11:32.052" v="131" actId="1076"/>
          <ac:picMkLst>
            <pc:docMk/>
            <pc:sldMk cId="4256379763" sldId="317"/>
            <ac:picMk id="10" creationId="{26FE5484-F998-3BBA-8847-BC670D44A7AC}"/>
          </ac:picMkLst>
        </pc:picChg>
        <pc:picChg chg="add mod">
          <ac:chgData name="Bhawani Shankar Sahu" userId="e5f9bc2e-d4bb-415b-bd8a-e25372d6a074" providerId="ADAL" clId="{59C1C912-9616-41E2-BA6A-CACC1D558B6D}" dt="2023-02-23T21:12:04.205" v="134" actId="1076"/>
          <ac:picMkLst>
            <pc:docMk/>
            <pc:sldMk cId="4256379763" sldId="317"/>
            <ac:picMk id="12" creationId="{72DCEC20-5933-4770-3C54-0ED653E11303}"/>
          </ac:picMkLst>
        </pc:picChg>
      </pc:sldChg>
      <pc:sldChg chg="modSp add mod">
        <pc:chgData name="Bhawani Shankar Sahu" userId="e5f9bc2e-d4bb-415b-bd8a-e25372d6a074" providerId="ADAL" clId="{59C1C912-9616-41E2-BA6A-CACC1D558B6D}" dt="2023-02-23T22:18:45.847" v="851"/>
        <pc:sldMkLst>
          <pc:docMk/>
          <pc:sldMk cId="1135737582" sldId="318"/>
        </pc:sldMkLst>
        <pc:spChg chg="mod">
          <ac:chgData name="Bhawani Shankar Sahu" userId="e5f9bc2e-d4bb-415b-bd8a-e25372d6a074" providerId="ADAL" clId="{59C1C912-9616-41E2-BA6A-CACC1D558B6D}" dt="2023-02-23T22:18:45.847" v="851"/>
          <ac:spMkLst>
            <pc:docMk/>
            <pc:sldMk cId="1135737582" sldId="318"/>
            <ac:spMk id="2" creationId="{C8BA1D98-2946-4D55-51C9-24F376EE7D22}"/>
          </ac:spMkLst>
        </pc:spChg>
        <pc:spChg chg="mod">
          <ac:chgData name="Bhawani Shankar Sahu" userId="e5f9bc2e-d4bb-415b-bd8a-e25372d6a074" providerId="ADAL" clId="{59C1C912-9616-41E2-BA6A-CACC1D558B6D}" dt="2023-02-23T22:18:45.847" v="851"/>
          <ac:spMkLst>
            <pc:docMk/>
            <pc:sldMk cId="1135737582" sldId="318"/>
            <ac:spMk id="3" creationId="{81135093-0674-B1B2-F87A-6DF4CF52A16E}"/>
          </ac:spMkLst>
        </pc:spChg>
        <pc:spChg chg="mod">
          <ac:chgData name="Bhawani Shankar Sahu" userId="e5f9bc2e-d4bb-415b-bd8a-e25372d6a074" providerId="ADAL" clId="{59C1C912-9616-41E2-BA6A-CACC1D558B6D}" dt="2023-02-23T22:18:45.847" v="851"/>
          <ac:spMkLst>
            <pc:docMk/>
            <pc:sldMk cId="1135737582" sldId="318"/>
            <ac:spMk id="4" creationId="{D78343D7-9C4F-4CDB-C935-D522B63CA9B9}"/>
          </ac:spMkLst>
        </pc:spChg>
      </pc:sldChg>
      <pc:sldChg chg="new del">
        <pc:chgData name="Bhawani Shankar Sahu" userId="e5f9bc2e-d4bb-415b-bd8a-e25372d6a074" providerId="ADAL" clId="{59C1C912-9616-41E2-BA6A-CACC1D558B6D}" dt="2023-02-23T21:02:56.702" v="66" actId="47"/>
        <pc:sldMkLst>
          <pc:docMk/>
          <pc:sldMk cId="3393936640" sldId="318"/>
        </pc:sldMkLst>
      </pc:sldChg>
      <pc:sldChg chg="new del">
        <pc:chgData name="Bhawani Shankar Sahu" userId="e5f9bc2e-d4bb-415b-bd8a-e25372d6a074" providerId="ADAL" clId="{59C1C912-9616-41E2-BA6A-CACC1D558B6D}" dt="2023-02-23T21:02:56.702" v="66" actId="47"/>
        <pc:sldMkLst>
          <pc:docMk/>
          <pc:sldMk cId="723701073" sldId="319"/>
        </pc:sldMkLst>
      </pc:sldChg>
      <pc:sldChg chg="addSp modSp add mod">
        <pc:chgData name="Bhawani Shankar Sahu" userId="e5f9bc2e-d4bb-415b-bd8a-e25372d6a074" providerId="ADAL" clId="{59C1C912-9616-41E2-BA6A-CACC1D558B6D}" dt="2023-02-23T22:36:46.203" v="978" actId="1036"/>
        <pc:sldMkLst>
          <pc:docMk/>
          <pc:sldMk cId="3375941625" sldId="319"/>
        </pc:sldMkLst>
        <pc:spChg chg="mod">
          <ac:chgData name="Bhawani Shankar Sahu" userId="e5f9bc2e-d4bb-415b-bd8a-e25372d6a074" providerId="ADAL" clId="{59C1C912-9616-41E2-BA6A-CACC1D558B6D}" dt="2023-02-23T22:18:45.847" v="851"/>
          <ac:spMkLst>
            <pc:docMk/>
            <pc:sldMk cId="3375941625" sldId="319"/>
            <ac:spMk id="2" creationId="{C8BA1D98-2946-4D55-51C9-24F376EE7D22}"/>
          </ac:spMkLst>
        </pc:spChg>
        <pc:spChg chg="mod">
          <ac:chgData name="Bhawani Shankar Sahu" userId="e5f9bc2e-d4bb-415b-bd8a-e25372d6a074" providerId="ADAL" clId="{59C1C912-9616-41E2-BA6A-CACC1D558B6D}" dt="2023-02-23T21:26:58.631" v="249" actId="123"/>
          <ac:spMkLst>
            <pc:docMk/>
            <pc:sldMk cId="3375941625" sldId="319"/>
            <ac:spMk id="3" creationId="{81135093-0674-B1B2-F87A-6DF4CF52A16E}"/>
          </ac:spMkLst>
        </pc:spChg>
        <pc:spChg chg="mod">
          <ac:chgData name="Bhawani Shankar Sahu" userId="e5f9bc2e-d4bb-415b-bd8a-e25372d6a074" providerId="ADAL" clId="{59C1C912-9616-41E2-BA6A-CACC1D558B6D}" dt="2023-02-23T22:18:45.847" v="851"/>
          <ac:spMkLst>
            <pc:docMk/>
            <pc:sldMk cId="3375941625" sldId="319"/>
            <ac:spMk id="4" creationId="{D78343D7-9C4F-4CDB-C935-D522B63CA9B9}"/>
          </ac:spMkLst>
        </pc:spChg>
        <pc:picChg chg="add mod">
          <ac:chgData name="Bhawani Shankar Sahu" userId="e5f9bc2e-d4bb-415b-bd8a-e25372d6a074" providerId="ADAL" clId="{59C1C912-9616-41E2-BA6A-CACC1D558B6D}" dt="2023-02-23T22:36:46.203" v="978" actId="1036"/>
          <ac:picMkLst>
            <pc:docMk/>
            <pc:sldMk cId="3375941625" sldId="319"/>
            <ac:picMk id="6" creationId="{35258985-29F4-BFF0-5491-6BC5F614C03A}"/>
          </ac:picMkLst>
        </pc:picChg>
        <pc:picChg chg="add mod">
          <ac:chgData name="Bhawani Shankar Sahu" userId="e5f9bc2e-d4bb-415b-bd8a-e25372d6a074" providerId="ADAL" clId="{59C1C912-9616-41E2-BA6A-CACC1D558B6D}" dt="2023-02-23T21:28:00.602" v="256" actId="14100"/>
          <ac:picMkLst>
            <pc:docMk/>
            <pc:sldMk cId="3375941625" sldId="319"/>
            <ac:picMk id="8" creationId="{96F3D91C-BA97-9209-F708-81D8182F34D0}"/>
          </ac:picMkLst>
        </pc:picChg>
      </pc:sldChg>
      <pc:sldChg chg="addSp modSp new mod">
        <pc:chgData name="Bhawani Shankar Sahu" userId="e5f9bc2e-d4bb-415b-bd8a-e25372d6a074" providerId="ADAL" clId="{59C1C912-9616-41E2-BA6A-CACC1D558B6D}" dt="2023-02-23T22:18:45.847" v="851"/>
        <pc:sldMkLst>
          <pc:docMk/>
          <pc:sldMk cId="856598341" sldId="320"/>
        </pc:sldMkLst>
        <pc:spChg chg="mod">
          <ac:chgData name="Bhawani Shankar Sahu" userId="e5f9bc2e-d4bb-415b-bd8a-e25372d6a074" providerId="ADAL" clId="{59C1C912-9616-41E2-BA6A-CACC1D558B6D}" dt="2023-02-23T22:18:45.847" v="851"/>
          <ac:spMkLst>
            <pc:docMk/>
            <pc:sldMk cId="856598341" sldId="320"/>
            <ac:spMk id="2" creationId="{6C7598BB-D33E-BD2F-CA30-AA88669ECB2E}"/>
          </ac:spMkLst>
        </pc:spChg>
        <pc:spChg chg="mod">
          <ac:chgData name="Bhawani Shankar Sahu" userId="e5f9bc2e-d4bb-415b-bd8a-e25372d6a074" providerId="ADAL" clId="{59C1C912-9616-41E2-BA6A-CACC1D558B6D}" dt="2023-02-23T22:18:45.847" v="851"/>
          <ac:spMkLst>
            <pc:docMk/>
            <pc:sldMk cId="856598341" sldId="320"/>
            <ac:spMk id="3" creationId="{009C8530-E17A-CB13-6F0F-12732FF3F767}"/>
          </ac:spMkLst>
        </pc:spChg>
        <pc:spChg chg="mod">
          <ac:chgData name="Bhawani Shankar Sahu" userId="e5f9bc2e-d4bb-415b-bd8a-e25372d6a074" providerId="ADAL" clId="{59C1C912-9616-41E2-BA6A-CACC1D558B6D}" dt="2023-02-23T22:18:45.847" v="851"/>
          <ac:spMkLst>
            <pc:docMk/>
            <pc:sldMk cId="856598341" sldId="320"/>
            <ac:spMk id="4" creationId="{A5344CC2-2951-9BEA-789D-743D36D27485}"/>
          </ac:spMkLst>
        </pc:spChg>
        <pc:picChg chg="add mod">
          <ac:chgData name="Bhawani Shankar Sahu" userId="e5f9bc2e-d4bb-415b-bd8a-e25372d6a074" providerId="ADAL" clId="{59C1C912-9616-41E2-BA6A-CACC1D558B6D}" dt="2023-02-23T21:29:53.701" v="286" actId="14100"/>
          <ac:picMkLst>
            <pc:docMk/>
            <pc:sldMk cId="856598341" sldId="320"/>
            <ac:picMk id="6" creationId="{4C47D7AE-6132-2489-E6E4-43B1A8A98C70}"/>
          </ac:picMkLst>
        </pc:picChg>
        <pc:picChg chg="add mod">
          <ac:chgData name="Bhawani Shankar Sahu" userId="e5f9bc2e-d4bb-415b-bd8a-e25372d6a074" providerId="ADAL" clId="{59C1C912-9616-41E2-BA6A-CACC1D558B6D}" dt="2023-02-23T21:30:26.183" v="293" actId="14100"/>
          <ac:picMkLst>
            <pc:docMk/>
            <pc:sldMk cId="856598341" sldId="320"/>
            <ac:picMk id="8" creationId="{B30A0D93-1FC7-A8AF-8E29-BAD6B781DDDE}"/>
          </ac:picMkLst>
        </pc:picChg>
      </pc:sldChg>
      <pc:sldChg chg="new del">
        <pc:chgData name="Bhawani Shankar Sahu" userId="e5f9bc2e-d4bb-415b-bd8a-e25372d6a074" providerId="ADAL" clId="{59C1C912-9616-41E2-BA6A-CACC1D558B6D}" dt="2023-02-23T21:02:56.702" v="66" actId="47"/>
        <pc:sldMkLst>
          <pc:docMk/>
          <pc:sldMk cId="1333541587" sldId="320"/>
        </pc:sldMkLst>
      </pc:sldChg>
      <pc:sldChg chg="new del">
        <pc:chgData name="Bhawani Shankar Sahu" userId="e5f9bc2e-d4bb-415b-bd8a-e25372d6a074" providerId="ADAL" clId="{59C1C912-9616-41E2-BA6A-CACC1D558B6D}" dt="2023-02-23T21:02:56.702" v="66" actId="47"/>
        <pc:sldMkLst>
          <pc:docMk/>
          <pc:sldMk cId="25625546" sldId="321"/>
        </pc:sldMkLst>
      </pc:sldChg>
      <pc:sldChg chg="addSp delSp modSp new mod">
        <pc:chgData name="Bhawani Shankar Sahu" userId="e5f9bc2e-d4bb-415b-bd8a-e25372d6a074" providerId="ADAL" clId="{59C1C912-9616-41E2-BA6A-CACC1D558B6D}" dt="2023-02-23T22:18:45.847" v="851"/>
        <pc:sldMkLst>
          <pc:docMk/>
          <pc:sldMk cId="2363150287" sldId="321"/>
        </pc:sldMkLst>
        <pc:spChg chg="mod">
          <ac:chgData name="Bhawani Shankar Sahu" userId="e5f9bc2e-d4bb-415b-bd8a-e25372d6a074" providerId="ADAL" clId="{59C1C912-9616-41E2-BA6A-CACC1D558B6D}" dt="2023-02-23T22:18:45.847" v="851"/>
          <ac:spMkLst>
            <pc:docMk/>
            <pc:sldMk cId="2363150287" sldId="321"/>
            <ac:spMk id="2" creationId="{B190AA54-FE56-3568-24A8-F1F770199D41}"/>
          </ac:spMkLst>
        </pc:spChg>
        <pc:spChg chg="mod">
          <ac:chgData name="Bhawani Shankar Sahu" userId="e5f9bc2e-d4bb-415b-bd8a-e25372d6a074" providerId="ADAL" clId="{59C1C912-9616-41E2-BA6A-CACC1D558B6D}" dt="2023-02-23T21:37:38.759" v="380" actId="14100"/>
          <ac:spMkLst>
            <pc:docMk/>
            <pc:sldMk cId="2363150287" sldId="321"/>
            <ac:spMk id="3" creationId="{F7A639B2-5ABB-2093-5B65-7A0FF63E56BA}"/>
          </ac:spMkLst>
        </pc:spChg>
        <pc:spChg chg="mod">
          <ac:chgData name="Bhawani Shankar Sahu" userId="e5f9bc2e-d4bb-415b-bd8a-e25372d6a074" providerId="ADAL" clId="{59C1C912-9616-41E2-BA6A-CACC1D558B6D}" dt="2023-02-23T22:18:45.847" v="851"/>
          <ac:spMkLst>
            <pc:docMk/>
            <pc:sldMk cId="2363150287" sldId="321"/>
            <ac:spMk id="4" creationId="{88ADDC19-6CDA-4E08-325E-D00602BCA512}"/>
          </ac:spMkLst>
        </pc:spChg>
        <pc:picChg chg="add mod">
          <ac:chgData name="Bhawani Shankar Sahu" userId="e5f9bc2e-d4bb-415b-bd8a-e25372d6a074" providerId="ADAL" clId="{59C1C912-9616-41E2-BA6A-CACC1D558B6D}" dt="2023-02-23T21:37:32.207" v="379" actId="1076"/>
          <ac:picMkLst>
            <pc:docMk/>
            <pc:sldMk cId="2363150287" sldId="321"/>
            <ac:picMk id="6" creationId="{048527A0-7F8A-0FBF-6F23-927F3136D9AD}"/>
          </ac:picMkLst>
        </pc:picChg>
        <pc:picChg chg="add del mod">
          <ac:chgData name="Bhawani Shankar Sahu" userId="e5f9bc2e-d4bb-415b-bd8a-e25372d6a074" providerId="ADAL" clId="{59C1C912-9616-41E2-BA6A-CACC1D558B6D}" dt="2023-02-23T21:40:10.493" v="387" actId="478"/>
          <ac:picMkLst>
            <pc:docMk/>
            <pc:sldMk cId="2363150287" sldId="321"/>
            <ac:picMk id="8" creationId="{C1CCFD5C-2884-33C0-8845-F2C1E1CE2633}"/>
          </ac:picMkLst>
        </pc:picChg>
        <pc:picChg chg="add mod">
          <ac:chgData name="Bhawani Shankar Sahu" userId="e5f9bc2e-d4bb-415b-bd8a-e25372d6a074" providerId="ADAL" clId="{59C1C912-9616-41E2-BA6A-CACC1D558B6D}" dt="2023-02-23T21:40:20.495" v="390" actId="14100"/>
          <ac:picMkLst>
            <pc:docMk/>
            <pc:sldMk cId="2363150287" sldId="321"/>
            <ac:picMk id="10" creationId="{351D2B95-9FF6-7FD9-369C-3FFEE9070E80}"/>
          </ac:picMkLst>
        </pc:picChg>
        <pc:picChg chg="add del mod">
          <ac:chgData name="Bhawani Shankar Sahu" userId="e5f9bc2e-d4bb-415b-bd8a-e25372d6a074" providerId="ADAL" clId="{59C1C912-9616-41E2-BA6A-CACC1D558B6D}" dt="2023-02-23T21:39:08.023" v="383" actId="478"/>
          <ac:picMkLst>
            <pc:docMk/>
            <pc:sldMk cId="2363150287" sldId="321"/>
            <ac:picMk id="2050" creationId="{95265CBE-A242-4ED1-5A83-36D47A25C068}"/>
          </ac:picMkLst>
        </pc:picChg>
      </pc:sldChg>
      <pc:sldChg chg="addSp modSp new mod">
        <pc:chgData name="Bhawani Shankar Sahu" userId="e5f9bc2e-d4bb-415b-bd8a-e25372d6a074" providerId="ADAL" clId="{59C1C912-9616-41E2-BA6A-CACC1D558B6D}" dt="2023-02-23T22:18:45.847" v="851"/>
        <pc:sldMkLst>
          <pc:docMk/>
          <pc:sldMk cId="129404990" sldId="322"/>
        </pc:sldMkLst>
        <pc:spChg chg="mod">
          <ac:chgData name="Bhawani Shankar Sahu" userId="e5f9bc2e-d4bb-415b-bd8a-e25372d6a074" providerId="ADAL" clId="{59C1C912-9616-41E2-BA6A-CACC1D558B6D}" dt="2023-02-23T22:18:45.847" v="851"/>
          <ac:spMkLst>
            <pc:docMk/>
            <pc:sldMk cId="129404990" sldId="322"/>
            <ac:spMk id="2" creationId="{FF8ABE1E-161C-1ED2-9373-A5483F369D3C}"/>
          </ac:spMkLst>
        </pc:spChg>
        <pc:spChg chg="mod">
          <ac:chgData name="Bhawani Shankar Sahu" userId="e5f9bc2e-d4bb-415b-bd8a-e25372d6a074" providerId="ADAL" clId="{59C1C912-9616-41E2-BA6A-CACC1D558B6D}" dt="2023-02-23T21:33:14.301" v="330" actId="14100"/>
          <ac:spMkLst>
            <pc:docMk/>
            <pc:sldMk cId="129404990" sldId="322"/>
            <ac:spMk id="3" creationId="{5B01F0F9-3AAD-6184-C52B-A493C55F61D2}"/>
          </ac:spMkLst>
        </pc:spChg>
        <pc:spChg chg="mod">
          <ac:chgData name="Bhawani Shankar Sahu" userId="e5f9bc2e-d4bb-415b-bd8a-e25372d6a074" providerId="ADAL" clId="{59C1C912-9616-41E2-BA6A-CACC1D558B6D}" dt="2023-02-23T22:18:45.847" v="851"/>
          <ac:spMkLst>
            <pc:docMk/>
            <pc:sldMk cId="129404990" sldId="322"/>
            <ac:spMk id="4" creationId="{D5FF99DF-C39A-EB47-A71B-B60B01A8A747}"/>
          </ac:spMkLst>
        </pc:spChg>
        <pc:picChg chg="add mod modCrop">
          <ac:chgData name="Bhawani Shankar Sahu" userId="e5f9bc2e-d4bb-415b-bd8a-e25372d6a074" providerId="ADAL" clId="{59C1C912-9616-41E2-BA6A-CACC1D558B6D}" dt="2023-02-23T21:33:56.414" v="334" actId="732"/>
          <ac:picMkLst>
            <pc:docMk/>
            <pc:sldMk cId="129404990" sldId="322"/>
            <ac:picMk id="6" creationId="{182AF0C2-A4EE-9819-0B55-D7F0266F89FD}"/>
          </ac:picMkLst>
        </pc:picChg>
        <pc:picChg chg="add mod">
          <ac:chgData name="Bhawani Shankar Sahu" userId="e5f9bc2e-d4bb-415b-bd8a-e25372d6a074" providerId="ADAL" clId="{59C1C912-9616-41E2-BA6A-CACC1D558B6D}" dt="2023-02-23T21:33:10.367" v="329" actId="1076"/>
          <ac:picMkLst>
            <pc:docMk/>
            <pc:sldMk cId="129404990" sldId="322"/>
            <ac:picMk id="1026" creationId="{B33793FC-D362-B762-8FEE-C9D65B8FACED}"/>
          </ac:picMkLst>
        </pc:picChg>
      </pc:sldChg>
      <pc:sldChg chg="addSp modSp new mod">
        <pc:chgData name="Bhawani Shankar Sahu" userId="e5f9bc2e-d4bb-415b-bd8a-e25372d6a074" providerId="ADAL" clId="{59C1C912-9616-41E2-BA6A-CACC1D558B6D}" dt="2023-02-23T22:18:45.847" v="851"/>
        <pc:sldMkLst>
          <pc:docMk/>
          <pc:sldMk cId="1205451773" sldId="323"/>
        </pc:sldMkLst>
        <pc:spChg chg="mod">
          <ac:chgData name="Bhawani Shankar Sahu" userId="e5f9bc2e-d4bb-415b-bd8a-e25372d6a074" providerId="ADAL" clId="{59C1C912-9616-41E2-BA6A-CACC1D558B6D}" dt="2023-02-23T22:18:45.847" v="851"/>
          <ac:spMkLst>
            <pc:docMk/>
            <pc:sldMk cId="1205451773" sldId="323"/>
            <ac:spMk id="2" creationId="{72913E85-B202-5F06-517E-5D0A8E14ACAB}"/>
          </ac:spMkLst>
        </pc:spChg>
        <pc:spChg chg="mod">
          <ac:chgData name="Bhawani Shankar Sahu" userId="e5f9bc2e-d4bb-415b-bd8a-e25372d6a074" providerId="ADAL" clId="{59C1C912-9616-41E2-BA6A-CACC1D558B6D}" dt="2023-02-23T22:18:45.847" v="851"/>
          <ac:spMkLst>
            <pc:docMk/>
            <pc:sldMk cId="1205451773" sldId="323"/>
            <ac:spMk id="3" creationId="{CBCAB808-8287-AB13-CAFB-44F208FF51F3}"/>
          </ac:spMkLst>
        </pc:spChg>
        <pc:spChg chg="mod">
          <ac:chgData name="Bhawani Shankar Sahu" userId="e5f9bc2e-d4bb-415b-bd8a-e25372d6a074" providerId="ADAL" clId="{59C1C912-9616-41E2-BA6A-CACC1D558B6D}" dt="2023-02-23T22:18:45.847" v="851"/>
          <ac:spMkLst>
            <pc:docMk/>
            <pc:sldMk cId="1205451773" sldId="323"/>
            <ac:spMk id="4" creationId="{203FAE34-F065-53AE-E10C-1F1C6104BAA0}"/>
          </ac:spMkLst>
        </pc:spChg>
        <pc:picChg chg="add mod">
          <ac:chgData name="Bhawani Shankar Sahu" userId="e5f9bc2e-d4bb-415b-bd8a-e25372d6a074" providerId="ADAL" clId="{59C1C912-9616-41E2-BA6A-CACC1D558B6D}" dt="2023-02-23T21:34:57.993" v="341" actId="14100"/>
          <ac:picMkLst>
            <pc:docMk/>
            <pc:sldMk cId="1205451773" sldId="323"/>
            <ac:picMk id="6" creationId="{93BBD0E8-744A-A352-DDA4-964EF52D0EFE}"/>
          </ac:picMkLst>
        </pc:picChg>
        <pc:picChg chg="add mod">
          <ac:chgData name="Bhawani Shankar Sahu" userId="e5f9bc2e-d4bb-415b-bd8a-e25372d6a074" providerId="ADAL" clId="{59C1C912-9616-41E2-BA6A-CACC1D558B6D}" dt="2023-02-23T21:35:31.626" v="344" actId="14100"/>
          <ac:picMkLst>
            <pc:docMk/>
            <pc:sldMk cId="1205451773" sldId="323"/>
            <ac:picMk id="8" creationId="{5F3CE0C5-5A45-84CF-754B-0F1B633446C8}"/>
          </ac:picMkLst>
        </pc:picChg>
      </pc:sldChg>
      <pc:sldChg chg="addSp modSp new mod">
        <pc:chgData name="Bhawani Shankar Sahu" userId="e5f9bc2e-d4bb-415b-bd8a-e25372d6a074" providerId="ADAL" clId="{59C1C912-9616-41E2-BA6A-CACC1D558B6D}" dt="2023-02-23T22:18:45.847" v="851"/>
        <pc:sldMkLst>
          <pc:docMk/>
          <pc:sldMk cId="331904979" sldId="324"/>
        </pc:sldMkLst>
        <pc:spChg chg="mod">
          <ac:chgData name="Bhawani Shankar Sahu" userId="e5f9bc2e-d4bb-415b-bd8a-e25372d6a074" providerId="ADAL" clId="{59C1C912-9616-41E2-BA6A-CACC1D558B6D}" dt="2023-02-23T22:18:45.847" v="851"/>
          <ac:spMkLst>
            <pc:docMk/>
            <pc:sldMk cId="331904979" sldId="324"/>
            <ac:spMk id="2" creationId="{26D863BC-E5BA-13AE-156E-B42152CC68DC}"/>
          </ac:spMkLst>
        </pc:spChg>
        <pc:spChg chg="mod">
          <ac:chgData name="Bhawani Shankar Sahu" userId="e5f9bc2e-d4bb-415b-bd8a-e25372d6a074" providerId="ADAL" clId="{59C1C912-9616-41E2-BA6A-CACC1D558B6D}" dt="2023-02-23T22:18:45.847" v="851"/>
          <ac:spMkLst>
            <pc:docMk/>
            <pc:sldMk cId="331904979" sldId="324"/>
            <ac:spMk id="3" creationId="{76DC06BC-BA45-7304-E624-67E3EF6AAA1D}"/>
          </ac:spMkLst>
        </pc:spChg>
        <pc:spChg chg="mod">
          <ac:chgData name="Bhawani Shankar Sahu" userId="e5f9bc2e-d4bb-415b-bd8a-e25372d6a074" providerId="ADAL" clId="{59C1C912-9616-41E2-BA6A-CACC1D558B6D}" dt="2023-02-23T22:18:45.847" v="851"/>
          <ac:spMkLst>
            <pc:docMk/>
            <pc:sldMk cId="331904979" sldId="324"/>
            <ac:spMk id="4" creationId="{5D80CF8E-29FB-44EA-4B53-67622A47CC6C}"/>
          </ac:spMkLst>
        </pc:spChg>
        <pc:picChg chg="add mod">
          <ac:chgData name="Bhawani Shankar Sahu" userId="e5f9bc2e-d4bb-415b-bd8a-e25372d6a074" providerId="ADAL" clId="{59C1C912-9616-41E2-BA6A-CACC1D558B6D}" dt="2023-02-23T21:41:20.124" v="400" actId="14100"/>
          <ac:picMkLst>
            <pc:docMk/>
            <pc:sldMk cId="331904979" sldId="324"/>
            <ac:picMk id="6" creationId="{FBB7D65D-F1D5-6652-F0AF-FF3B2AEFB02E}"/>
          </ac:picMkLst>
        </pc:picChg>
        <pc:picChg chg="add mod">
          <ac:chgData name="Bhawani Shankar Sahu" userId="e5f9bc2e-d4bb-415b-bd8a-e25372d6a074" providerId="ADAL" clId="{59C1C912-9616-41E2-BA6A-CACC1D558B6D}" dt="2023-02-23T21:41:44.167" v="403" actId="14100"/>
          <ac:picMkLst>
            <pc:docMk/>
            <pc:sldMk cId="331904979" sldId="324"/>
            <ac:picMk id="8" creationId="{AD2ADDE5-065E-FC24-3176-A362A85FC24D}"/>
          </ac:picMkLst>
        </pc:picChg>
      </pc:sldChg>
      <pc:sldChg chg="addSp modSp new mod ord">
        <pc:chgData name="Bhawani Shankar Sahu" userId="e5f9bc2e-d4bb-415b-bd8a-e25372d6a074" providerId="ADAL" clId="{59C1C912-9616-41E2-BA6A-CACC1D558B6D}" dt="2023-02-23T22:18:45.847" v="851"/>
        <pc:sldMkLst>
          <pc:docMk/>
          <pc:sldMk cId="1019925470" sldId="325"/>
        </pc:sldMkLst>
        <pc:spChg chg="mod">
          <ac:chgData name="Bhawani Shankar Sahu" userId="e5f9bc2e-d4bb-415b-bd8a-e25372d6a074" providerId="ADAL" clId="{59C1C912-9616-41E2-BA6A-CACC1D558B6D}" dt="2023-02-23T22:18:45.847" v="851"/>
          <ac:spMkLst>
            <pc:docMk/>
            <pc:sldMk cId="1019925470" sldId="325"/>
            <ac:spMk id="2" creationId="{13F9E31E-2D91-641D-C1DC-EFA9E9765FE8}"/>
          </ac:spMkLst>
        </pc:spChg>
        <pc:spChg chg="mod">
          <ac:chgData name="Bhawani Shankar Sahu" userId="e5f9bc2e-d4bb-415b-bd8a-e25372d6a074" providerId="ADAL" clId="{59C1C912-9616-41E2-BA6A-CACC1D558B6D}" dt="2023-02-23T22:18:45.847" v="851"/>
          <ac:spMkLst>
            <pc:docMk/>
            <pc:sldMk cId="1019925470" sldId="325"/>
            <ac:spMk id="3" creationId="{23A4D855-6499-6077-00C4-899EA9AF52CE}"/>
          </ac:spMkLst>
        </pc:spChg>
        <pc:spChg chg="mod">
          <ac:chgData name="Bhawani Shankar Sahu" userId="e5f9bc2e-d4bb-415b-bd8a-e25372d6a074" providerId="ADAL" clId="{59C1C912-9616-41E2-BA6A-CACC1D558B6D}" dt="2023-02-23T22:18:45.847" v="851"/>
          <ac:spMkLst>
            <pc:docMk/>
            <pc:sldMk cId="1019925470" sldId="325"/>
            <ac:spMk id="4" creationId="{3F7397AA-27C6-14C3-C86B-6C9F8165E473}"/>
          </ac:spMkLst>
        </pc:spChg>
        <pc:picChg chg="add mod">
          <ac:chgData name="Bhawani Shankar Sahu" userId="e5f9bc2e-d4bb-415b-bd8a-e25372d6a074" providerId="ADAL" clId="{59C1C912-9616-41E2-BA6A-CACC1D558B6D}" dt="2023-02-23T21:45:13.607" v="434" actId="14100"/>
          <ac:picMkLst>
            <pc:docMk/>
            <pc:sldMk cId="1019925470" sldId="325"/>
            <ac:picMk id="6" creationId="{1BF63C43-AD8C-7DE7-1E7C-F7731460A40C}"/>
          </ac:picMkLst>
        </pc:picChg>
        <pc:picChg chg="add mod">
          <ac:chgData name="Bhawani Shankar Sahu" userId="e5f9bc2e-d4bb-415b-bd8a-e25372d6a074" providerId="ADAL" clId="{59C1C912-9616-41E2-BA6A-CACC1D558B6D}" dt="2023-02-23T21:45:51.877" v="437" actId="14100"/>
          <ac:picMkLst>
            <pc:docMk/>
            <pc:sldMk cId="1019925470" sldId="325"/>
            <ac:picMk id="8" creationId="{49182321-A111-3217-90A8-B5008FD4C7FD}"/>
          </ac:picMkLst>
        </pc:picChg>
      </pc:sldChg>
      <pc:sldChg chg="new add del">
        <pc:chgData name="Bhawani Shankar Sahu" userId="e5f9bc2e-d4bb-415b-bd8a-e25372d6a074" providerId="ADAL" clId="{59C1C912-9616-41E2-BA6A-CACC1D558B6D}" dt="2023-02-23T21:46:40.109" v="442" actId="47"/>
        <pc:sldMkLst>
          <pc:docMk/>
          <pc:sldMk cId="3904217767" sldId="326"/>
        </pc:sldMkLst>
      </pc:sldChg>
      <pc:sldChg chg="addSp modSp new mod">
        <pc:chgData name="Bhawani Shankar Sahu" userId="e5f9bc2e-d4bb-415b-bd8a-e25372d6a074" providerId="ADAL" clId="{59C1C912-9616-41E2-BA6A-CACC1D558B6D}" dt="2023-02-23T22:18:45.847" v="851"/>
        <pc:sldMkLst>
          <pc:docMk/>
          <pc:sldMk cId="3000496273" sldId="327"/>
        </pc:sldMkLst>
        <pc:spChg chg="mod">
          <ac:chgData name="Bhawani Shankar Sahu" userId="e5f9bc2e-d4bb-415b-bd8a-e25372d6a074" providerId="ADAL" clId="{59C1C912-9616-41E2-BA6A-CACC1D558B6D}" dt="2023-02-23T22:18:45.847" v="851"/>
          <ac:spMkLst>
            <pc:docMk/>
            <pc:sldMk cId="3000496273" sldId="327"/>
            <ac:spMk id="2" creationId="{8855F350-811F-6D63-5EBA-260C4B8031AE}"/>
          </ac:spMkLst>
        </pc:spChg>
        <pc:spChg chg="mod">
          <ac:chgData name="Bhawani Shankar Sahu" userId="e5f9bc2e-d4bb-415b-bd8a-e25372d6a074" providerId="ADAL" clId="{59C1C912-9616-41E2-BA6A-CACC1D558B6D}" dt="2023-02-23T21:43:40.524" v="418" actId="123"/>
          <ac:spMkLst>
            <pc:docMk/>
            <pc:sldMk cId="3000496273" sldId="327"/>
            <ac:spMk id="3" creationId="{937A2716-06E0-3739-4305-CE02AFCA5B49}"/>
          </ac:spMkLst>
        </pc:spChg>
        <pc:spChg chg="mod">
          <ac:chgData name="Bhawani Shankar Sahu" userId="e5f9bc2e-d4bb-415b-bd8a-e25372d6a074" providerId="ADAL" clId="{59C1C912-9616-41E2-BA6A-CACC1D558B6D}" dt="2023-02-23T22:18:45.847" v="851"/>
          <ac:spMkLst>
            <pc:docMk/>
            <pc:sldMk cId="3000496273" sldId="327"/>
            <ac:spMk id="4" creationId="{5729BD5F-E5B9-E636-059D-962ED9A2F5DB}"/>
          </ac:spMkLst>
        </pc:spChg>
        <pc:picChg chg="add mod modCrop">
          <ac:chgData name="Bhawani Shankar Sahu" userId="e5f9bc2e-d4bb-415b-bd8a-e25372d6a074" providerId="ADAL" clId="{59C1C912-9616-41E2-BA6A-CACC1D558B6D}" dt="2023-02-23T21:43:35.327" v="417" actId="1076"/>
          <ac:picMkLst>
            <pc:docMk/>
            <pc:sldMk cId="3000496273" sldId="327"/>
            <ac:picMk id="6" creationId="{C15B01E6-14AB-592E-D792-A050539C1A42}"/>
          </ac:picMkLst>
        </pc:picChg>
        <pc:picChg chg="add mod">
          <ac:chgData name="Bhawani Shankar Sahu" userId="e5f9bc2e-d4bb-415b-bd8a-e25372d6a074" providerId="ADAL" clId="{59C1C912-9616-41E2-BA6A-CACC1D558B6D}" dt="2023-02-23T21:44:20.676" v="425" actId="14100"/>
          <ac:picMkLst>
            <pc:docMk/>
            <pc:sldMk cId="3000496273" sldId="327"/>
            <ac:picMk id="3074" creationId="{64D7FF76-F0D5-A34A-8103-D1BB7ECDFEA8}"/>
          </ac:picMkLst>
        </pc:picChg>
      </pc:sldChg>
      <pc:sldChg chg="modSp new mod">
        <pc:chgData name="Bhawani Shankar Sahu" userId="e5f9bc2e-d4bb-415b-bd8a-e25372d6a074" providerId="ADAL" clId="{59C1C912-9616-41E2-BA6A-CACC1D558B6D}" dt="2023-02-23T22:18:46.087" v="858" actId="27636"/>
        <pc:sldMkLst>
          <pc:docMk/>
          <pc:sldMk cId="1786006817" sldId="328"/>
        </pc:sldMkLst>
        <pc:spChg chg="mod">
          <ac:chgData name="Bhawani Shankar Sahu" userId="e5f9bc2e-d4bb-415b-bd8a-e25372d6a074" providerId="ADAL" clId="{59C1C912-9616-41E2-BA6A-CACC1D558B6D}" dt="2023-02-23T22:18:45.847" v="851"/>
          <ac:spMkLst>
            <pc:docMk/>
            <pc:sldMk cId="1786006817" sldId="328"/>
            <ac:spMk id="2" creationId="{A838641E-CD2F-C98F-F589-885178C4A9ED}"/>
          </ac:spMkLst>
        </pc:spChg>
        <pc:spChg chg="mod">
          <ac:chgData name="Bhawani Shankar Sahu" userId="e5f9bc2e-d4bb-415b-bd8a-e25372d6a074" providerId="ADAL" clId="{59C1C912-9616-41E2-BA6A-CACC1D558B6D}" dt="2023-02-23T22:18:46.087" v="858" actId="27636"/>
          <ac:spMkLst>
            <pc:docMk/>
            <pc:sldMk cId="1786006817" sldId="328"/>
            <ac:spMk id="3" creationId="{39F9A134-F51A-CDB7-D5B2-3219520A5452}"/>
          </ac:spMkLst>
        </pc:spChg>
        <pc:spChg chg="mod">
          <ac:chgData name="Bhawani Shankar Sahu" userId="e5f9bc2e-d4bb-415b-bd8a-e25372d6a074" providerId="ADAL" clId="{59C1C912-9616-41E2-BA6A-CACC1D558B6D}" dt="2023-02-23T22:18:45.847" v="851"/>
          <ac:spMkLst>
            <pc:docMk/>
            <pc:sldMk cId="1786006817" sldId="328"/>
            <ac:spMk id="4" creationId="{BF194A61-A011-5E6B-0139-4B703D685925}"/>
          </ac:spMkLst>
        </pc:spChg>
      </pc:sldChg>
      <pc:sldChg chg="addSp modSp new mod">
        <pc:chgData name="Bhawani Shankar Sahu" userId="e5f9bc2e-d4bb-415b-bd8a-e25372d6a074" providerId="ADAL" clId="{59C1C912-9616-41E2-BA6A-CACC1D558B6D}" dt="2023-02-23T22:18:45.847" v="851"/>
        <pc:sldMkLst>
          <pc:docMk/>
          <pc:sldMk cId="1916432408" sldId="329"/>
        </pc:sldMkLst>
        <pc:spChg chg="mod">
          <ac:chgData name="Bhawani Shankar Sahu" userId="e5f9bc2e-d4bb-415b-bd8a-e25372d6a074" providerId="ADAL" clId="{59C1C912-9616-41E2-BA6A-CACC1D558B6D}" dt="2023-02-23T22:18:45.847" v="851"/>
          <ac:spMkLst>
            <pc:docMk/>
            <pc:sldMk cId="1916432408" sldId="329"/>
            <ac:spMk id="2" creationId="{BB11B692-514A-55AC-7260-5A19BFD1B216}"/>
          </ac:spMkLst>
        </pc:spChg>
        <pc:spChg chg="mod">
          <ac:chgData name="Bhawani Shankar Sahu" userId="e5f9bc2e-d4bb-415b-bd8a-e25372d6a074" providerId="ADAL" clId="{59C1C912-9616-41E2-BA6A-CACC1D558B6D}" dt="2023-02-23T22:18:45.847" v="851"/>
          <ac:spMkLst>
            <pc:docMk/>
            <pc:sldMk cId="1916432408" sldId="329"/>
            <ac:spMk id="3" creationId="{EBE47911-B40B-1039-53A8-55C80594B182}"/>
          </ac:spMkLst>
        </pc:spChg>
        <pc:spChg chg="mod">
          <ac:chgData name="Bhawani Shankar Sahu" userId="e5f9bc2e-d4bb-415b-bd8a-e25372d6a074" providerId="ADAL" clId="{59C1C912-9616-41E2-BA6A-CACC1D558B6D}" dt="2023-02-23T22:18:45.847" v="851"/>
          <ac:spMkLst>
            <pc:docMk/>
            <pc:sldMk cId="1916432408" sldId="329"/>
            <ac:spMk id="4" creationId="{07994D63-56C4-4DD3-0FAC-3EC275466DDE}"/>
          </ac:spMkLst>
        </pc:spChg>
        <pc:picChg chg="add mod">
          <ac:chgData name="Bhawani Shankar Sahu" userId="e5f9bc2e-d4bb-415b-bd8a-e25372d6a074" providerId="ADAL" clId="{59C1C912-9616-41E2-BA6A-CACC1D558B6D}" dt="2023-02-23T21:52:49.745" v="515" actId="14100"/>
          <ac:picMkLst>
            <pc:docMk/>
            <pc:sldMk cId="1916432408" sldId="329"/>
            <ac:picMk id="6" creationId="{F2D0CABD-793C-0C52-55E6-681ABABCA126}"/>
          </ac:picMkLst>
        </pc:picChg>
        <pc:picChg chg="add mod">
          <ac:chgData name="Bhawani Shankar Sahu" userId="e5f9bc2e-d4bb-415b-bd8a-e25372d6a074" providerId="ADAL" clId="{59C1C912-9616-41E2-BA6A-CACC1D558B6D}" dt="2023-02-23T21:54:00.957" v="519" actId="1076"/>
          <ac:picMkLst>
            <pc:docMk/>
            <pc:sldMk cId="1916432408" sldId="329"/>
            <ac:picMk id="8" creationId="{F6C575D0-D630-4BF8-759C-9DFC875B0CD3}"/>
          </ac:picMkLst>
        </pc:picChg>
      </pc:sldChg>
      <pc:sldChg chg="addSp modSp new mod">
        <pc:chgData name="Bhawani Shankar Sahu" userId="e5f9bc2e-d4bb-415b-bd8a-e25372d6a074" providerId="ADAL" clId="{59C1C912-9616-41E2-BA6A-CACC1D558B6D}" dt="2023-02-23T22:18:45.847" v="851"/>
        <pc:sldMkLst>
          <pc:docMk/>
          <pc:sldMk cId="93209312" sldId="330"/>
        </pc:sldMkLst>
        <pc:spChg chg="mod">
          <ac:chgData name="Bhawani Shankar Sahu" userId="e5f9bc2e-d4bb-415b-bd8a-e25372d6a074" providerId="ADAL" clId="{59C1C912-9616-41E2-BA6A-CACC1D558B6D}" dt="2023-02-23T22:18:45.847" v="851"/>
          <ac:spMkLst>
            <pc:docMk/>
            <pc:sldMk cId="93209312" sldId="330"/>
            <ac:spMk id="2" creationId="{21FD9C35-ACF2-96AB-1F46-79E72FE05B76}"/>
          </ac:spMkLst>
        </pc:spChg>
        <pc:spChg chg="mod">
          <ac:chgData name="Bhawani Shankar Sahu" userId="e5f9bc2e-d4bb-415b-bd8a-e25372d6a074" providerId="ADAL" clId="{59C1C912-9616-41E2-BA6A-CACC1D558B6D}" dt="2023-02-23T21:55:33.414" v="527" actId="14100"/>
          <ac:spMkLst>
            <pc:docMk/>
            <pc:sldMk cId="93209312" sldId="330"/>
            <ac:spMk id="3" creationId="{9F830B1B-3E3C-1A0E-AA55-17C047DF618D}"/>
          </ac:spMkLst>
        </pc:spChg>
        <pc:spChg chg="mod">
          <ac:chgData name="Bhawani Shankar Sahu" userId="e5f9bc2e-d4bb-415b-bd8a-e25372d6a074" providerId="ADAL" clId="{59C1C912-9616-41E2-BA6A-CACC1D558B6D}" dt="2023-02-23T22:18:45.847" v="851"/>
          <ac:spMkLst>
            <pc:docMk/>
            <pc:sldMk cId="93209312" sldId="330"/>
            <ac:spMk id="4" creationId="{65E4FA86-CAC5-6329-85BB-46159032DCDC}"/>
          </ac:spMkLst>
        </pc:spChg>
        <pc:picChg chg="add mod">
          <ac:chgData name="Bhawani Shankar Sahu" userId="e5f9bc2e-d4bb-415b-bd8a-e25372d6a074" providerId="ADAL" clId="{59C1C912-9616-41E2-BA6A-CACC1D558B6D}" dt="2023-02-23T21:55:44.535" v="530" actId="1076"/>
          <ac:picMkLst>
            <pc:docMk/>
            <pc:sldMk cId="93209312" sldId="330"/>
            <ac:picMk id="6" creationId="{94AECBE0-0124-81E7-891F-A356F550EA55}"/>
          </ac:picMkLst>
        </pc:picChg>
      </pc:sldChg>
      <pc:sldChg chg="addSp modSp new mod">
        <pc:chgData name="Bhawani Shankar Sahu" userId="e5f9bc2e-d4bb-415b-bd8a-e25372d6a074" providerId="ADAL" clId="{59C1C912-9616-41E2-BA6A-CACC1D558B6D}" dt="2023-02-23T22:18:45.847" v="851"/>
        <pc:sldMkLst>
          <pc:docMk/>
          <pc:sldMk cId="1818654963" sldId="331"/>
        </pc:sldMkLst>
        <pc:spChg chg="mod">
          <ac:chgData name="Bhawani Shankar Sahu" userId="e5f9bc2e-d4bb-415b-bd8a-e25372d6a074" providerId="ADAL" clId="{59C1C912-9616-41E2-BA6A-CACC1D558B6D}" dt="2023-02-23T22:18:45.847" v="851"/>
          <ac:spMkLst>
            <pc:docMk/>
            <pc:sldMk cId="1818654963" sldId="331"/>
            <ac:spMk id="2" creationId="{A809DC9C-912D-AE86-8559-4833CE036D21}"/>
          </ac:spMkLst>
        </pc:spChg>
        <pc:spChg chg="mod">
          <ac:chgData name="Bhawani Shankar Sahu" userId="e5f9bc2e-d4bb-415b-bd8a-e25372d6a074" providerId="ADAL" clId="{59C1C912-9616-41E2-BA6A-CACC1D558B6D}" dt="2023-02-23T22:18:45.847" v="851"/>
          <ac:spMkLst>
            <pc:docMk/>
            <pc:sldMk cId="1818654963" sldId="331"/>
            <ac:spMk id="3" creationId="{3D51DA2E-2B4A-DCD0-D1CA-0586345AD003}"/>
          </ac:spMkLst>
        </pc:spChg>
        <pc:spChg chg="mod">
          <ac:chgData name="Bhawani Shankar Sahu" userId="e5f9bc2e-d4bb-415b-bd8a-e25372d6a074" providerId="ADAL" clId="{59C1C912-9616-41E2-BA6A-CACC1D558B6D}" dt="2023-02-23T22:18:45.847" v="851"/>
          <ac:spMkLst>
            <pc:docMk/>
            <pc:sldMk cId="1818654963" sldId="331"/>
            <ac:spMk id="4" creationId="{31849FEF-7437-E66F-CFBA-F43ABD6E66CF}"/>
          </ac:spMkLst>
        </pc:spChg>
        <pc:picChg chg="add mod">
          <ac:chgData name="Bhawani Shankar Sahu" userId="e5f9bc2e-d4bb-415b-bd8a-e25372d6a074" providerId="ADAL" clId="{59C1C912-9616-41E2-BA6A-CACC1D558B6D}" dt="2023-02-23T21:58:54.039" v="537" actId="1076"/>
          <ac:picMkLst>
            <pc:docMk/>
            <pc:sldMk cId="1818654963" sldId="331"/>
            <ac:picMk id="6" creationId="{36575A14-EDC6-BB0F-EAD6-DFD2FB274AF5}"/>
          </ac:picMkLst>
        </pc:picChg>
        <pc:picChg chg="add mod modCrop">
          <ac:chgData name="Bhawani Shankar Sahu" userId="e5f9bc2e-d4bb-415b-bd8a-e25372d6a074" providerId="ADAL" clId="{59C1C912-9616-41E2-BA6A-CACC1D558B6D}" dt="2023-02-23T22:00:28.796" v="543" actId="732"/>
          <ac:picMkLst>
            <pc:docMk/>
            <pc:sldMk cId="1818654963" sldId="331"/>
            <ac:picMk id="8" creationId="{7A2165CA-7383-8DF8-6C29-6F58E2183EBD}"/>
          </ac:picMkLst>
        </pc:picChg>
      </pc:sldChg>
      <pc:sldChg chg="modSp new mod">
        <pc:chgData name="Bhawani Shankar Sahu" userId="e5f9bc2e-d4bb-415b-bd8a-e25372d6a074" providerId="ADAL" clId="{59C1C912-9616-41E2-BA6A-CACC1D558B6D}" dt="2023-02-23T22:18:45.847" v="851"/>
        <pc:sldMkLst>
          <pc:docMk/>
          <pc:sldMk cId="864466537" sldId="332"/>
        </pc:sldMkLst>
        <pc:spChg chg="mod">
          <ac:chgData name="Bhawani Shankar Sahu" userId="e5f9bc2e-d4bb-415b-bd8a-e25372d6a074" providerId="ADAL" clId="{59C1C912-9616-41E2-BA6A-CACC1D558B6D}" dt="2023-02-23T22:18:45.847" v="851"/>
          <ac:spMkLst>
            <pc:docMk/>
            <pc:sldMk cId="864466537" sldId="332"/>
            <ac:spMk id="2" creationId="{EE2F115D-1472-A43D-CE63-9C796DBE4C62}"/>
          </ac:spMkLst>
        </pc:spChg>
        <pc:spChg chg="mod">
          <ac:chgData name="Bhawani Shankar Sahu" userId="e5f9bc2e-d4bb-415b-bd8a-e25372d6a074" providerId="ADAL" clId="{59C1C912-9616-41E2-BA6A-CACC1D558B6D}" dt="2023-02-23T22:18:45.847" v="851"/>
          <ac:spMkLst>
            <pc:docMk/>
            <pc:sldMk cId="864466537" sldId="332"/>
            <ac:spMk id="3" creationId="{AA26A032-B9CD-18DE-E8E6-EE5466A23A02}"/>
          </ac:spMkLst>
        </pc:spChg>
        <pc:spChg chg="mod">
          <ac:chgData name="Bhawani Shankar Sahu" userId="e5f9bc2e-d4bb-415b-bd8a-e25372d6a074" providerId="ADAL" clId="{59C1C912-9616-41E2-BA6A-CACC1D558B6D}" dt="2023-02-23T22:18:45.847" v="851"/>
          <ac:spMkLst>
            <pc:docMk/>
            <pc:sldMk cId="864466537" sldId="332"/>
            <ac:spMk id="4" creationId="{DC923F64-81A7-E9AF-6DDD-BC8295C0CBEA}"/>
          </ac:spMkLst>
        </pc:spChg>
      </pc:sldChg>
      <pc:sldChg chg="modSp new mod">
        <pc:chgData name="Bhawani Shankar Sahu" userId="e5f9bc2e-d4bb-415b-bd8a-e25372d6a074" providerId="ADAL" clId="{59C1C912-9616-41E2-BA6A-CACC1D558B6D}" dt="2023-02-23T22:18:45.847" v="851"/>
        <pc:sldMkLst>
          <pc:docMk/>
          <pc:sldMk cId="1950115655" sldId="333"/>
        </pc:sldMkLst>
        <pc:spChg chg="mod">
          <ac:chgData name="Bhawani Shankar Sahu" userId="e5f9bc2e-d4bb-415b-bd8a-e25372d6a074" providerId="ADAL" clId="{59C1C912-9616-41E2-BA6A-CACC1D558B6D}" dt="2023-02-23T22:18:45.847" v="851"/>
          <ac:spMkLst>
            <pc:docMk/>
            <pc:sldMk cId="1950115655" sldId="333"/>
            <ac:spMk id="2" creationId="{036A8109-1B3B-379B-F399-3E8ECF111025}"/>
          </ac:spMkLst>
        </pc:spChg>
        <pc:spChg chg="mod">
          <ac:chgData name="Bhawani Shankar Sahu" userId="e5f9bc2e-d4bb-415b-bd8a-e25372d6a074" providerId="ADAL" clId="{59C1C912-9616-41E2-BA6A-CACC1D558B6D}" dt="2023-02-23T22:18:45.847" v="851"/>
          <ac:spMkLst>
            <pc:docMk/>
            <pc:sldMk cId="1950115655" sldId="333"/>
            <ac:spMk id="3" creationId="{BFA1D8DC-082A-36A0-E322-40ACEAA68D4B}"/>
          </ac:spMkLst>
        </pc:spChg>
        <pc:spChg chg="mod">
          <ac:chgData name="Bhawani Shankar Sahu" userId="e5f9bc2e-d4bb-415b-bd8a-e25372d6a074" providerId="ADAL" clId="{59C1C912-9616-41E2-BA6A-CACC1D558B6D}" dt="2023-02-23T22:18:45.847" v="851"/>
          <ac:spMkLst>
            <pc:docMk/>
            <pc:sldMk cId="1950115655" sldId="333"/>
            <ac:spMk id="4" creationId="{A6041836-D914-8AD8-BA5F-31BA66610F57}"/>
          </ac:spMkLst>
        </pc:spChg>
      </pc:sldChg>
      <pc:sldChg chg="addSp delSp modSp new mod ord">
        <pc:chgData name="Bhawani Shankar Sahu" userId="e5f9bc2e-d4bb-415b-bd8a-e25372d6a074" providerId="ADAL" clId="{59C1C912-9616-41E2-BA6A-CACC1D558B6D}" dt="2023-02-23T22:18:45.847" v="851"/>
        <pc:sldMkLst>
          <pc:docMk/>
          <pc:sldMk cId="1652705674" sldId="334"/>
        </pc:sldMkLst>
        <pc:spChg chg="mod">
          <ac:chgData name="Bhawani Shankar Sahu" userId="e5f9bc2e-d4bb-415b-bd8a-e25372d6a074" providerId="ADAL" clId="{59C1C912-9616-41E2-BA6A-CACC1D558B6D}" dt="2023-02-23T22:18:45.847" v="851"/>
          <ac:spMkLst>
            <pc:docMk/>
            <pc:sldMk cId="1652705674" sldId="334"/>
            <ac:spMk id="2" creationId="{706DA6F2-369D-5235-7046-DBA2E0008409}"/>
          </ac:spMkLst>
        </pc:spChg>
        <pc:spChg chg="add del mod">
          <ac:chgData name="Bhawani Shankar Sahu" userId="e5f9bc2e-d4bb-415b-bd8a-e25372d6a074" providerId="ADAL" clId="{59C1C912-9616-41E2-BA6A-CACC1D558B6D}" dt="2023-02-23T22:18:45.847" v="851"/>
          <ac:spMkLst>
            <pc:docMk/>
            <pc:sldMk cId="1652705674" sldId="334"/>
            <ac:spMk id="3" creationId="{19CD312C-B4C7-8EE1-48E5-2266E62A620C}"/>
          </ac:spMkLst>
        </pc:spChg>
        <pc:spChg chg="mod">
          <ac:chgData name="Bhawani Shankar Sahu" userId="e5f9bc2e-d4bb-415b-bd8a-e25372d6a074" providerId="ADAL" clId="{59C1C912-9616-41E2-BA6A-CACC1D558B6D}" dt="2023-02-23T22:18:45.847" v="851"/>
          <ac:spMkLst>
            <pc:docMk/>
            <pc:sldMk cId="1652705674" sldId="334"/>
            <ac:spMk id="4" creationId="{2F5B3FB0-8F57-9370-5DE1-1E591F49500F}"/>
          </ac:spMkLst>
        </pc:spChg>
        <pc:spChg chg="add del mod">
          <ac:chgData name="Bhawani Shankar Sahu" userId="e5f9bc2e-d4bb-415b-bd8a-e25372d6a074" providerId="ADAL" clId="{59C1C912-9616-41E2-BA6A-CACC1D558B6D}" dt="2023-02-23T22:07:19.864" v="652"/>
          <ac:spMkLst>
            <pc:docMk/>
            <pc:sldMk cId="1652705674" sldId="334"/>
            <ac:spMk id="5" creationId="{AF944043-8E82-2701-C686-69666A6DA90D}"/>
          </ac:spMkLst>
        </pc:spChg>
        <pc:picChg chg="add mod">
          <ac:chgData name="Bhawani Shankar Sahu" userId="e5f9bc2e-d4bb-415b-bd8a-e25372d6a074" providerId="ADAL" clId="{59C1C912-9616-41E2-BA6A-CACC1D558B6D}" dt="2023-02-23T22:10:09.228" v="690" actId="14100"/>
          <ac:picMkLst>
            <pc:docMk/>
            <pc:sldMk cId="1652705674" sldId="334"/>
            <ac:picMk id="7" creationId="{993FC27D-B28E-9315-E43F-A8D98F24FBAA}"/>
          </ac:picMkLst>
        </pc:picChg>
        <pc:picChg chg="add mod">
          <ac:chgData name="Bhawani Shankar Sahu" userId="e5f9bc2e-d4bb-415b-bd8a-e25372d6a074" providerId="ADAL" clId="{59C1C912-9616-41E2-BA6A-CACC1D558B6D}" dt="2023-02-23T22:10:13.987" v="691" actId="1076"/>
          <ac:picMkLst>
            <pc:docMk/>
            <pc:sldMk cId="1652705674" sldId="334"/>
            <ac:picMk id="9" creationId="{54DDC42D-F5FA-8220-1005-0C695EA8A199}"/>
          </ac:picMkLst>
        </pc:picChg>
      </pc:sldChg>
      <pc:sldChg chg="addSp delSp modSp add mod ord">
        <pc:chgData name="Bhawani Shankar Sahu" userId="e5f9bc2e-d4bb-415b-bd8a-e25372d6a074" providerId="ADAL" clId="{59C1C912-9616-41E2-BA6A-CACC1D558B6D}" dt="2023-02-23T22:18:45.847" v="851"/>
        <pc:sldMkLst>
          <pc:docMk/>
          <pc:sldMk cId="3192849677" sldId="335"/>
        </pc:sldMkLst>
        <pc:spChg chg="mod">
          <ac:chgData name="Bhawani Shankar Sahu" userId="e5f9bc2e-d4bb-415b-bd8a-e25372d6a074" providerId="ADAL" clId="{59C1C912-9616-41E2-BA6A-CACC1D558B6D}" dt="2023-02-23T22:18:45.847" v="851"/>
          <ac:spMkLst>
            <pc:docMk/>
            <pc:sldMk cId="3192849677" sldId="335"/>
            <ac:spMk id="2" creationId="{706DA6F2-369D-5235-7046-DBA2E0008409}"/>
          </ac:spMkLst>
        </pc:spChg>
        <pc:spChg chg="mod">
          <ac:chgData name="Bhawani Shankar Sahu" userId="e5f9bc2e-d4bb-415b-bd8a-e25372d6a074" providerId="ADAL" clId="{59C1C912-9616-41E2-BA6A-CACC1D558B6D}" dt="2023-02-23T22:18:45.847" v="851"/>
          <ac:spMkLst>
            <pc:docMk/>
            <pc:sldMk cId="3192849677" sldId="335"/>
            <ac:spMk id="3" creationId="{19CD312C-B4C7-8EE1-48E5-2266E62A620C}"/>
          </ac:spMkLst>
        </pc:spChg>
        <pc:spChg chg="mod">
          <ac:chgData name="Bhawani Shankar Sahu" userId="e5f9bc2e-d4bb-415b-bd8a-e25372d6a074" providerId="ADAL" clId="{59C1C912-9616-41E2-BA6A-CACC1D558B6D}" dt="2023-02-23T22:18:45.847" v="851"/>
          <ac:spMkLst>
            <pc:docMk/>
            <pc:sldMk cId="3192849677" sldId="335"/>
            <ac:spMk id="4" creationId="{2F5B3FB0-8F57-9370-5DE1-1E591F49500F}"/>
          </ac:spMkLst>
        </pc:spChg>
        <pc:picChg chg="add del mod">
          <ac:chgData name="Bhawani Shankar Sahu" userId="e5f9bc2e-d4bb-415b-bd8a-e25372d6a074" providerId="ADAL" clId="{59C1C912-9616-41E2-BA6A-CACC1D558B6D}" dt="2023-02-23T22:16:11.526" v="813" actId="478"/>
          <ac:picMkLst>
            <pc:docMk/>
            <pc:sldMk cId="3192849677" sldId="335"/>
            <ac:picMk id="6" creationId="{BE068885-CB15-2301-1720-69FA0074128D}"/>
          </ac:picMkLst>
        </pc:picChg>
        <pc:picChg chg="del">
          <ac:chgData name="Bhawani Shankar Sahu" userId="e5f9bc2e-d4bb-415b-bd8a-e25372d6a074" providerId="ADAL" clId="{59C1C912-9616-41E2-BA6A-CACC1D558B6D}" dt="2023-02-23T22:11:25.377" v="718" actId="478"/>
          <ac:picMkLst>
            <pc:docMk/>
            <pc:sldMk cId="3192849677" sldId="335"/>
            <ac:picMk id="7" creationId="{993FC27D-B28E-9315-E43F-A8D98F24FBAA}"/>
          </ac:picMkLst>
        </pc:picChg>
        <pc:picChg chg="del">
          <ac:chgData name="Bhawani Shankar Sahu" userId="e5f9bc2e-d4bb-415b-bd8a-e25372d6a074" providerId="ADAL" clId="{59C1C912-9616-41E2-BA6A-CACC1D558B6D}" dt="2023-02-23T22:11:55.617" v="722" actId="478"/>
          <ac:picMkLst>
            <pc:docMk/>
            <pc:sldMk cId="3192849677" sldId="335"/>
            <ac:picMk id="9" creationId="{54DDC42D-F5FA-8220-1005-0C695EA8A199}"/>
          </ac:picMkLst>
        </pc:picChg>
        <pc:picChg chg="add del mod">
          <ac:chgData name="Bhawani Shankar Sahu" userId="e5f9bc2e-d4bb-415b-bd8a-e25372d6a074" providerId="ADAL" clId="{59C1C912-9616-41E2-BA6A-CACC1D558B6D}" dt="2023-02-23T22:16:43.285" v="818" actId="478"/>
          <ac:picMkLst>
            <pc:docMk/>
            <pc:sldMk cId="3192849677" sldId="335"/>
            <ac:picMk id="10" creationId="{558AE23F-7FE3-44E1-C17F-C6810972A899}"/>
          </ac:picMkLst>
        </pc:picChg>
        <pc:picChg chg="add mod">
          <ac:chgData name="Bhawani Shankar Sahu" userId="e5f9bc2e-d4bb-415b-bd8a-e25372d6a074" providerId="ADAL" clId="{59C1C912-9616-41E2-BA6A-CACC1D558B6D}" dt="2023-02-23T22:16:55.295" v="821" actId="14100"/>
          <ac:picMkLst>
            <pc:docMk/>
            <pc:sldMk cId="3192849677" sldId="335"/>
            <ac:picMk id="12" creationId="{765EE92D-227F-D943-9EFD-3828A1380655}"/>
          </ac:picMkLst>
        </pc:picChg>
        <pc:picChg chg="add mod">
          <ac:chgData name="Bhawani Shankar Sahu" userId="e5f9bc2e-d4bb-415b-bd8a-e25372d6a074" providerId="ADAL" clId="{59C1C912-9616-41E2-BA6A-CACC1D558B6D}" dt="2023-02-23T22:16:59.975" v="822" actId="14100"/>
          <ac:picMkLst>
            <pc:docMk/>
            <pc:sldMk cId="3192849677" sldId="335"/>
            <ac:picMk id="14" creationId="{3F255BCD-2784-106A-63BC-27317CF786E3}"/>
          </ac:picMkLst>
        </pc:picChg>
      </pc:sldChg>
      <pc:sldChg chg="new del">
        <pc:chgData name="Bhawani Shankar Sahu" userId="e5f9bc2e-d4bb-415b-bd8a-e25372d6a074" providerId="ADAL" clId="{59C1C912-9616-41E2-BA6A-CACC1D558B6D}" dt="2023-02-23T22:12:25.944" v="735" actId="47"/>
        <pc:sldMkLst>
          <pc:docMk/>
          <pc:sldMk cId="3265132874" sldId="336"/>
        </pc:sldMkLst>
      </pc:sldChg>
      <pc:sldChg chg="addSp modSp add mod">
        <pc:chgData name="Bhawani Shankar Sahu" userId="e5f9bc2e-d4bb-415b-bd8a-e25372d6a074" providerId="ADAL" clId="{59C1C912-9616-41E2-BA6A-CACC1D558B6D}" dt="2023-02-23T22:18:45.847" v="851"/>
        <pc:sldMkLst>
          <pc:docMk/>
          <pc:sldMk cId="794206616" sldId="337"/>
        </pc:sldMkLst>
        <pc:spChg chg="mod">
          <ac:chgData name="Bhawani Shankar Sahu" userId="e5f9bc2e-d4bb-415b-bd8a-e25372d6a074" providerId="ADAL" clId="{59C1C912-9616-41E2-BA6A-CACC1D558B6D}" dt="2023-02-23T22:18:45.847" v="851"/>
          <ac:spMkLst>
            <pc:docMk/>
            <pc:sldMk cId="794206616" sldId="337"/>
            <ac:spMk id="2" creationId="{706DA6F2-369D-5235-7046-DBA2E0008409}"/>
          </ac:spMkLst>
        </pc:spChg>
        <pc:spChg chg="mod">
          <ac:chgData name="Bhawani Shankar Sahu" userId="e5f9bc2e-d4bb-415b-bd8a-e25372d6a074" providerId="ADAL" clId="{59C1C912-9616-41E2-BA6A-CACC1D558B6D}" dt="2023-02-23T22:18:45.847" v="851"/>
          <ac:spMkLst>
            <pc:docMk/>
            <pc:sldMk cId="794206616" sldId="337"/>
            <ac:spMk id="3" creationId="{19CD312C-B4C7-8EE1-48E5-2266E62A620C}"/>
          </ac:spMkLst>
        </pc:spChg>
        <pc:spChg chg="mod">
          <ac:chgData name="Bhawani Shankar Sahu" userId="e5f9bc2e-d4bb-415b-bd8a-e25372d6a074" providerId="ADAL" clId="{59C1C912-9616-41E2-BA6A-CACC1D558B6D}" dt="2023-02-23T22:18:45.847" v="851"/>
          <ac:spMkLst>
            <pc:docMk/>
            <pc:sldMk cId="794206616" sldId="337"/>
            <ac:spMk id="4" creationId="{2F5B3FB0-8F57-9370-5DE1-1E591F49500F}"/>
          </ac:spMkLst>
        </pc:spChg>
        <pc:picChg chg="mod">
          <ac:chgData name="Bhawani Shankar Sahu" userId="e5f9bc2e-d4bb-415b-bd8a-e25372d6a074" providerId="ADAL" clId="{59C1C912-9616-41E2-BA6A-CACC1D558B6D}" dt="2023-02-23T22:13:34.007" v="746" actId="14100"/>
          <ac:picMkLst>
            <pc:docMk/>
            <pc:sldMk cId="794206616" sldId="337"/>
            <ac:picMk id="6" creationId="{BE068885-CB15-2301-1720-69FA0074128D}"/>
          </ac:picMkLst>
        </pc:picChg>
        <pc:picChg chg="add mod">
          <ac:chgData name="Bhawani Shankar Sahu" userId="e5f9bc2e-d4bb-415b-bd8a-e25372d6a074" providerId="ADAL" clId="{59C1C912-9616-41E2-BA6A-CACC1D558B6D}" dt="2023-02-23T22:14:08.627" v="764" actId="14100"/>
          <ac:picMkLst>
            <pc:docMk/>
            <pc:sldMk cId="794206616" sldId="337"/>
            <ac:picMk id="7" creationId="{5A071C0F-62EB-192D-B1C5-C30E739B6079}"/>
          </ac:picMkLst>
        </pc:picChg>
        <pc:picChg chg="add mod">
          <ac:chgData name="Bhawani Shankar Sahu" userId="e5f9bc2e-d4bb-415b-bd8a-e25372d6a074" providerId="ADAL" clId="{59C1C912-9616-41E2-BA6A-CACC1D558B6D}" dt="2023-02-23T22:15:18.982" v="804" actId="14100"/>
          <ac:picMkLst>
            <pc:docMk/>
            <pc:sldMk cId="794206616" sldId="337"/>
            <ac:picMk id="9" creationId="{5AA77AB4-E565-BCD7-2676-AE259E723DB0}"/>
          </ac:picMkLst>
        </pc:picChg>
        <pc:picChg chg="mod">
          <ac:chgData name="Bhawani Shankar Sahu" userId="e5f9bc2e-d4bb-415b-bd8a-e25372d6a074" providerId="ADAL" clId="{59C1C912-9616-41E2-BA6A-CACC1D558B6D}" dt="2023-02-23T22:13:41.624" v="747" actId="1076"/>
          <ac:picMkLst>
            <pc:docMk/>
            <pc:sldMk cId="794206616" sldId="337"/>
            <ac:picMk id="10" creationId="{558AE23F-7FE3-44E1-C17F-C6810972A899}"/>
          </ac:picMkLst>
        </pc:picChg>
      </pc:sldChg>
      <pc:sldChg chg="delSp modSp new mod">
        <pc:chgData name="Bhawani Shankar Sahu" userId="e5f9bc2e-d4bb-415b-bd8a-e25372d6a074" providerId="ADAL" clId="{59C1C912-9616-41E2-BA6A-CACC1D558B6D}" dt="2023-02-23T22:18:45.847" v="851"/>
        <pc:sldMkLst>
          <pc:docMk/>
          <pc:sldMk cId="737845125" sldId="338"/>
        </pc:sldMkLst>
        <pc:spChg chg="mod">
          <ac:chgData name="Bhawani Shankar Sahu" userId="e5f9bc2e-d4bb-415b-bd8a-e25372d6a074" providerId="ADAL" clId="{59C1C912-9616-41E2-BA6A-CACC1D558B6D}" dt="2023-02-23T22:18:45.847" v="851"/>
          <ac:spMkLst>
            <pc:docMk/>
            <pc:sldMk cId="737845125" sldId="338"/>
            <ac:spMk id="2" creationId="{5707649F-0CC7-4309-F462-598D34AD3414}"/>
          </ac:spMkLst>
        </pc:spChg>
        <pc:spChg chg="del">
          <ac:chgData name="Bhawani Shankar Sahu" userId="e5f9bc2e-d4bb-415b-bd8a-e25372d6a074" providerId="ADAL" clId="{59C1C912-9616-41E2-BA6A-CACC1D558B6D}" dt="2023-02-23T22:17:28.373" v="835" actId="478"/>
          <ac:spMkLst>
            <pc:docMk/>
            <pc:sldMk cId="737845125" sldId="338"/>
            <ac:spMk id="3" creationId="{CE9FD784-B5B3-5A17-DA47-40D5C3974C1B}"/>
          </ac:spMkLst>
        </pc:spChg>
        <pc:spChg chg="mod">
          <ac:chgData name="Bhawani Shankar Sahu" userId="e5f9bc2e-d4bb-415b-bd8a-e25372d6a074" providerId="ADAL" clId="{59C1C912-9616-41E2-BA6A-CACC1D558B6D}" dt="2023-02-23T22:18:45.847" v="851"/>
          <ac:spMkLst>
            <pc:docMk/>
            <pc:sldMk cId="737845125" sldId="338"/>
            <ac:spMk id="4" creationId="{12A2CD9A-F3A9-D71E-682D-D74D7B9C4163}"/>
          </ac:spMkLst>
        </pc:spChg>
      </pc:sldChg>
      <pc:sldChg chg="new del">
        <pc:chgData name="Bhawani Shankar Sahu" userId="e5f9bc2e-d4bb-415b-bd8a-e25372d6a074" providerId="ADAL" clId="{59C1C912-9616-41E2-BA6A-CACC1D558B6D}" dt="2023-02-23T22:17:09.247" v="824" actId="47"/>
        <pc:sldMkLst>
          <pc:docMk/>
          <pc:sldMk cId="1100591427" sldId="338"/>
        </pc:sldMkLst>
      </pc:sldChg>
      <pc:sldMasterChg chg="modSp modSldLayout">
        <pc:chgData name="Bhawani Shankar Sahu" userId="e5f9bc2e-d4bb-415b-bd8a-e25372d6a074" providerId="ADAL" clId="{59C1C912-9616-41E2-BA6A-CACC1D558B6D}" dt="2023-02-23T22:20:03.017" v="863" actId="2711"/>
        <pc:sldMasterMkLst>
          <pc:docMk/>
          <pc:sldMasterMk cId="3862131726" sldId="2147483689"/>
        </pc:sldMasterMkLst>
        <pc:spChg chg="mod">
          <ac:chgData name="Bhawani Shankar Sahu" userId="e5f9bc2e-d4bb-415b-bd8a-e25372d6a074" providerId="ADAL" clId="{59C1C912-9616-41E2-BA6A-CACC1D558B6D}" dt="2023-02-23T22:19:55.719" v="861" actId="2711"/>
          <ac:spMkLst>
            <pc:docMk/>
            <pc:sldMasterMk cId="3862131726" sldId="2147483689"/>
            <ac:spMk id="2" creationId="{00000000-0000-0000-0000-000000000000}"/>
          </ac:spMkLst>
        </pc:spChg>
        <pc:spChg chg="mod">
          <ac:chgData name="Bhawani Shankar Sahu" userId="e5f9bc2e-d4bb-415b-bd8a-e25372d6a074" providerId="ADAL" clId="{59C1C912-9616-41E2-BA6A-CACC1D558B6D}" dt="2023-02-23T22:20:03.017" v="863" actId="2711"/>
          <ac:spMkLst>
            <pc:docMk/>
            <pc:sldMasterMk cId="3862131726" sldId="2147483689"/>
            <ac:spMk id="3" creationId="{00000000-0000-0000-0000-000000000000}"/>
          </ac:spMkLst>
        </pc:spChg>
        <pc:sldLayoutChg chg="modSp">
          <pc:chgData name="Bhawani Shankar Sahu" userId="e5f9bc2e-d4bb-415b-bd8a-e25372d6a074" providerId="ADAL" clId="{59C1C912-9616-41E2-BA6A-CACC1D558B6D}" dt="2023-02-23T22:19:37.342" v="860" actId="2711"/>
          <pc:sldLayoutMkLst>
            <pc:docMk/>
            <pc:sldMasterMk cId="3862131726" sldId="2147483689"/>
            <pc:sldLayoutMk cId="1830703024" sldId="2147483690"/>
          </pc:sldLayoutMkLst>
          <pc:spChg chg="mod">
            <ac:chgData name="Bhawani Shankar Sahu" userId="e5f9bc2e-d4bb-415b-bd8a-e25372d6a074" providerId="ADAL" clId="{59C1C912-9616-41E2-BA6A-CACC1D558B6D}" dt="2023-02-23T22:19:26.991" v="859" actId="2711"/>
            <ac:spMkLst>
              <pc:docMk/>
              <pc:sldMasterMk cId="3862131726" sldId="2147483689"/>
              <pc:sldLayoutMk cId="1830703024" sldId="2147483690"/>
              <ac:spMk id="2" creationId="{00000000-0000-0000-0000-000000000000}"/>
            </ac:spMkLst>
          </pc:spChg>
          <pc:spChg chg="mod">
            <ac:chgData name="Bhawani Shankar Sahu" userId="e5f9bc2e-d4bb-415b-bd8a-e25372d6a074" providerId="ADAL" clId="{59C1C912-9616-41E2-BA6A-CACC1D558B6D}" dt="2023-02-23T22:19:37.342" v="860" actId="2711"/>
            <ac:spMkLst>
              <pc:docMk/>
              <pc:sldMasterMk cId="3862131726" sldId="2147483689"/>
              <pc:sldLayoutMk cId="1830703024" sldId="2147483690"/>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Garamond" panose="02020404030301010803" pitchFamily="18" charset="0"/>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Garamond" panose="02020404030301010803"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7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44986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192674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95604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79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115313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1250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80804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pPr/>
              <a:t>2/28/2023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751106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178685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13877460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pPr/>
              <a:t>2/28/2023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Intel-logo-2022.png"/>
          <p:cNvPicPr>
            <a:picLocks noChangeAspect="1"/>
          </p:cNvPicPr>
          <p:nvPr userDrawn="1"/>
        </p:nvPicPr>
        <p:blipFill>
          <a:blip r:embed="rId13"/>
          <a:stretch>
            <a:fillRect/>
          </a:stretch>
        </p:blipFill>
        <p:spPr>
          <a:xfrm>
            <a:off x="38636" y="38637"/>
            <a:ext cx="721217" cy="292573"/>
          </a:xfrm>
          <a:prstGeom prst="rect">
            <a:avLst/>
          </a:prstGeom>
        </p:spPr>
      </p:pic>
      <p:pic>
        <p:nvPicPr>
          <p:cNvPr id="12" name="Picture 11" descr="XpzCurB7_400x400.jpg"/>
          <p:cNvPicPr>
            <a:picLocks noChangeAspect="1"/>
          </p:cNvPicPr>
          <p:nvPr userDrawn="1"/>
        </p:nvPicPr>
        <p:blipFill>
          <a:blip r:embed="rId14"/>
          <a:stretch>
            <a:fillRect/>
          </a:stretch>
        </p:blipFill>
        <p:spPr>
          <a:xfrm>
            <a:off x="11475076" y="-1"/>
            <a:ext cx="678287" cy="678287"/>
          </a:xfrm>
          <a:prstGeom prst="rect">
            <a:avLst/>
          </a:prstGeom>
        </p:spPr>
      </p:pic>
    </p:spTree>
    <p:extLst>
      <p:ext uri="{BB962C8B-B14F-4D97-AF65-F5344CB8AC3E}">
        <p14:creationId xmlns:p14="http://schemas.microsoft.com/office/powerpoint/2010/main" val="38621317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Garamond" panose="02020404030301010803" pitchFamily="18"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Garamond" panose="02020404030301010803" pitchFamily="18"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Garamond" panose="02020404030301010803" pitchFamily="18"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Garamond" panose="02020404030301010803" pitchFamily="18"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w3schools.com/python/ref_math_atanh.asp" TargetMode="External"/><Relationship Id="rId3" Type="http://schemas.openxmlformats.org/officeDocument/2006/relationships/hyperlink" Target="https://www.w3schools.com/python/ref_math_acosh.asp" TargetMode="External"/><Relationship Id="rId7" Type="http://schemas.openxmlformats.org/officeDocument/2006/relationships/hyperlink" Target="https://www.w3schools.com/python/ref_math_atan2.asp" TargetMode="External"/><Relationship Id="rId2" Type="http://schemas.openxmlformats.org/officeDocument/2006/relationships/hyperlink" Target="https://www.w3schools.com/python/ref_math_acos.asp" TargetMode="External"/><Relationship Id="rId1" Type="http://schemas.openxmlformats.org/officeDocument/2006/relationships/slideLayout" Target="../slideLayouts/slideLayout2.xml"/><Relationship Id="rId6" Type="http://schemas.openxmlformats.org/officeDocument/2006/relationships/hyperlink" Target="https://www.w3schools.com/python/ref_math_atan.asp" TargetMode="External"/><Relationship Id="rId5" Type="http://schemas.openxmlformats.org/officeDocument/2006/relationships/hyperlink" Target="https://www.w3schools.com/python/ref_math_asinh.asp" TargetMode="External"/><Relationship Id="rId4" Type="http://schemas.openxmlformats.org/officeDocument/2006/relationships/hyperlink" Target="https://www.w3schools.com/python/ref_math_asin.asp"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python/ref_math_exp.asp" TargetMode="External"/><Relationship Id="rId13" Type="http://schemas.openxmlformats.org/officeDocument/2006/relationships/hyperlink" Target="https://www.w3schools.com/python/ref_math_fmod.asp" TargetMode="External"/><Relationship Id="rId3" Type="http://schemas.openxmlformats.org/officeDocument/2006/relationships/hyperlink" Target="https://www.w3schools.com/python/ref_math_cosh.asp" TargetMode="External"/><Relationship Id="rId7" Type="http://schemas.openxmlformats.org/officeDocument/2006/relationships/hyperlink" Target="https://www.w3schools.com/python/ref_math_erfc.asp" TargetMode="External"/><Relationship Id="rId12" Type="http://schemas.openxmlformats.org/officeDocument/2006/relationships/hyperlink" Target="https://www.w3schools.com/python/ref_math_floor.asp" TargetMode="External"/><Relationship Id="rId2" Type="http://schemas.openxmlformats.org/officeDocument/2006/relationships/hyperlink" Target="https://www.w3schools.com/python/ref_math_cos.asp" TargetMode="External"/><Relationship Id="rId1" Type="http://schemas.openxmlformats.org/officeDocument/2006/relationships/slideLayout" Target="../slideLayouts/slideLayout2.xml"/><Relationship Id="rId6" Type="http://schemas.openxmlformats.org/officeDocument/2006/relationships/hyperlink" Target="https://www.w3schools.com/python/ref_math_erf.asp" TargetMode="External"/><Relationship Id="rId11" Type="http://schemas.openxmlformats.org/officeDocument/2006/relationships/hyperlink" Target="https://www.w3schools.com/python/ref_math_factorial.asp" TargetMode="External"/><Relationship Id="rId5" Type="http://schemas.openxmlformats.org/officeDocument/2006/relationships/hyperlink" Target="https://www.w3schools.com/python/ref_math_dist.asp" TargetMode="External"/><Relationship Id="rId10" Type="http://schemas.openxmlformats.org/officeDocument/2006/relationships/hyperlink" Target="https://www.w3schools.com/python/ref_math_fabs.asp" TargetMode="External"/><Relationship Id="rId4" Type="http://schemas.openxmlformats.org/officeDocument/2006/relationships/hyperlink" Target="https://www.w3schools.com/python/ref_math_degrees.asp" TargetMode="External"/><Relationship Id="rId9" Type="http://schemas.openxmlformats.org/officeDocument/2006/relationships/hyperlink" Target="https://www.w3schools.com/python/ref_math_expm1.as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w3schools.com/python/ref_math_inf.asp" TargetMode="External"/><Relationship Id="rId2" Type="http://schemas.openxmlformats.org/officeDocument/2006/relationships/hyperlink" Target="https://www.w3schools.com/python/ref_math_e.asp" TargetMode="External"/><Relationship Id="rId1" Type="http://schemas.openxmlformats.org/officeDocument/2006/relationships/slideLayout" Target="../slideLayouts/slideLayout2.xml"/><Relationship Id="rId6" Type="http://schemas.openxmlformats.org/officeDocument/2006/relationships/hyperlink" Target="https://www.w3schools.com/python/ref_math_tau.asp" TargetMode="External"/><Relationship Id="rId5" Type="http://schemas.openxmlformats.org/officeDocument/2006/relationships/hyperlink" Target="https://www.w3schools.com/python/ref_math_pi.asp" TargetMode="External"/><Relationship Id="rId4" Type="http://schemas.openxmlformats.org/officeDocument/2006/relationships/hyperlink" Target="https://www.w3schools.com/python/ref_math_nan.as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www.w3schools.com/python/ref_random_choice.asp" TargetMode="External"/><Relationship Id="rId3" Type="http://schemas.openxmlformats.org/officeDocument/2006/relationships/hyperlink" Target="https://www.w3schools.com/python/ref_random_getstate.asp" TargetMode="External"/><Relationship Id="rId7" Type="http://schemas.openxmlformats.org/officeDocument/2006/relationships/hyperlink" Target="https://www.w3schools.com/python/ref_random_randint.asp" TargetMode="External"/><Relationship Id="rId2" Type="http://schemas.openxmlformats.org/officeDocument/2006/relationships/hyperlink" Target="https://www.w3schools.com/python/ref_random_seed.asp" TargetMode="External"/><Relationship Id="rId1" Type="http://schemas.openxmlformats.org/officeDocument/2006/relationships/slideLayout" Target="../slideLayouts/slideLayout2.xml"/><Relationship Id="rId6" Type="http://schemas.openxmlformats.org/officeDocument/2006/relationships/hyperlink" Target="https://www.w3schools.com/python/ref_random_randrange.asp" TargetMode="External"/><Relationship Id="rId5" Type="http://schemas.openxmlformats.org/officeDocument/2006/relationships/hyperlink" Target="https://www.w3schools.com/python/ref_random_getrandbits.asp" TargetMode="External"/><Relationship Id="rId4" Type="http://schemas.openxmlformats.org/officeDocument/2006/relationships/hyperlink" Target="https://www.w3schools.com/python/ref_random_setstate.asp"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w3schools.com/python/ref_random_shuffle.asp" TargetMode="External"/><Relationship Id="rId7" Type="http://schemas.openxmlformats.org/officeDocument/2006/relationships/hyperlink" Target="https://www.w3schools.com/python/ref_random_triangular.asp" TargetMode="External"/><Relationship Id="rId2" Type="http://schemas.openxmlformats.org/officeDocument/2006/relationships/hyperlink" Target="https://www.w3schools.com/python/ref_random_choices.asp" TargetMode="External"/><Relationship Id="rId1" Type="http://schemas.openxmlformats.org/officeDocument/2006/relationships/slideLayout" Target="../slideLayouts/slideLayout2.xml"/><Relationship Id="rId6" Type="http://schemas.openxmlformats.org/officeDocument/2006/relationships/hyperlink" Target="https://www.w3schools.com/python/ref_random_uniform.asp" TargetMode="External"/><Relationship Id="rId5" Type="http://schemas.openxmlformats.org/officeDocument/2006/relationships/hyperlink" Target="https://www.w3schools.com/python/ref_random_random.asp" TargetMode="External"/><Relationship Id="rId4" Type="http://schemas.openxmlformats.org/officeDocument/2006/relationships/hyperlink" Target="https://www.w3schools.com/python/ref_random_sample.as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817689"/>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002060"/>
              </a:buClr>
              <a:buSzPts val="6000"/>
              <a:buFont typeface="Calibri"/>
              <a:buNone/>
            </a:pPr>
            <a:r>
              <a:rPr lang="en-IN" dirty="0">
                <a:solidFill>
                  <a:srgbClr val="002060"/>
                </a:solidFill>
              </a:rPr>
              <a:t>Python: Object-Oriented programming</a:t>
            </a:r>
            <a:endParaRPr dirty="0"/>
          </a:p>
        </p:txBody>
      </p:sp>
      <p:sp>
        <p:nvSpPr>
          <p:cNvPr id="90" name="Google Shape;90;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pic>
        <p:nvPicPr>
          <p:cNvPr id="4" name="Picture 3" descr="Intel-logo-2022.png"/>
          <p:cNvPicPr>
            <a:picLocks noChangeAspect="1"/>
          </p:cNvPicPr>
          <p:nvPr/>
        </p:nvPicPr>
        <p:blipFill>
          <a:blip r:embed="rId3"/>
          <a:stretch>
            <a:fillRect/>
          </a:stretch>
        </p:blipFill>
        <p:spPr>
          <a:xfrm>
            <a:off x="42205" y="42204"/>
            <a:ext cx="703384" cy="285339"/>
          </a:xfrm>
          <a:prstGeom prst="rect">
            <a:avLst/>
          </a:prstGeom>
        </p:spPr>
      </p:pic>
      <p:pic>
        <p:nvPicPr>
          <p:cNvPr id="5" name="Picture 4" descr="XpzCurB7_400x400.jpg"/>
          <p:cNvPicPr>
            <a:picLocks noChangeAspect="1"/>
          </p:cNvPicPr>
          <p:nvPr/>
        </p:nvPicPr>
        <p:blipFill>
          <a:blip r:embed="rId4"/>
          <a:stretch>
            <a:fillRect/>
          </a:stretch>
        </p:blipFill>
        <p:spPr>
          <a:xfrm>
            <a:off x="11507372" y="1"/>
            <a:ext cx="670560" cy="6705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9E1C-2409-3170-9971-FCD45358355B}"/>
              </a:ext>
            </a:extLst>
          </p:cNvPr>
          <p:cNvSpPr>
            <a:spLocks noGrp="1"/>
          </p:cNvSpPr>
          <p:nvPr>
            <p:ph type="title"/>
          </p:nvPr>
        </p:nvSpPr>
        <p:spPr/>
        <p:txBody>
          <a:bodyPr/>
          <a:lstStyle/>
          <a:p>
            <a:r>
              <a:rPr lang="en-US" dirty="0"/>
              <a:t>VII. Data Abstraction</a:t>
            </a:r>
          </a:p>
        </p:txBody>
      </p:sp>
      <p:sp>
        <p:nvSpPr>
          <p:cNvPr id="3" name="Content Placeholder 2">
            <a:extLst>
              <a:ext uri="{FF2B5EF4-FFF2-40B4-BE49-F238E27FC236}">
                <a16:creationId xmlns:a16="http://schemas.microsoft.com/office/drawing/2014/main" id="{5F532EE7-0745-75A5-CF10-99568C0D9482}"/>
              </a:ext>
            </a:extLst>
          </p:cNvPr>
          <p:cNvSpPr>
            <a:spLocks noGrp="1"/>
          </p:cNvSpPr>
          <p:nvPr>
            <p:ph idx="1"/>
          </p:nvPr>
        </p:nvSpPr>
        <p:spPr/>
        <p:txBody>
          <a:bodyPr/>
          <a:lstStyle/>
          <a:p>
            <a:r>
              <a:rPr lang="en-US" dirty="0"/>
              <a:t>Data abstraction and encapsulation both are often used as synonyms. Both are nearly synonyms because data abstraction is achieved through encapsulation.</a:t>
            </a:r>
          </a:p>
          <a:p>
            <a:r>
              <a:rPr lang="en-US" dirty="0"/>
              <a:t>Abstraction is used to hide internal details and show only functionalities. Abstracting something means to give names to things so that the name captures the core of what a function or a whole program does.</a:t>
            </a:r>
          </a:p>
        </p:txBody>
      </p:sp>
      <p:sp>
        <p:nvSpPr>
          <p:cNvPr id="4" name="Slide Number Placeholder 3">
            <a:extLst>
              <a:ext uri="{FF2B5EF4-FFF2-40B4-BE49-F238E27FC236}">
                <a16:creationId xmlns:a16="http://schemas.microsoft.com/office/drawing/2014/main" id="{109B3418-4F88-09DD-BB84-B28D9FFBCD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spTree>
    <p:extLst>
      <p:ext uri="{BB962C8B-B14F-4D97-AF65-F5344CB8AC3E}">
        <p14:creationId xmlns:p14="http://schemas.microsoft.com/office/powerpoint/2010/main" val="2363443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34A3-AAF5-CAF1-F278-9AFA80EF1D1E}"/>
              </a:ext>
            </a:extLst>
          </p:cNvPr>
          <p:cNvSpPr>
            <a:spLocks noGrp="1"/>
          </p:cNvSpPr>
          <p:nvPr>
            <p:ph type="title"/>
          </p:nvPr>
        </p:nvSpPr>
        <p:spPr/>
        <p:txBody>
          <a:bodyPr/>
          <a:lstStyle/>
          <a:p>
            <a:r>
              <a:rPr lang="en-US" dirty="0"/>
              <a:t>VIII. Method Overloading</a:t>
            </a:r>
          </a:p>
        </p:txBody>
      </p:sp>
      <p:sp>
        <p:nvSpPr>
          <p:cNvPr id="3" name="Content Placeholder 2">
            <a:extLst>
              <a:ext uri="{FF2B5EF4-FFF2-40B4-BE49-F238E27FC236}">
                <a16:creationId xmlns:a16="http://schemas.microsoft.com/office/drawing/2014/main" id="{8BCF4144-1EC1-E2C3-B6BB-D92ED4FEBFE7}"/>
              </a:ext>
            </a:extLst>
          </p:cNvPr>
          <p:cNvSpPr>
            <a:spLocks noGrp="1"/>
          </p:cNvSpPr>
          <p:nvPr>
            <p:ph idx="1"/>
          </p:nvPr>
        </p:nvSpPr>
        <p:spPr/>
        <p:txBody>
          <a:bodyPr/>
          <a:lstStyle/>
          <a:p>
            <a:r>
              <a:rPr lang="en-US" dirty="0"/>
              <a:t>The concept of method overloading is found in almost every well-known programming language that follows object-oriented programming concepts. It simply refers to the use of many methods with the same name that take various numbers of arguments within a single class.</a:t>
            </a:r>
          </a:p>
          <a:p>
            <a:r>
              <a:rPr lang="en-US" b="1" dirty="0"/>
              <a:t>Python doesn't support Method Overloading by default.</a:t>
            </a:r>
          </a:p>
        </p:txBody>
      </p:sp>
      <p:sp>
        <p:nvSpPr>
          <p:cNvPr id="4" name="Slide Number Placeholder 3">
            <a:extLst>
              <a:ext uri="{FF2B5EF4-FFF2-40B4-BE49-F238E27FC236}">
                <a16:creationId xmlns:a16="http://schemas.microsoft.com/office/drawing/2014/main" id="{E30E0A2F-D70D-6B0E-CA63-BFE49520C0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11</a:t>
            </a:fld>
            <a:endParaRPr lang="en-IN"/>
          </a:p>
        </p:txBody>
      </p:sp>
      <p:pic>
        <p:nvPicPr>
          <p:cNvPr id="6" name="Picture 5">
            <a:extLst>
              <a:ext uri="{FF2B5EF4-FFF2-40B4-BE49-F238E27FC236}">
                <a16:creationId xmlns:a16="http://schemas.microsoft.com/office/drawing/2014/main" id="{6DE5A0E1-FCB5-F118-1E2D-211A994E8B9E}"/>
              </a:ext>
            </a:extLst>
          </p:cNvPr>
          <p:cNvPicPr>
            <a:picLocks noChangeAspect="1"/>
          </p:cNvPicPr>
          <p:nvPr/>
        </p:nvPicPr>
        <p:blipFill>
          <a:blip r:embed="rId2"/>
          <a:stretch>
            <a:fillRect/>
          </a:stretch>
        </p:blipFill>
        <p:spPr>
          <a:xfrm>
            <a:off x="1202055" y="3276600"/>
            <a:ext cx="3169920" cy="3020230"/>
          </a:xfrm>
          <a:prstGeom prst="rect">
            <a:avLst/>
          </a:prstGeom>
        </p:spPr>
      </p:pic>
      <p:pic>
        <p:nvPicPr>
          <p:cNvPr id="8" name="Picture 7">
            <a:extLst>
              <a:ext uri="{FF2B5EF4-FFF2-40B4-BE49-F238E27FC236}">
                <a16:creationId xmlns:a16="http://schemas.microsoft.com/office/drawing/2014/main" id="{F9D57F1C-3542-E6F5-D163-43F7D40A30E4}"/>
              </a:ext>
            </a:extLst>
          </p:cNvPr>
          <p:cNvPicPr>
            <a:picLocks noChangeAspect="1"/>
          </p:cNvPicPr>
          <p:nvPr/>
        </p:nvPicPr>
        <p:blipFill>
          <a:blip r:embed="rId3"/>
          <a:stretch>
            <a:fillRect/>
          </a:stretch>
        </p:blipFill>
        <p:spPr>
          <a:xfrm>
            <a:off x="4594455" y="4427002"/>
            <a:ext cx="7302271" cy="1737437"/>
          </a:xfrm>
          <a:prstGeom prst="rect">
            <a:avLst/>
          </a:prstGeom>
        </p:spPr>
      </p:pic>
    </p:spTree>
    <p:extLst>
      <p:ext uri="{BB962C8B-B14F-4D97-AF65-F5344CB8AC3E}">
        <p14:creationId xmlns:p14="http://schemas.microsoft.com/office/powerpoint/2010/main" val="3038080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37E6-FA75-405D-E8BC-D62BC28BFD7E}"/>
              </a:ext>
            </a:extLst>
          </p:cNvPr>
          <p:cNvSpPr>
            <a:spLocks noGrp="1"/>
          </p:cNvSpPr>
          <p:nvPr>
            <p:ph type="title"/>
          </p:nvPr>
        </p:nvSpPr>
        <p:spPr/>
        <p:txBody>
          <a:bodyPr/>
          <a:lstStyle/>
          <a:p>
            <a:r>
              <a:rPr lang="en-US" dirty="0"/>
              <a:t>Method Overriding</a:t>
            </a:r>
          </a:p>
        </p:txBody>
      </p:sp>
      <p:sp>
        <p:nvSpPr>
          <p:cNvPr id="3" name="Content Placeholder 2">
            <a:extLst>
              <a:ext uri="{FF2B5EF4-FFF2-40B4-BE49-F238E27FC236}">
                <a16:creationId xmlns:a16="http://schemas.microsoft.com/office/drawing/2014/main" id="{BCF7D2CC-1EF9-1EE2-7A40-A9AAAF764B69}"/>
              </a:ext>
            </a:extLst>
          </p:cNvPr>
          <p:cNvSpPr>
            <a:spLocks noGrp="1"/>
          </p:cNvSpPr>
          <p:nvPr>
            <p:ph idx="1"/>
          </p:nvPr>
        </p:nvSpPr>
        <p:spPr>
          <a:xfrm>
            <a:off x="1097280" y="1845734"/>
            <a:ext cx="4160520" cy="4023360"/>
          </a:xfrm>
        </p:spPr>
        <p:txBody>
          <a:bodyPr/>
          <a:lstStyle/>
          <a:p>
            <a:pPr algn="just">
              <a:buFont typeface="Wingdings" panose="05000000000000000000" pitchFamily="2" charset="2"/>
              <a:buChar char="q"/>
            </a:pPr>
            <a:r>
              <a:rPr lang="en-US" dirty="0"/>
              <a:t>When a method with the same name and arguments is used in both a derived class and a base or super class, we say that the derived class method "overrides" the method provided in the base class.</a:t>
            </a:r>
          </a:p>
          <a:p>
            <a:pPr algn="just">
              <a:buFont typeface="Wingdings" panose="05000000000000000000" pitchFamily="2" charset="2"/>
              <a:buChar char="q"/>
            </a:pPr>
            <a:r>
              <a:rPr lang="en-US" dirty="0"/>
              <a:t>When the overridden method gets called, the derived class's method is always invoked. The method that was used in the base class is now hidden.</a:t>
            </a:r>
          </a:p>
        </p:txBody>
      </p:sp>
      <p:sp>
        <p:nvSpPr>
          <p:cNvPr id="4" name="Slide Number Placeholder 3">
            <a:extLst>
              <a:ext uri="{FF2B5EF4-FFF2-40B4-BE49-F238E27FC236}">
                <a16:creationId xmlns:a16="http://schemas.microsoft.com/office/drawing/2014/main" id="{4B6E7E08-7445-8CA2-FACA-B96D1B9F45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12</a:t>
            </a:fld>
            <a:endParaRPr lang="en-IN"/>
          </a:p>
        </p:txBody>
      </p:sp>
      <p:pic>
        <p:nvPicPr>
          <p:cNvPr id="6" name="Picture 5">
            <a:extLst>
              <a:ext uri="{FF2B5EF4-FFF2-40B4-BE49-F238E27FC236}">
                <a16:creationId xmlns:a16="http://schemas.microsoft.com/office/drawing/2014/main" id="{0ED8B35B-84C7-F975-E664-D28B641657DB}"/>
              </a:ext>
            </a:extLst>
          </p:cNvPr>
          <p:cNvPicPr>
            <a:picLocks noChangeAspect="1"/>
          </p:cNvPicPr>
          <p:nvPr/>
        </p:nvPicPr>
        <p:blipFill>
          <a:blip r:embed="rId2"/>
          <a:stretch>
            <a:fillRect/>
          </a:stretch>
        </p:blipFill>
        <p:spPr>
          <a:xfrm>
            <a:off x="6619875" y="1845733"/>
            <a:ext cx="4592608" cy="4463117"/>
          </a:xfrm>
          <a:prstGeom prst="rect">
            <a:avLst/>
          </a:prstGeom>
        </p:spPr>
      </p:pic>
      <p:pic>
        <p:nvPicPr>
          <p:cNvPr id="8" name="Picture 7">
            <a:extLst>
              <a:ext uri="{FF2B5EF4-FFF2-40B4-BE49-F238E27FC236}">
                <a16:creationId xmlns:a16="http://schemas.microsoft.com/office/drawing/2014/main" id="{0BC90F60-773E-DE31-4953-46077D9A6966}"/>
              </a:ext>
            </a:extLst>
          </p:cNvPr>
          <p:cNvPicPr>
            <a:picLocks noChangeAspect="1"/>
          </p:cNvPicPr>
          <p:nvPr/>
        </p:nvPicPr>
        <p:blipFill>
          <a:blip r:embed="rId3"/>
          <a:stretch>
            <a:fillRect/>
          </a:stretch>
        </p:blipFill>
        <p:spPr>
          <a:xfrm>
            <a:off x="3914775" y="5175375"/>
            <a:ext cx="2686050" cy="1133475"/>
          </a:xfrm>
          <a:prstGeom prst="rect">
            <a:avLst/>
          </a:prstGeom>
        </p:spPr>
      </p:pic>
    </p:spTree>
    <p:extLst>
      <p:ext uri="{BB962C8B-B14F-4D97-AF65-F5344CB8AC3E}">
        <p14:creationId xmlns:p14="http://schemas.microsoft.com/office/powerpoint/2010/main" val="1519255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36BC-6CC9-B25F-A267-B96469F0B0FA}"/>
              </a:ext>
            </a:extLst>
          </p:cNvPr>
          <p:cNvSpPr>
            <a:spLocks noGrp="1"/>
          </p:cNvSpPr>
          <p:nvPr>
            <p:ph type="title"/>
          </p:nvPr>
        </p:nvSpPr>
        <p:spPr/>
        <p:txBody>
          <a:bodyPr/>
          <a:lstStyle/>
          <a:p>
            <a:r>
              <a:rPr lang="en-US" dirty="0"/>
              <a:t>Method Overriding</a:t>
            </a:r>
          </a:p>
        </p:txBody>
      </p:sp>
      <p:sp>
        <p:nvSpPr>
          <p:cNvPr id="3" name="Content Placeholder 2">
            <a:extLst>
              <a:ext uri="{FF2B5EF4-FFF2-40B4-BE49-F238E27FC236}">
                <a16:creationId xmlns:a16="http://schemas.microsoft.com/office/drawing/2014/main" id="{78D0569C-149E-1BE2-48D4-468070BAF9FB}"/>
              </a:ext>
            </a:extLst>
          </p:cNvPr>
          <p:cNvSpPr>
            <a:spLocks noGrp="1"/>
          </p:cNvSpPr>
          <p:nvPr>
            <p:ph idx="1"/>
          </p:nvPr>
        </p:nvSpPr>
        <p:spPr>
          <a:xfrm>
            <a:off x="1097280" y="1845734"/>
            <a:ext cx="3550920" cy="4023360"/>
          </a:xfrm>
        </p:spPr>
        <p:txBody>
          <a:bodyPr/>
          <a:lstStyle/>
          <a:p>
            <a:r>
              <a:rPr lang="en-US" dirty="0"/>
              <a:t>When the </a:t>
            </a:r>
            <a:r>
              <a:rPr lang="en-US" dirty="0" err="1"/>
              <a:t>call_me</a:t>
            </a:r>
            <a:r>
              <a:rPr lang="en-US" dirty="0"/>
              <a:t>() method was called on the child object, the </a:t>
            </a:r>
            <a:r>
              <a:rPr lang="en-US" dirty="0" err="1"/>
              <a:t>call_me</a:t>
            </a:r>
            <a:r>
              <a:rPr lang="en-US" dirty="0"/>
              <a:t>() from the child class was invoked. We can invoke the parent class's </a:t>
            </a:r>
            <a:r>
              <a:rPr lang="en-US" dirty="0" err="1"/>
              <a:t>call_me</a:t>
            </a:r>
            <a:r>
              <a:rPr lang="en-US" dirty="0"/>
              <a:t>() method from the child class using super().</a:t>
            </a:r>
          </a:p>
        </p:txBody>
      </p:sp>
      <p:sp>
        <p:nvSpPr>
          <p:cNvPr id="4" name="Slide Number Placeholder 3">
            <a:extLst>
              <a:ext uri="{FF2B5EF4-FFF2-40B4-BE49-F238E27FC236}">
                <a16:creationId xmlns:a16="http://schemas.microsoft.com/office/drawing/2014/main" id="{AB1E866C-F30B-9FC2-8BAE-AA47740343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13</a:t>
            </a:fld>
            <a:endParaRPr lang="en-IN"/>
          </a:p>
        </p:txBody>
      </p:sp>
      <p:pic>
        <p:nvPicPr>
          <p:cNvPr id="6" name="Picture 5">
            <a:extLst>
              <a:ext uri="{FF2B5EF4-FFF2-40B4-BE49-F238E27FC236}">
                <a16:creationId xmlns:a16="http://schemas.microsoft.com/office/drawing/2014/main" id="{1EEF7F6B-699F-24DD-E03F-F664E3DE42A8}"/>
              </a:ext>
            </a:extLst>
          </p:cNvPr>
          <p:cNvPicPr>
            <a:picLocks noChangeAspect="1"/>
          </p:cNvPicPr>
          <p:nvPr/>
        </p:nvPicPr>
        <p:blipFill>
          <a:blip r:embed="rId2"/>
          <a:stretch>
            <a:fillRect/>
          </a:stretch>
        </p:blipFill>
        <p:spPr>
          <a:xfrm>
            <a:off x="7183336" y="1737360"/>
            <a:ext cx="4029147" cy="4504239"/>
          </a:xfrm>
          <a:prstGeom prst="rect">
            <a:avLst/>
          </a:prstGeom>
        </p:spPr>
      </p:pic>
      <p:pic>
        <p:nvPicPr>
          <p:cNvPr id="8" name="Picture 7">
            <a:extLst>
              <a:ext uri="{FF2B5EF4-FFF2-40B4-BE49-F238E27FC236}">
                <a16:creationId xmlns:a16="http://schemas.microsoft.com/office/drawing/2014/main" id="{548F9B6C-4F01-825F-D2DE-96AC574B7FF0}"/>
              </a:ext>
            </a:extLst>
          </p:cNvPr>
          <p:cNvPicPr>
            <a:picLocks noChangeAspect="1"/>
          </p:cNvPicPr>
          <p:nvPr/>
        </p:nvPicPr>
        <p:blipFill>
          <a:blip r:embed="rId3"/>
          <a:stretch>
            <a:fillRect/>
          </a:stretch>
        </p:blipFill>
        <p:spPr>
          <a:xfrm>
            <a:off x="5001045" y="4863741"/>
            <a:ext cx="2133600" cy="1362075"/>
          </a:xfrm>
          <a:prstGeom prst="rect">
            <a:avLst/>
          </a:prstGeom>
        </p:spPr>
      </p:pic>
    </p:spTree>
    <p:extLst>
      <p:ext uri="{BB962C8B-B14F-4D97-AF65-F5344CB8AC3E}">
        <p14:creationId xmlns:p14="http://schemas.microsoft.com/office/powerpoint/2010/main" val="524139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07D9-A988-4FEB-DE8F-8F2C988249E5}"/>
              </a:ext>
            </a:extLst>
          </p:cNvPr>
          <p:cNvSpPr>
            <a:spLocks noGrp="1"/>
          </p:cNvSpPr>
          <p:nvPr>
            <p:ph type="title"/>
          </p:nvPr>
        </p:nvSpPr>
        <p:spPr/>
        <p:txBody>
          <a:bodyPr/>
          <a:lstStyle/>
          <a:p>
            <a:r>
              <a:rPr lang="en-US" dirty="0"/>
              <a:t>Classes and Objects in Python</a:t>
            </a:r>
          </a:p>
        </p:txBody>
      </p:sp>
      <p:sp>
        <p:nvSpPr>
          <p:cNvPr id="3" name="Content Placeholder 2">
            <a:extLst>
              <a:ext uri="{FF2B5EF4-FFF2-40B4-BE49-F238E27FC236}">
                <a16:creationId xmlns:a16="http://schemas.microsoft.com/office/drawing/2014/main" id="{60FF7B22-6847-5FF9-3FC8-F30BDE239F86}"/>
              </a:ext>
            </a:extLst>
          </p:cNvPr>
          <p:cNvSpPr>
            <a:spLocks noGrp="1"/>
          </p:cNvSpPr>
          <p:nvPr>
            <p:ph idx="1"/>
          </p:nvPr>
        </p:nvSpPr>
        <p:spPr/>
        <p:txBody>
          <a:bodyPr/>
          <a:lstStyle/>
          <a:p>
            <a:r>
              <a:rPr lang="en-US" dirty="0"/>
              <a:t> A class is a virtual entity and can be seen as a blueprint of an object. The class came into existence when it instantiated.</a:t>
            </a:r>
          </a:p>
          <a:p>
            <a:r>
              <a:rPr lang="en-US" dirty="0"/>
              <a:t>Suppose a class is a prototype of a building. A building contains all the details about the floor, rooms, doors, windows, etc. we can make as many buildings as we want, based on these details. Hence, the building can be seen as a class, and we can create as many objects of this class.</a:t>
            </a:r>
          </a:p>
          <a:p>
            <a:r>
              <a:rPr lang="en-US" dirty="0"/>
              <a:t>On the other hand, the object is the instance of a class. The process of creating an object can be called instantiation.</a:t>
            </a:r>
          </a:p>
          <a:p>
            <a:r>
              <a:rPr lang="en-US" b="1" dirty="0"/>
              <a:t>Creating Classes in Python </a:t>
            </a:r>
            <a:r>
              <a:rPr lang="en-US" dirty="0"/>
              <a:t>: In Python, a class can be created by using the keyword class, followed by the class name. </a:t>
            </a:r>
          </a:p>
          <a:p>
            <a:endParaRPr lang="en-US" dirty="0"/>
          </a:p>
        </p:txBody>
      </p:sp>
      <p:sp>
        <p:nvSpPr>
          <p:cNvPr id="4" name="Slide Number Placeholder 3">
            <a:extLst>
              <a:ext uri="{FF2B5EF4-FFF2-40B4-BE49-F238E27FC236}">
                <a16:creationId xmlns:a16="http://schemas.microsoft.com/office/drawing/2014/main" id="{9029CA1B-E69A-C56D-1BCF-3355079EA9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14</a:t>
            </a:fld>
            <a:endParaRPr lang="en-IN"/>
          </a:p>
        </p:txBody>
      </p:sp>
      <p:pic>
        <p:nvPicPr>
          <p:cNvPr id="6" name="Picture 5">
            <a:extLst>
              <a:ext uri="{FF2B5EF4-FFF2-40B4-BE49-F238E27FC236}">
                <a16:creationId xmlns:a16="http://schemas.microsoft.com/office/drawing/2014/main" id="{9AC11517-6104-5925-E211-08C15914433B}"/>
              </a:ext>
            </a:extLst>
          </p:cNvPr>
          <p:cNvPicPr>
            <a:picLocks noChangeAspect="1"/>
          </p:cNvPicPr>
          <p:nvPr/>
        </p:nvPicPr>
        <p:blipFill>
          <a:blip r:embed="rId2"/>
          <a:stretch>
            <a:fillRect/>
          </a:stretch>
        </p:blipFill>
        <p:spPr>
          <a:xfrm>
            <a:off x="3054183" y="4748316"/>
            <a:ext cx="6483683" cy="1416123"/>
          </a:xfrm>
          <a:prstGeom prst="rect">
            <a:avLst/>
          </a:prstGeom>
        </p:spPr>
      </p:pic>
    </p:spTree>
    <p:extLst>
      <p:ext uri="{BB962C8B-B14F-4D97-AF65-F5344CB8AC3E}">
        <p14:creationId xmlns:p14="http://schemas.microsoft.com/office/powerpoint/2010/main" val="2054097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8824-B106-345A-001F-308605B22A88}"/>
              </a:ext>
            </a:extLst>
          </p:cNvPr>
          <p:cNvSpPr>
            <a:spLocks noGrp="1"/>
          </p:cNvSpPr>
          <p:nvPr>
            <p:ph type="title"/>
          </p:nvPr>
        </p:nvSpPr>
        <p:spPr/>
        <p:txBody>
          <a:bodyPr/>
          <a:lstStyle/>
          <a:p>
            <a:r>
              <a:rPr lang="en-US" dirty="0"/>
              <a:t>Creating Classes in Python </a:t>
            </a:r>
          </a:p>
        </p:txBody>
      </p:sp>
      <p:sp>
        <p:nvSpPr>
          <p:cNvPr id="3" name="Content Placeholder 2">
            <a:extLst>
              <a:ext uri="{FF2B5EF4-FFF2-40B4-BE49-F238E27FC236}">
                <a16:creationId xmlns:a16="http://schemas.microsoft.com/office/drawing/2014/main" id="{2F824003-6FFC-5B72-E340-21929B9BB0D0}"/>
              </a:ext>
            </a:extLst>
          </p:cNvPr>
          <p:cNvSpPr>
            <a:spLocks noGrp="1"/>
          </p:cNvSpPr>
          <p:nvPr>
            <p:ph idx="1"/>
          </p:nvPr>
        </p:nvSpPr>
        <p:spPr/>
        <p:txBody>
          <a:bodyPr/>
          <a:lstStyle/>
          <a:p>
            <a:r>
              <a:rPr lang="en-US" dirty="0"/>
              <a:t>In Python, we must notice that each class is associated with a documentation string which can be accessed by using &lt;class-name&gt;.__doc__. A class contains a statement suite including fields, constructor, function, etc. </a:t>
            </a:r>
          </a:p>
          <a:p>
            <a:endParaRPr lang="en-US" dirty="0"/>
          </a:p>
          <a:p>
            <a:endParaRPr lang="en-US" dirty="0"/>
          </a:p>
          <a:p>
            <a:endParaRPr lang="en-US" dirty="0"/>
          </a:p>
          <a:p>
            <a:endParaRPr lang="en-US" dirty="0"/>
          </a:p>
          <a:p>
            <a:endParaRPr lang="en-US" dirty="0"/>
          </a:p>
          <a:p>
            <a:r>
              <a:rPr lang="en-US" dirty="0"/>
              <a:t>Here, the self is used as a reference variable, which refers to the current class object. It is always the first argument in the function definition. However, using self is optional in the function call.</a:t>
            </a:r>
          </a:p>
          <a:p>
            <a:endParaRPr lang="en-US" dirty="0"/>
          </a:p>
          <a:p>
            <a:endParaRPr lang="en-US" dirty="0"/>
          </a:p>
        </p:txBody>
      </p:sp>
      <p:sp>
        <p:nvSpPr>
          <p:cNvPr id="4" name="Slide Number Placeholder 3">
            <a:extLst>
              <a:ext uri="{FF2B5EF4-FFF2-40B4-BE49-F238E27FC236}">
                <a16:creationId xmlns:a16="http://schemas.microsoft.com/office/drawing/2014/main" id="{A9C58E9B-F9DD-BAC4-5D43-FBBFBFA87F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15</a:t>
            </a:fld>
            <a:endParaRPr lang="en-IN"/>
          </a:p>
        </p:txBody>
      </p:sp>
      <p:pic>
        <p:nvPicPr>
          <p:cNvPr id="6" name="Picture 5">
            <a:extLst>
              <a:ext uri="{FF2B5EF4-FFF2-40B4-BE49-F238E27FC236}">
                <a16:creationId xmlns:a16="http://schemas.microsoft.com/office/drawing/2014/main" id="{3E2C9749-12B4-5FF0-141F-EBD8AF172C9F}"/>
              </a:ext>
            </a:extLst>
          </p:cNvPr>
          <p:cNvPicPr>
            <a:picLocks noChangeAspect="1"/>
          </p:cNvPicPr>
          <p:nvPr/>
        </p:nvPicPr>
        <p:blipFill>
          <a:blip r:embed="rId2"/>
          <a:stretch>
            <a:fillRect/>
          </a:stretch>
        </p:blipFill>
        <p:spPr>
          <a:xfrm>
            <a:off x="1183005" y="2782891"/>
            <a:ext cx="6464632" cy="2254366"/>
          </a:xfrm>
          <a:prstGeom prst="rect">
            <a:avLst/>
          </a:prstGeom>
        </p:spPr>
      </p:pic>
    </p:spTree>
    <p:extLst>
      <p:ext uri="{BB962C8B-B14F-4D97-AF65-F5344CB8AC3E}">
        <p14:creationId xmlns:p14="http://schemas.microsoft.com/office/powerpoint/2010/main" val="59333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710E-1FA4-5B5C-EE8A-7B5E78C49316}"/>
              </a:ext>
            </a:extLst>
          </p:cNvPr>
          <p:cNvSpPr>
            <a:spLocks noGrp="1"/>
          </p:cNvSpPr>
          <p:nvPr>
            <p:ph type="title"/>
          </p:nvPr>
        </p:nvSpPr>
        <p:spPr/>
        <p:txBody>
          <a:bodyPr/>
          <a:lstStyle/>
          <a:p>
            <a:r>
              <a:rPr lang="en-US" dirty="0"/>
              <a:t>Creating Objects (instance) in Python</a:t>
            </a:r>
          </a:p>
        </p:txBody>
      </p:sp>
      <p:sp>
        <p:nvSpPr>
          <p:cNvPr id="3" name="Content Placeholder 2">
            <a:extLst>
              <a:ext uri="{FF2B5EF4-FFF2-40B4-BE49-F238E27FC236}">
                <a16:creationId xmlns:a16="http://schemas.microsoft.com/office/drawing/2014/main" id="{90EDB36C-D0F5-15AA-10D3-A518F887425F}"/>
              </a:ext>
            </a:extLst>
          </p:cNvPr>
          <p:cNvSpPr>
            <a:spLocks noGrp="1"/>
          </p:cNvSpPr>
          <p:nvPr>
            <p:ph idx="1"/>
          </p:nvPr>
        </p:nvSpPr>
        <p:spPr/>
        <p:txBody>
          <a:bodyPr/>
          <a:lstStyle/>
          <a:p>
            <a:r>
              <a:rPr lang="en-US" dirty="0"/>
              <a:t>A class needs to be instantiated if we want to use the class attributes in another class or method. A class can be instantiated by calling the class using the class name.</a:t>
            </a:r>
          </a:p>
          <a:p>
            <a:r>
              <a:rPr lang="en-US" dirty="0"/>
              <a:t>The syntax to create the instance of the class is given below.</a:t>
            </a:r>
          </a:p>
        </p:txBody>
      </p:sp>
      <p:sp>
        <p:nvSpPr>
          <p:cNvPr id="4" name="Slide Number Placeholder 3">
            <a:extLst>
              <a:ext uri="{FF2B5EF4-FFF2-40B4-BE49-F238E27FC236}">
                <a16:creationId xmlns:a16="http://schemas.microsoft.com/office/drawing/2014/main" id="{04CFF3FA-C623-9F0F-DFB7-EA789B4935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16</a:t>
            </a:fld>
            <a:endParaRPr lang="en-IN"/>
          </a:p>
        </p:txBody>
      </p:sp>
      <p:pic>
        <p:nvPicPr>
          <p:cNvPr id="6" name="Picture 5">
            <a:extLst>
              <a:ext uri="{FF2B5EF4-FFF2-40B4-BE49-F238E27FC236}">
                <a16:creationId xmlns:a16="http://schemas.microsoft.com/office/drawing/2014/main" id="{DC24D639-E454-FA68-ACCC-25B715124415}"/>
              </a:ext>
            </a:extLst>
          </p:cNvPr>
          <p:cNvPicPr>
            <a:picLocks noChangeAspect="1"/>
          </p:cNvPicPr>
          <p:nvPr/>
        </p:nvPicPr>
        <p:blipFill rotWithShape="1">
          <a:blip r:embed="rId2"/>
          <a:srcRect t="30680" r="45773" b="30968"/>
          <a:stretch/>
        </p:blipFill>
        <p:spPr>
          <a:xfrm>
            <a:off x="1097280" y="3038475"/>
            <a:ext cx="4570095" cy="381000"/>
          </a:xfrm>
          <a:prstGeom prst="rect">
            <a:avLst/>
          </a:prstGeom>
        </p:spPr>
      </p:pic>
      <p:pic>
        <p:nvPicPr>
          <p:cNvPr id="8" name="Picture 7">
            <a:extLst>
              <a:ext uri="{FF2B5EF4-FFF2-40B4-BE49-F238E27FC236}">
                <a16:creationId xmlns:a16="http://schemas.microsoft.com/office/drawing/2014/main" id="{BA9F2302-9C7F-B771-3007-6ACB2050F4D4}"/>
              </a:ext>
            </a:extLst>
          </p:cNvPr>
          <p:cNvPicPr>
            <a:picLocks noChangeAspect="1"/>
          </p:cNvPicPr>
          <p:nvPr/>
        </p:nvPicPr>
        <p:blipFill>
          <a:blip r:embed="rId3"/>
          <a:stretch>
            <a:fillRect/>
          </a:stretch>
        </p:blipFill>
        <p:spPr>
          <a:xfrm>
            <a:off x="1097281" y="3411628"/>
            <a:ext cx="6059014" cy="2865347"/>
          </a:xfrm>
          <a:prstGeom prst="rect">
            <a:avLst/>
          </a:prstGeom>
        </p:spPr>
      </p:pic>
      <p:pic>
        <p:nvPicPr>
          <p:cNvPr id="10" name="Picture 9">
            <a:extLst>
              <a:ext uri="{FF2B5EF4-FFF2-40B4-BE49-F238E27FC236}">
                <a16:creationId xmlns:a16="http://schemas.microsoft.com/office/drawing/2014/main" id="{34BEE99B-BBB7-B3BE-FA42-977A52867EA4}"/>
              </a:ext>
            </a:extLst>
          </p:cNvPr>
          <p:cNvPicPr>
            <a:picLocks noChangeAspect="1"/>
          </p:cNvPicPr>
          <p:nvPr/>
        </p:nvPicPr>
        <p:blipFill>
          <a:blip r:embed="rId4"/>
          <a:stretch>
            <a:fillRect/>
          </a:stretch>
        </p:blipFill>
        <p:spPr>
          <a:xfrm>
            <a:off x="7184870" y="4628939"/>
            <a:ext cx="3695700" cy="1647825"/>
          </a:xfrm>
          <a:prstGeom prst="rect">
            <a:avLst/>
          </a:prstGeom>
        </p:spPr>
      </p:pic>
    </p:spTree>
    <p:extLst>
      <p:ext uri="{BB962C8B-B14F-4D97-AF65-F5344CB8AC3E}">
        <p14:creationId xmlns:p14="http://schemas.microsoft.com/office/powerpoint/2010/main" val="1674048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69B4-E122-4868-98C3-95E91329850B}"/>
              </a:ext>
            </a:extLst>
          </p:cNvPr>
          <p:cNvSpPr>
            <a:spLocks noGrp="1"/>
          </p:cNvSpPr>
          <p:nvPr>
            <p:ph type="title"/>
          </p:nvPr>
        </p:nvSpPr>
        <p:spPr/>
        <p:txBody>
          <a:bodyPr/>
          <a:lstStyle/>
          <a:p>
            <a:r>
              <a:rPr lang="en-US" dirty="0"/>
              <a:t>Python Constructor</a:t>
            </a:r>
          </a:p>
        </p:txBody>
      </p:sp>
      <p:sp>
        <p:nvSpPr>
          <p:cNvPr id="3" name="Content Placeholder 2">
            <a:extLst>
              <a:ext uri="{FF2B5EF4-FFF2-40B4-BE49-F238E27FC236}">
                <a16:creationId xmlns:a16="http://schemas.microsoft.com/office/drawing/2014/main" id="{DE24E94E-AB56-526A-381E-AF00E1355169}"/>
              </a:ext>
            </a:extLst>
          </p:cNvPr>
          <p:cNvSpPr>
            <a:spLocks noGrp="1"/>
          </p:cNvSpPr>
          <p:nvPr>
            <p:ph idx="1"/>
          </p:nvPr>
        </p:nvSpPr>
        <p:spPr/>
        <p:txBody>
          <a:bodyPr/>
          <a:lstStyle/>
          <a:p>
            <a:r>
              <a:rPr lang="en-US" dirty="0"/>
              <a:t>A constructor is a special type of method (function) which is used to initialize the instance members of the class.</a:t>
            </a:r>
          </a:p>
          <a:p>
            <a:r>
              <a:rPr lang="en-US" dirty="0"/>
              <a:t>Constructors can be of two types.</a:t>
            </a:r>
          </a:p>
          <a:p>
            <a:pPr lvl="1"/>
            <a:r>
              <a:rPr lang="en-US" dirty="0"/>
              <a:t>Parameterized Constructor</a:t>
            </a:r>
          </a:p>
          <a:p>
            <a:pPr lvl="1"/>
            <a:r>
              <a:rPr lang="en-US" dirty="0"/>
              <a:t>Non-parameterized Constructor</a:t>
            </a:r>
          </a:p>
          <a:p>
            <a:r>
              <a:rPr lang="en-US" dirty="0"/>
              <a:t>Constructor definition is executed when we create the object of this class. Constructors also verify that there are enough resources for the object to perform any start-up task.</a:t>
            </a:r>
          </a:p>
          <a:p>
            <a:endParaRPr lang="en-US" dirty="0"/>
          </a:p>
        </p:txBody>
      </p:sp>
      <p:sp>
        <p:nvSpPr>
          <p:cNvPr id="4" name="Slide Number Placeholder 3">
            <a:extLst>
              <a:ext uri="{FF2B5EF4-FFF2-40B4-BE49-F238E27FC236}">
                <a16:creationId xmlns:a16="http://schemas.microsoft.com/office/drawing/2014/main" id="{22DC0106-35B3-EA12-8E7A-69B0BF4930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17</a:t>
            </a:fld>
            <a:endParaRPr lang="en-IN"/>
          </a:p>
        </p:txBody>
      </p:sp>
    </p:spTree>
    <p:extLst>
      <p:ext uri="{BB962C8B-B14F-4D97-AF65-F5344CB8AC3E}">
        <p14:creationId xmlns:p14="http://schemas.microsoft.com/office/powerpoint/2010/main" val="893104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435A-F82C-8590-F99A-93FBACA569A4}"/>
              </a:ext>
            </a:extLst>
          </p:cNvPr>
          <p:cNvSpPr>
            <a:spLocks noGrp="1"/>
          </p:cNvSpPr>
          <p:nvPr>
            <p:ph type="title"/>
          </p:nvPr>
        </p:nvSpPr>
        <p:spPr/>
        <p:txBody>
          <a:bodyPr/>
          <a:lstStyle/>
          <a:p>
            <a:r>
              <a:rPr lang="en-US" dirty="0"/>
              <a:t>Creating the constructor in python</a:t>
            </a:r>
          </a:p>
        </p:txBody>
      </p:sp>
      <p:sp>
        <p:nvSpPr>
          <p:cNvPr id="3" name="Content Placeholder 2">
            <a:extLst>
              <a:ext uri="{FF2B5EF4-FFF2-40B4-BE49-F238E27FC236}">
                <a16:creationId xmlns:a16="http://schemas.microsoft.com/office/drawing/2014/main" id="{A4E10019-0136-036E-7237-44906F7694AB}"/>
              </a:ext>
            </a:extLst>
          </p:cNvPr>
          <p:cNvSpPr>
            <a:spLocks noGrp="1"/>
          </p:cNvSpPr>
          <p:nvPr>
            <p:ph idx="1"/>
          </p:nvPr>
        </p:nvSpPr>
        <p:spPr>
          <a:xfrm>
            <a:off x="1097280" y="1845734"/>
            <a:ext cx="4474845" cy="4023360"/>
          </a:xfrm>
        </p:spPr>
        <p:txBody>
          <a:bodyPr/>
          <a:lstStyle/>
          <a:p>
            <a:pPr algn="just">
              <a:buFont typeface="Wingdings" panose="05000000000000000000" pitchFamily="2" charset="2"/>
              <a:buChar char="q"/>
            </a:pPr>
            <a:r>
              <a:rPr lang="en-US" dirty="0"/>
              <a:t>In Python, the method the __</a:t>
            </a:r>
            <a:r>
              <a:rPr lang="en-US" dirty="0" err="1"/>
              <a:t>init</a:t>
            </a:r>
            <a:r>
              <a:rPr lang="en-US" dirty="0"/>
              <a:t>__() simulates the constructor of the class. This method is called when the class is instantiated. It accepts the self-keyword as a first argument which allows accessing the attributes or method of the class.</a:t>
            </a:r>
          </a:p>
          <a:p>
            <a:pPr algn="just">
              <a:buFont typeface="Wingdings" panose="05000000000000000000" pitchFamily="2" charset="2"/>
              <a:buChar char="q"/>
            </a:pPr>
            <a:r>
              <a:rPr lang="en-US" dirty="0"/>
              <a:t>We can pass any number of arguments at the time of creating the class object, depending upon the __</a:t>
            </a:r>
            <a:r>
              <a:rPr lang="en-US" dirty="0" err="1"/>
              <a:t>init</a:t>
            </a:r>
            <a:r>
              <a:rPr lang="en-US" dirty="0"/>
              <a:t>__() definition. It is mostly used to initialize the class attributes. Every class must have a constructor, even if it simply relies on the default constructor.</a:t>
            </a:r>
          </a:p>
        </p:txBody>
      </p:sp>
      <p:sp>
        <p:nvSpPr>
          <p:cNvPr id="4" name="Slide Number Placeholder 3">
            <a:extLst>
              <a:ext uri="{FF2B5EF4-FFF2-40B4-BE49-F238E27FC236}">
                <a16:creationId xmlns:a16="http://schemas.microsoft.com/office/drawing/2014/main" id="{C9BAF8EB-37A3-D811-47BA-0F65DB2651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18</a:t>
            </a:fld>
            <a:endParaRPr lang="en-IN"/>
          </a:p>
        </p:txBody>
      </p:sp>
      <p:pic>
        <p:nvPicPr>
          <p:cNvPr id="6" name="Picture 5">
            <a:extLst>
              <a:ext uri="{FF2B5EF4-FFF2-40B4-BE49-F238E27FC236}">
                <a16:creationId xmlns:a16="http://schemas.microsoft.com/office/drawing/2014/main" id="{CA56B976-E993-94B4-827F-073CD29C8A2A}"/>
              </a:ext>
            </a:extLst>
          </p:cNvPr>
          <p:cNvPicPr>
            <a:picLocks noChangeAspect="1"/>
          </p:cNvPicPr>
          <p:nvPr/>
        </p:nvPicPr>
        <p:blipFill>
          <a:blip r:embed="rId2"/>
          <a:stretch>
            <a:fillRect/>
          </a:stretch>
        </p:blipFill>
        <p:spPr>
          <a:xfrm>
            <a:off x="7737081" y="1845734"/>
            <a:ext cx="4145355" cy="4431241"/>
          </a:xfrm>
          <a:prstGeom prst="rect">
            <a:avLst/>
          </a:prstGeom>
        </p:spPr>
      </p:pic>
      <p:pic>
        <p:nvPicPr>
          <p:cNvPr id="8" name="Picture 7">
            <a:extLst>
              <a:ext uri="{FF2B5EF4-FFF2-40B4-BE49-F238E27FC236}">
                <a16:creationId xmlns:a16="http://schemas.microsoft.com/office/drawing/2014/main" id="{E9FA4A75-D96D-BD9F-C17E-84A64E82A7AF}"/>
              </a:ext>
            </a:extLst>
          </p:cNvPr>
          <p:cNvPicPr>
            <a:picLocks noChangeAspect="1"/>
          </p:cNvPicPr>
          <p:nvPr/>
        </p:nvPicPr>
        <p:blipFill>
          <a:blip r:embed="rId3"/>
          <a:stretch>
            <a:fillRect/>
          </a:stretch>
        </p:blipFill>
        <p:spPr>
          <a:xfrm>
            <a:off x="6096000" y="4204830"/>
            <a:ext cx="1576311" cy="2072145"/>
          </a:xfrm>
          <a:prstGeom prst="rect">
            <a:avLst/>
          </a:prstGeom>
        </p:spPr>
      </p:pic>
    </p:spTree>
    <p:extLst>
      <p:ext uri="{BB962C8B-B14F-4D97-AF65-F5344CB8AC3E}">
        <p14:creationId xmlns:p14="http://schemas.microsoft.com/office/powerpoint/2010/main" val="580292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18D9-8871-3466-3B93-BA92F893D1C6}"/>
              </a:ext>
            </a:extLst>
          </p:cNvPr>
          <p:cNvSpPr>
            <a:spLocks noGrp="1"/>
          </p:cNvSpPr>
          <p:nvPr>
            <p:ph type="title"/>
          </p:nvPr>
        </p:nvSpPr>
        <p:spPr/>
        <p:txBody>
          <a:bodyPr/>
          <a:lstStyle/>
          <a:p>
            <a:r>
              <a:rPr lang="en-US" dirty="0"/>
              <a:t>Python Non-Parameterized Constructor</a:t>
            </a:r>
          </a:p>
        </p:txBody>
      </p:sp>
      <p:sp>
        <p:nvSpPr>
          <p:cNvPr id="3" name="Content Placeholder 2">
            <a:extLst>
              <a:ext uri="{FF2B5EF4-FFF2-40B4-BE49-F238E27FC236}">
                <a16:creationId xmlns:a16="http://schemas.microsoft.com/office/drawing/2014/main" id="{AFB711D5-3AB5-0343-5F25-2ED976CB0D56}"/>
              </a:ext>
            </a:extLst>
          </p:cNvPr>
          <p:cNvSpPr>
            <a:spLocks noGrp="1"/>
          </p:cNvSpPr>
          <p:nvPr>
            <p:ph idx="1"/>
          </p:nvPr>
        </p:nvSpPr>
        <p:spPr/>
        <p:txBody>
          <a:bodyPr/>
          <a:lstStyle/>
          <a:p>
            <a:r>
              <a:rPr lang="en-US" dirty="0"/>
              <a:t>The non-parameterized constructor uses when we do not want to manipulate the value or the constructor that has only self as an argument.</a:t>
            </a:r>
          </a:p>
          <a:p>
            <a:endParaRPr lang="en-US" dirty="0"/>
          </a:p>
        </p:txBody>
      </p:sp>
      <p:sp>
        <p:nvSpPr>
          <p:cNvPr id="4" name="Slide Number Placeholder 3">
            <a:extLst>
              <a:ext uri="{FF2B5EF4-FFF2-40B4-BE49-F238E27FC236}">
                <a16:creationId xmlns:a16="http://schemas.microsoft.com/office/drawing/2014/main" id="{10545108-BCD2-6BE6-CED2-610E5E63DA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19</a:t>
            </a:fld>
            <a:endParaRPr lang="en-IN"/>
          </a:p>
        </p:txBody>
      </p:sp>
      <p:pic>
        <p:nvPicPr>
          <p:cNvPr id="6" name="Picture 5">
            <a:extLst>
              <a:ext uri="{FF2B5EF4-FFF2-40B4-BE49-F238E27FC236}">
                <a16:creationId xmlns:a16="http://schemas.microsoft.com/office/drawing/2014/main" id="{F43E8250-3FD6-D573-4C7B-EC60475C3C85}"/>
              </a:ext>
            </a:extLst>
          </p:cNvPr>
          <p:cNvPicPr>
            <a:picLocks noChangeAspect="1"/>
          </p:cNvPicPr>
          <p:nvPr/>
        </p:nvPicPr>
        <p:blipFill>
          <a:blip r:embed="rId2"/>
          <a:stretch>
            <a:fillRect/>
          </a:stretch>
        </p:blipFill>
        <p:spPr>
          <a:xfrm>
            <a:off x="1206408" y="2625649"/>
            <a:ext cx="3568883" cy="2940201"/>
          </a:xfrm>
          <a:prstGeom prst="rect">
            <a:avLst/>
          </a:prstGeom>
        </p:spPr>
      </p:pic>
    </p:spTree>
    <p:extLst>
      <p:ext uri="{BB962C8B-B14F-4D97-AF65-F5344CB8AC3E}">
        <p14:creationId xmlns:p14="http://schemas.microsoft.com/office/powerpoint/2010/main" val="1520112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Calibri"/>
              <a:buNone/>
            </a:pPr>
            <a:r>
              <a:rPr lang="en-IN" sz="4000"/>
              <a:t>Agenda</a:t>
            </a:r>
            <a:endParaRPr sz="4000">
              <a:solidFill>
                <a:srgbClr val="1F3864"/>
              </a:solidFill>
            </a:endParaRPr>
          </a:p>
        </p:txBody>
      </p:sp>
      <p:sp>
        <p:nvSpPr>
          <p:cNvPr id="97" name="Google Shape;97;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Char char="•"/>
            </a:pPr>
            <a:r>
              <a:rPr lang="en-IN" dirty="0">
                <a:solidFill>
                  <a:srgbClr val="002060"/>
                </a:solidFill>
              </a:rPr>
              <a:t>Object oriented programming language</a:t>
            </a:r>
          </a:p>
          <a:p>
            <a:pPr marL="228600" lvl="0" indent="-228600" algn="l" rtl="0">
              <a:lnSpc>
                <a:spcPct val="90000"/>
              </a:lnSpc>
              <a:spcBef>
                <a:spcPts val="0"/>
              </a:spcBef>
              <a:spcAft>
                <a:spcPts val="0"/>
              </a:spcAft>
              <a:buClr>
                <a:srgbClr val="002060"/>
              </a:buClr>
              <a:buSzPts val="2400"/>
              <a:buChar char="•"/>
            </a:pPr>
            <a:r>
              <a:rPr lang="en-US" dirty="0">
                <a:solidFill>
                  <a:srgbClr val="002060"/>
                </a:solidFill>
              </a:rPr>
              <a:t>Basic modules</a:t>
            </a:r>
          </a:p>
          <a:p>
            <a:pPr marL="228600" lvl="0" indent="-228600" algn="l" rtl="0">
              <a:lnSpc>
                <a:spcPct val="90000"/>
              </a:lnSpc>
              <a:spcBef>
                <a:spcPts val="0"/>
              </a:spcBef>
              <a:spcAft>
                <a:spcPts val="0"/>
              </a:spcAft>
              <a:buClr>
                <a:srgbClr val="002060"/>
              </a:buClr>
              <a:buSzPts val="2400"/>
              <a:buChar char="•"/>
            </a:pPr>
            <a:r>
              <a:rPr lang="en-US" dirty="0">
                <a:solidFill>
                  <a:srgbClr val="002060"/>
                </a:solidFill>
              </a:rPr>
              <a:t>Error and exception handling</a:t>
            </a:r>
          </a:p>
          <a:p>
            <a:pPr marL="228600" lvl="0" indent="-228600" algn="l" rtl="0">
              <a:lnSpc>
                <a:spcPct val="90000"/>
              </a:lnSpc>
              <a:spcBef>
                <a:spcPts val="0"/>
              </a:spcBef>
              <a:spcAft>
                <a:spcPts val="0"/>
              </a:spcAft>
              <a:buClr>
                <a:srgbClr val="002060"/>
              </a:buClr>
              <a:buSzPts val="2400"/>
              <a:buChar char="•"/>
            </a:pPr>
            <a:r>
              <a:rPr lang="en-US" dirty="0">
                <a:solidFill>
                  <a:srgbClr val="002060"/>
                </a:solidFill>
              </a:rPr>
              <a:t>Basic packages</a:t>
            </a:r>
            <a:endParaRPr lang="en-IN" dirty="0">
              <a:solidFill>
                <a:srgbClr val="002060"/>
              </a:solidFill>
            </a:endParaRPr>
          </a:p>
          <a:p>
            <a:pPr marL="228600" lvl="0" indent="-228600" algn="l" rtl="0">
              <a:lnSpc>
                <a:spcPct val="90000"/>
              </a:lnSpc>
              <a:spcBef>
                <a:spcPts val="1000"/>
              </a:spcBef>
              <a:spcAft>
                <a:spcPts val="0"/>
              </a:spcAft>
              <a:buClr>
                <a:srgbClr val="002060"/>
              </a:buClr>
              <a:buSzPts val="2400"/>
              <a:buChar char="•"/>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EAA2-BCE4-B8DE-B3A2-81C169B1D226}"/>
              </a:ext>
            </a:extLst>
          </p:cNvPr>
          <p:cNvSpPr>
            <a:spLocks noGrp="1"/>
          </p:cNvSpPr>
          <p:nvPr>
            <p:ph type="title"/>
          </p:nvPr>
        </p:nvSpPr>
        <p:spPr/>
        <p:txBody>
          <a:bodyPr/>
          <a:lstStyle/>
          <a:p>
            <a:r>
              <a:rPr lang="en-US" dirty="0"/>
              <a:t>Python Parameterized Constructor</a:t>
            </a:r>
          </a:p>
        </p:txBody>
      </p:sp>
      <p:sp>
        <p:nvSpPr>
          <p:cNvPr id="3" name="Content Placeholder 2">
            <a:extLst>
              <a:ext uri="{FF2B5EF4-FFF2-40B4-BE49-F238E27FC236}">
                <a16:creationId xmlns:a16="http://schemas.microsoft.com/office/drawing/2014/main" id="{58E565AC-4F6E-5FCB-5554-A8DBC0F15DE3}"/>
              </a:ext>
            </a:extLst>
          </p:cNvPr>
          <p:cNvSpPr>
            <a:spLocks noGrp="1"/>
          </p:cNvSpPr>
          <p:nvPr>
            <p:ph idx="1"/>
          </p:nvPr>
        </p:nvSpPr>
        <p:spPr/>
        <p:txBody>
          <a:bodyPr/>
          <a:lstStyle/>
          <a:p>
            <a:r>
              <a:rPr lang="en-US" dirty="0"/>
              <a:t>The parameterized constructor has multiple parameters along with the self.</a:t>
            </a:r>
          </a:p>
        </p:txBody>
      </p:sp>
      <p:sp>
        <p:nvSpPr>
          <p:cNvPr id="4" name="Slide Number Placeholder 3">
            <a:extLst>
              <a:ext uri="{FF2B5EF4-FFF2-40B4-BE49-F238E27FC236}">
                <a16:creationId xmlns:a16="http://schemas.microsoft.com/office/drawing/2014/main" id="{486B8E0C-00C8-34C4-D02D-34B0175111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20</a:t>
            </a:fld>
            <a:endParaRPr lang="en-IN"/>
          </a:p>
        </p:txBody>
      </p:sp>
      <p:pic>
        <p:nvPicPr>
          <p:cNvPr id="6" name="Picture 5">
            <a:extLst>
              <a:ext uri="{FF2B5EF4-FFF2-40B4-BE49-F238E27FC236}">
                <a16:creationId xmlns:a16="http://schemas.microsoft.com/office/drawing/2014/main" id="{38FEDA05-AFFD-B318-EA41-BDDFAF86780E}"/>
              </a:ext>
            </a:extLst>
          </p:cNvPr>
          <p:cNvPicPr>
            <a:picLocks noChangeAspect="1"/>
          </p:cNvPicPr>
          <p:nvPr/>
        </p:nvPicPr>
        <p:blipFill>
          <a:blip r:embed="rId2"/>
          <a:stretch>
            <a:fillRect/>
          </a:stretch>
        </p:blipFill>
        <p:spPr>
          <a:xfrm>
            <a:off x="1097280" y="2406564"/>
            <a:ext cx="3295819" cy="3340272"/>
          </a:xfrm>
          <a:prstGeom prst="rect">
            <a:avLst/>
          </a:prstGeom>
        </p:spPr>
      </p:pic>
    </p:spTree>
    <p:extLst>
      <p:ext uri="{BB962C8B-B14F-4D97-AF65-F5344CB8AC3E}">
        <p14:creationId xmlns:p14="http://schemas.microsoft.com/office/powerpoint/2010/main" val="4257288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E163-660C-BC6B-2C49-31BFA3B78197}"/>
              </a:ext>
            </a:extLst>
          </p:cNvPr>
          <p:cNvSpPr>
            <a:spLocks noGrp="1"/>
          </p:cNvSpPr>
          <p:nvPr>
            <p:ph type="title"/>
          </p:nvPr>
        </p:nvSpPr>
        <p:spPr/>
        <p:txBody>
          <a:bodyPr/>
          <a:lstStyle/>
          <a:p>
            <a:r>
              <a:rPr lang="en-US" dirty="0"/>
              <a:t>Python built-in class functions</a:t>
            </a:r>
          </a:p>
        </p:txBody>
      </p:sp>
      <p:graphicFrame>
        <p:nvGraphicFramePr>
          <p:cNvPr id="5" name="Content Placeholder 4">
            <a:extLst>
              <a:ext uri="{FF2B5EF4-FFF2-40B4-BE49-F238E27FC236}">
                <a16:creationId xmlns:a16="http://schemas.microsoft.com/office/drawing/2014/main" id="{A3E0BE10-0C38-3CEA-8E52-E5DC847D6D47}"/>
              </a:ext>
            </a:extLst>
          </p:cNvPr>
          <p:cNvGraphicFramePr>
            <a:graphicFrameLocks noGrp="1"/>
          </p:cNvGraphicFramePr>
          <p:nvPr>
            <p:ph idx="1"/>
            <p:extLst>
              <p:ext uri="{D42A27DB-BD31-4B8C-83A1-F6EECF244321}">
                <p14:modId xmlns:p14="http://schemas.microsoft.com/office/powerpoint/2010/main" val="3291697439"/>
              </p:ext>
            </p:extLst>
          </p:nvPr>
        </p:nvGraphicFramePr>
        <p:xfrm>
          <a:off x="1247775" y="1846263"/>
          <a:ext cx="9907905" cy="4122426"/>
        </p:xfrm>
        <a:graphic>
          <a:graphicData uri="http://schemas.openxmlformats.org/drawingml/2006/table">
            <a:tbl>
              <a:tblPr/>
              <a:tblGrid>
                <a:gridCol w="685800">
                  <a:extLst>
                    <a:ext uri="{9D8B030D-6E8A-4147-A177-3AD203B41FA5}">
                      <a16:colId xmlns:a16="http://schemas.microsoft.com/office/drawing/2014/main" val="853835521"/>
                    </a:ext>
                  </a:extLst>
                </a:gridCol>
                <a:gridCol w="2705100">
                  <a:extLst>
                    <a:ext uri="{9D8B030D-6E8A-4147-A177-3AD203B41FA5}">
                      <a16:colId xmlns:a16="http://schemas.microsoft.com/office/drawing/2014/main" val="712948462"/>
                    </a:ext>
                  </a:extLst>
                </a:gridCol>
                <a:gridCol w="6517005">
                  <a:extLst>
                    <a:ext uri="{9D8B030D-6E8A-4147-A177-3AD203B41FA5}">
                      <a16:colId xmlns:a16="http://schemas.microsoft.com/office/drawing/2014/main" val="2443274635"/>
                    </a:ext>
                  </a:extLst>
                </a:gridCol>
              </a:tblGrid>
              <a:tr h="271631">
                <a:tc>
                  <a:txBody>
                    <a:bodyPr/>
                    <a:lstStyle/>
                    <a:p>
                      <a:pPr algn="l" fontAlgn="t"/>
                      <a:r>
                        <a:rPr lang="en-US" sz="1800">
                          <a:solidFill>
                            <a:srgbClr val="000000"/>
                          </a:solidFill>
                          <a:effectLst/>
                          <a:latin typeface="Garamond" panose="02020404030301010803" pitchFamily="18" charset="0"/>
                        </a:rPr>
                        <a:t>SN</a:t>
                      </a:r>
                    </a:p>
                  </a:txBody>
                  <a:tcPr marL="48506" marR="48506" marT="48506" marB="48506">
                    <a:lnL w="6350" cap="flat" cmpd="sng" algn="ctr">
                      <a:solidFill>
                        <a:srgbClr val="00CB78"/>
                      </a:solidFill>
                      <a:prstDash val="solid"/>
                      <a:round/>
                      <a:headEnd type="none" w="med" len="med"/>
                      <a:tailEnd type="none" w="med" len="med"/>
                    </a:lnL>
                    <a:lnR w="6350" cap="flat" cmpd="sng" algn="ctr">
                      <a:solidFill>
                        <a:srgbClr val="00CB78"/>
                      </a:solidFill>
                      <a:prstDash val="solid"/>
                      <a:round/>
                      <a:headEnd type="none" w="med" len="med"/>
                      <a:tailEnd type="none" w="med" len="med"/>
                    </a:lnR>
                    <a:lnT w="6350" cap="flat" cmpd="sng" algn="ctr">
                      <a:solidFill>
                        <a:srgbClr val="00CB7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Garamond" panose="02020404030301010803" pitchFamily="18" charset="0"/>
                        </a:rPr>
                        <a:t>Function</a:t>
                      </a:r>
                    </a:p>
                  </a:txBody>
                  <a:tcPr marL="48506" marR="48506" marT="48506" marB="48506">
                    <a:lnL w="6350" cap="flat" cmpd="sng" algn="ctr">
                      <a:solidFill>
                        <a:srgbClr val="00CB78"/>
                      </a:solidFill>
                      <a:prstDash val="solid"/>
                      <a:round/>
                      <a:headEnd type="none" w="med" len="med"/>
                      <a:tailEnd type="none" w="med" len="med"/>
                    </a:lnL>
                    <a:lnR w="6350" cap="flat" cmpd="sng" algn="ctr">
                      <a:solidFill>
                        <a:srgbClr val="00CB78"/>
                      </a:solidFill>
                      <a:prstDash val="solid"/>
                      <a:round/>
                      <a:headEnd type="none" w="med" len="med"/>
                      <a:tailEnd type="none" w="med" len="med"/>
                    </a:lnR>
                    <a:lnT w="6350" cap="flat" cmpd="sng" algn="ctr">
                      <a:solidFill>
                        <a:srgbClr val="00CB7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Garamond" panose="02020404030301010803" pitchFamily="18" charset="0"/>
                        </a:rPr>
                        <a:t>Description</a:t>
                      </a:r>
                    </a:p>
                  </a:txBody>
                  <a:tcPr marL="48506" marR="48506" marT="48506" marB="48506">
                    <a:lnL w="6350" cap="flat" cmpd="sng" algn="ctr">
                      <a:solidFill>
                        <a:srgbClr val="00CB78"/>
                      </a:solidFill>
                      <a:prstDash val="solid"/>
                      <a:round/>
                      <a:headEnd type="none" w="med" len="med"/>
                      <a:tailEnd type="none" w="med" len="med"/>
                    </a:lnL>
                    <a:lnR w="6350" cap="flat" cmpd="sng" algn="ctr">
                      <a:solidFill>
                        <a:srgbClr val="00CB78"/>
                      </a:solidFill>
                      <a:prstDash val="solid"/>
                      <a:round/>
                      <a:headEnd type="none" w="med" len="med"/>
                      <a:tailEnd type="none" w="med" len="med"/>
                    </a:lnR>
                    <a:lnT w="6350" cap="flat" cmpd="sng" algn="ctr">
                      <a:solidFill>
                        <a:srgbClr val="00CB7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23684567"/>
                  </a:ext>
                </a:extLst>
              </a:tr>
              <a:tr h="763154">
                <a:tc>
                  <a:txBody>
                    <a:bodyPr/>
                    <a:lstStyle/>
                    <a:p>
                      <a:pPr algn="just" fontAlgn="t"/>
                      <a:r>
                        <a:rPr lang="en-US" sz="1800">
                          <a:solidFill>
                            <a:srgbClr val="333333"/>
                          </a:solidFill>
                          <a:effectLst/>
                          <a:latin typeface="Garamond" panose="02020404030301010803" pitchFamily="18" charset="0"/>
                        </a:rPr>
                        <a:t>1</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getattr(obj,name,default)</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It is used to access the attribute of the object.</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51419852"/>
                  </a:ext>
                </a:extLst>
              </a:tr>
              <a:tr h="1287013">
                <a:tc>
                  <a:txBody>
                    <a:bodyPr/>
                    <a:lstStyle/>
                    <a:p>
                      <a:pPr algn="just" fontAlgn="t"/>
                      <a:r>
                        <a:rPr lang="en-US" sz="1800">
                          <a:solidFill>
                            <a:srgbClr val="333333"/>
                          </a:solidFill>
                          <a:effectLst/>
                          <a:latin typeface="Garamond" panose="02020404030301010803" pitchFamily="18" charset="0"/>
                        </a:rPr>
                        <a:t>2</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err="1">
                          <a:solidFill>
                            <a:srgbClr val="333333"/>
                          </a:solidFill>
                          <a:effectLst/>
                          <a:latin typeface="Garamond" panose="02020404030301010803" pitchFamily="18" charset="0"/>
                        </a:rPr>
                        <a:t>setattr</a:t>
                      </a:r>
                      <a:r>
                        <a:rPr lang="en-US" sz="1800" dirty="0">
                          <a:solidFill>
                            <a:srgbClr val="333333"/>
                          </a:solidFill>
                          <a:effectLst/>
                          <a:latin typeface="Garamond" panose="02020404030301010803" pitchFamily="18" charset="0"/>
                        </a:rPr>
                        <a:t>(obj, </a:t>
                      </a:r>
                      <a:r>
                        <a:rPr lang="en-US" sz="1800" dirty="0" err="1">
                          <a:solidFill>
                            <a:srgbClr val="333333"/>
                          </a:solidFill>
                          <a:effectLst/>
                          <a:latin typeface="Garamond" panose="02020404030301010803" pitchFamily="18" charset="0"/>
                        </a:rPr>
                        <a:t>name,value</a:t>
                      </a:r>
                      <a:r>
                        <a:rPr lang="en-US" sz="1800" dirty="0">
                          <a:solidFill>
                            <a:srgbClr val="333333"/>
                          </a:solidFill>
                          <a:effectLst/>
                          <a:latin typeface="Garamond" panose="02020404030301010803" pitchFamily="18" charset="0"/>
                        </a:rPr>
                        <a:t>)</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Garamond" panose="02020404030301010803" pitchFamily="18" charset="0"/>
                        </a:rPr>
                        <a:t>It is used to set a particular value to the specific attribute of an object.</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50320977"/>
                  </a:ext>
                </a:extLst>
              </a:tr>
              <a:tr h="763154">
                <a:tc>
                  <a:txBody>
                    <a:bodyPr/>
                    <a:lstStyle/>
                    <a:p>
                      <a:pPr algn="just" fontAlgn="t"/>
                      <a:r>
                        <a:rPr lang="en-US" sz="1800">
                          <a:solidFill>
                            <a:srgbClr val="333333"/>
                          </a:solidFill>
                          <a:effectLst/>
                          <a:latin typeface="Garamond" panose="02020404030301010803" pitchFamily="18" charset="0"/>
                        </a:rPr>
                        <a:t>3</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delattr(obj, name)</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It is used to delete a specific attribute.</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7915121"/>
                  </a:ext>
                </a:extLst>
              </a:tr>
              <a:tr h="937773">
                <a:tc>
                  <a:txBody>
                    <a:bodyPr/>
                    <a:lstStyle/>
                    <a:p>
                      <a:pPr algn="just" fontAlgn="t"/>
                      <a:r>
                        <a:rPr lang="en-US" sz="1800">
                          <a:solidFill>
                            <a:srgbClr val="333333"/>
                          </a:solidFill>
                          <a:effectLst/>
                          <a:latin typeface="Garamond" panose="02020404030301010803" pitchFamily="18" charset="0"/>
                        </a:rPr>
                        <a:t>4</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Garamond" panose="02020404030301010803" pitchFamily="18" charset="0"/>
                        </a:rPr>
                        <a:t>hasattr(obj, name)</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Garamond" panose="02020404030301010803" pitchFamily="18" charset="0"/>
                        </a:rPr>
                        <a:t>It returns true if the object contains some specific attribute.</a:t>
                      </a:r>
                    </a:p>
                  </a:txBody>
                  <a:tcPr marL="32337" marR="32337" marT="32337" marB="323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18330365"/>
                  </a:ext>
                </a:extLst>
              </a:tr>
            </a:tbl>
          </a:graphicData>
        </a:graphic>
      </p:graphicFrame>
      <p:sp>
        <p:nvSpPr>
          <p:cNvPr id="4" name="Slide Number Placeholder 3">
            <a:extLst>
              <a:ext uri="{FF2B5EF4-FFF2-40B4-BE49-F238E27FC236}">
                <a16:creationId xmlns:a16="http://schemas.microsoft.com/office/drawing/2014/main" id="{3F12C743-B3C0-5049-37C6-17624E1FB4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21</a:t>
            </a:fld>
            <a:endParaRPr lang="en-IN"/>
          </a:p>
        </p:txBody>
      </p:sp>
    </p:spTree>
    <p:extLst>
      <p:ext uri="{BB962C8B-B14F-4D97-AF65-F5344CB8AC3E}">
        <p14:creationId xmlns:p14="http://schemas.microsoft.com/office/powerpoint/2010/main" val="2184411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8DF7-D81A-7681-DA64-953E8360DA36}"/>
              </a:ext>
            </a:extLst>
          </p:cNvPr>
          <p:cNvSpPr>
            <a:spLocks noGrp="1"/>
          </p:cNvSpPr>
          <p:nvPr>
            <p:ph type="title"/>
          </p:nvPr>
        </p:nvSpPr>
        <p:spPr>
          <a:xfrm>
            <a:off x="1097280" y="286603"/>
            <a:ext cx="5970270" cy="1450757"/>
          </a:xfrm>
        </p:spPr>
        <p:txBody>
          <a:bodyPr/>
          <a:lstStyle/>
          <a:p>
            <a:r>
              <a:rPr lang="en-IN" dirty="0"/>
              <a:t>Example of </a:t>
            </a:r>
            <a:r>
              <a:rPr lang="en-US" dirty="0"/>
              <a:t>built-in class functions</a:t>
            </a:r>
            <a:r>
              <a:rPr lang="en-IN" dirty="0"/>
              <a:t> </a:t>
            </a:r>
            <a:endParaRPr lang="en-US" dirty="0"/>
          </a:p>
        </p:txBody>
      </p:sp>
      <p:pic>
        <p:nvPicPr>
          <p:cNvPr id="6" name="Content Placeholder 5">
            <a:extLst>
              <a:ext uri="{FF2B5EF4-FFF2-40B4-BE49-F238E27FC236}">
                <a16:creationId xmlns:a16="http://schemas.microsoft.com/office/drawing/2014/main" id="{3DD382A1-257A-8D3A-4FA6-7EA0EF5FD538}"/>
              </a:ext>
            </a:extLst>
          </p:cNvPr>
          <p:cNvPicPr>
            <a:picLocks noGrp="1" noChangeAspect="1"/>
          </p:cNvPicPr>
          <p:nvPr>
            <p:ph idx="1"/>
          </p:nvPr>
        </p:nvPicPr>
        <p:blipFill>
          <a:blip r:embed="rId2"/>
          <a:stretch>
            <a:fillRect/>
          </a:stretch>
        </p:blipFill>
        <p:spPr>
          <a:xfrm>
            <a:off x="7196351" y="286603"/>
            <a:ext cx="4911829" cy="5961797"/>
          </a:xfrm>
        </p:spPr>
      </p:pic>
      <p:sp>
        <p:nvSpPr>
          <p:cNvPr id="4" name="Slide Number Placeholder 3">
            <a:extLst>
              <a:ext uri="{FF2B5EF4-FFF2-40B4-BE49-F238E27FC236}">
                <a16:creationId xmlns:a16="http://schemas.microsoft.com/office/drawing/2014/main" id="{4AF75B2D-6290-6F36-8BC7-975C2D1185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22</a:t>
            </a:fld>
            <a:endParaRPr lang="en-IN"/>
          </a:p>
        </p:txBody>
      </p:sp>
      <p:pic>
        <p:nvPicPr>
          <p:cNvPr id="8" name="Picture 7">
            <a:extLst>
              <a:ext uri="{FF2B5EF4-FFF2-40B4-BE49-F238E27FC236}">
                <a16:creationId xmlns:a16="http://schemas.microsoft.com/office/drawing/2014/main" id="{F78DC000-A0AE-E86C-5E34-CFDEF0E26139}"/>
              </a:ext>
            </a:extLst>
          </p:cNvPr>
          <p:cNvPicPr>
            <a:picLocks noChangeAspect="1"/>
          </p:cNvPicPr>
          <p:nvPr/>
        </p:nvPicPr>
        <p:blipFill>
          <a:blip r:embed="rId3"/>
          <a:stretch>
            <a:fillRect/>
          </a:stretch>
        </p:blipFill>
        <p:spPr>
          <a:xfrm>
            <a:off x="2000122" y="4438557"/>
            <a:ext cx="4972306" cy="1809843"/>
          </a:xfrm>
          <a:prstGeom prst="rect">
            <a:avLst/>
          </a:prstGeom>
        </p:spPr>
      </p:pic>
    </p:spTree>
    <p:extLst>
      <p:ext uri="{BB962C8B-B14F-4D97-AF65-F5344CB8AC3E}">
        <p14:creationId xmlns:p14="http://schemas.microsoft.com/office/powerpoint/2010/main" val="2791678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1686-E4A8-73BD-9324-99D3BDA6400E}"/>
              </a:ext>
            </a:extLst>
          </p:cNvPr>
          <p:cNvSpPr>
            <a:spLocks noGrp="1"/>
          </p:cNvSpPr>
          <p:nvPr>
            <p:ph type="title"/>
          </p:nvPr>
        </p:nvSpPr>
        <p:spPr/>
        <p:txBody>
          <a:bodyPr/>
          <a:lstStyle/>
          <a:p>
            <a:r>
              <a:rPr lang="en-US" dirty="0"/>
              <a:t>Built-in class attributes</a:t>
            </a:r>
          </a:p>
        </p:txBody>
      </p:sp>
      <p:sp>
        <p:nvSpPr>
          <p:cNvPr id="3" name="Content Placeholder 2">
            <a:extLst>
              <a:ext uri="{FF2B5EF4-FFF2-40B4-BE49-F238E27FC236}">
                <a16:creationId xmlns:a16="http://schemas.microsoft.com/office/drawing/2014/main" id="{15AF98F5-79E7-1DCB-B6C8-E341485BFCFA}"/>
              </a:ext>
            </a:extLst>
          </p:cNvPr>
          <p:cNvSpPr>
            <a:spLocks noGrp="1"/>
          </p:cNvSpPr>
          <p:nvPr>
            <p:ph idx="1"/>
          </p:nvPr>
        </p:nvSpPr>
        <p:spPr/>
        <p:txBody>
          <a:bodyPr/>
          <a:lstStyle/>
          <a:p>
            <a:r>
              <a:rPr lang="en-US" dirty="0"/>
              <a:t>Along with the other attributes, a Python class also contains some built-in class attributes which provide information about the class.</a:t>
            </a:r>
          </a:p>
        </p:txBody>
      </p:sp>
      <p:sp>
        <p:nvSpPr>
          <p:cNvPr id="4" name="Slide Number Placeholder 3">
            <a:extLst>
              <a:ext uri="{FF2B5EF4-FFF2-40B4-BE49-F238E27FC236}">
                <a16:creationId xmlns:a16="http://schemas.microsoft.com/office/drawing/2014/main" id="{BD56F335-9F9C-774A-D377-6E020394EF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23</a:t>
            </a:fld>
            <a:endParaRPr lang="en-IN"/>
          </a:p>
        </p:txBody>
      </p:sp>
      <p:graphicFrame>
        <p:nvGraphicFramePr>
          <p:cNvPr id="5" name="Table 4">
            <a:extLst>
              <a:ext uri="{FF2B5EF4-FFF2-40B4-BE49-F238E27FC236}">
                <a16:creationId xmlns:a16="http://schemas.microsoft.com/office/drawing/2014/main" id="{C55BC713-6A19-4A99-6A7B-73EE550D71F7}"/>
              </a:ext>
            </a:extLst>
          </p:cNvPr>
          <p:cNvGraphicFramePr>
            <a:graphicFrameLocks noGrp="1"/>
          </p:cNvGraphicFramePr>
          <p:nvPr>
            <p:extLst>
              <p:ext uri="{D42A27DB-BD31-4B8C-83A1-F6EECF244321}">
                <p14:modId xmlns:p14="http://schemas.microsoft.com/office/powerpoint/2010/main" val="2452995953"/>
              </p:ext>
            </p:extLst>
          </p:nvPr>
        </p:nvGraphicFramePr>
        <p:xfrm>
          <a:off x="1200150" y="2705100"/>
          <a:ext cx="9894570" cy="3338894"/>
        </p:xfrm>
        <a:graphic>
          <a:graphicData uri="http://schemas.openxmlformats.org/drawingml/2006/table">
            <a:tbl>
              <a:tblPr/>
              <a:tblGrid>
                <a:gridCol w="828675">
                  <a:extLst>
                    <a:ext uri="{9D8B030D-6E8A-4147-A177-3AD203B41FA5}">
                      <a16:colId xmlns:a16="http://schemas.microsoft.com/office/drawing/2014/main" val="4129717362"/>
                    </a:ext>
                  </a:extLst>
                </a:gridCol>
                <a:gridCol w="1533525">
                  <a:extLst>
                    <a:ext uri="{9D8B030D-6E8A-4147-A177-3AD203B41FA5}">
                      <a16:colId xmlns:a16="http://schemas.microsoft.com/office/drawing/2014/main" val="4153323259"/>
                    </a:ext>
                  </a:extLst>
                </a:gridCol>
                <a:gridCol w="7532370">
                  <a:extLst>
                    <a:ext uri="{9D8B030D-6E8A-4147-A177-3AD203B41FA5}">
                      <a16:colId xmlns:a16="http://schemas.microsoft.com/office/drawing/2014/main" val="59181067"/>
                    </a:ext>
                  </a:extLst>
                </a:gridCol>
              </a:tblGrid>
              <a:tr h="226581">
                <a:tc>
                  <a:txBody>
                    <a:bodyPr/>
                    <a:lstStyle/>
                    <a:p>
                      <a:pPr algn="l" fontAlgn="t"/>
                      <a:r>
                        <a:rPr lang="en-US" sz="1800">
                          <a:solidFill>
                            <a:srgbClr val="000000"/>
                          </a:solidFill>
                          <a:effectLst/>
                          <a:latin typeface="Garamond" panose="02020404030301010803" pitchFamily="18" charset="0"/>
                        </a:rPr>
                        <a:t>SN</a:t>
                      </a:r>
                    </a:p>
                  </a:txBody>
                  <a:tcPr marL="37998" marR="37998" marT="37998" marB="37998">
                    <a:lnL w="6350" cap="flat" cmpd="sng" algn="ctr">
                      <a:solidFill>
                        <a:srgbClr val="209CE3"/>
                      </a:solidFill>
                      <a:prstDash val="solid"/>
                      <a:round/>
                      <a:headEnd type="none" w="med" len="med"/>
                      <a:tailEnd type="none" w="med" len="med"/>
                    </a:lnL>
                    <a:lnR w="6350" cap="flat" cmpd="sng" algn="ctr">
                      <a:solidFill>
                        <a:srgbClr val="209CE3"/>
                      </a:solidFill>
                      <a:prstDash val="solid"/>
                      <a:round/>
                      <a:headEnd type="none" w="med" len="med"/>
                      <a:tailEnd type="none" w="med" len="med"/>
                    </a:lnR>
                    <a:lnT w="6350" cap="flat" cmpd="sng" algn="ctr">
                      <a:solidFill>
                        <a:srgbClr val="209C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Garamond" panose="02020404030301010803" pitchFamily="18" charset="0"/>
                        </a:rPr>
                        <a:t>Attribute</a:t>
                      </a:r>
                    </a:p>
                  </a:txBody>
                  <a:tcPr marL="37998" marR="37998" marT="37998" marB="37998">
                    <a:lnL w="6350" cap="flat" cmpd="sng" algn="ctr">
                      <a:solidFill>
                        <a:srgbClr val="209CE3"/>
                      </a:solidFill>
                      <a:prstDash val="solid"/>
                      <a:round/>
                      <a:headEnd type="none" w="med" len="med"/>
                      <a:tailEnd type="none" w="med" len="med"/>
                    </a:lnL>
                    <a:lnR w="6350" cap="flat" cmpd="sng" algn="ctr">
                      <a:solidFill>
                        <a:srgbClr val="209CE3"/>
                      </a:solidFill>
                      <a:prstDash val="solid"/>
                      <a:round/>
                      <a:headEnd type="none" w="med" len="med"/>
                      <a:tailEnd type="none" w="med" len="med"/>
                    </a:lnR>
                    <a:lnT w="6350" cap="flat" cmpd="sng" algn="ctr">
                      <a:solidFill>
                        <a:srgbClr val="209C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Garamond" panose="02020404030301010803" pitchFamily="18" charset="0"/>
                        </a:rPr>
                        <a:t>Description</a:t>
                      </a:r>
                    </a:p>
                  </a:txBody>
                  <a:tcPr marL="37998" marR="37998" marT="37998" marB="37998">
                    <a:lnL w="6350" cap="flat" cmpd="sng" algn="ctr">
                      <a:solidFill>
                        <a:srgbClr val="209CE3"/>
                      </a:solidFill>
                      <a:prstDash val="solid"/>
                      <a:round/>
                      <a:headEnd type="none" w="med" len="med"/>
                      <a:tailEnd type="none" w="med" len="med"/>
                    </a:lnL>
                    <a:lnR w="6350" cap="flat" cmpd="sng" algn="ctr">
                      <a:solidFill>
                        <a:srgbClr val="209CE3"/>
                      </a:solidFill>
                      <a:prstDash val="solid"/>
                      <a:round/>
                      <a:headEnd type="none" w="med" len="med"/>
                      <a:tailEnd type="none" w="med" len="med"/>
                    </a:lnR>
                    <a:lnT w="6350" cap="flat" cmpd="sng" algn="ctr">
                      <a:solidFill>
                        <a:srgbClr val="209C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1490327"/>
                  </a:ext>
                </a:extLst>
              </a:tr>
              <a:tr h="898163">
                <a:tc>
                  <a:txBody>
                    <a:bodyPr/>
                    <a:lstStyle/>
                    <a:p>
                      <a:pPr algn="just" fontAlgn="t"/>
                      <a:r>
                        <a:rPr lang="en-US" sz="1800">
                          <a:solidFill>
                            <a:srgbClr val="333333"/>
                          </a:solidFill>
                          <a:effectLst/>
                          <a:latin typeface="Garamond" panose="02020404030301010803" pitchFamily="18" charset="0"/>
                        </a:rPr>
                        <a:t>1</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__dict__</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It provides the dictionary containing the information about the class namespace.</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31034984"/>
                  </a:ext>
                </a:extLst>
              </a:tr>
              <a:tr h="576255">
                <a:tc>
                  <a:txBody>
                    <a:bodyPr/>
                    <a:lstStyle/>
                    <a:p>
                      <a:pPr algn="just" fontAlgn="t"/>
                      <a:r>
                        <a:rPr lang="en-US" sz="1800">
                          <a:solidFill>
                            <a:srgbClr val="333333"/>
                          </a:solidFill>
                          <a:effectLst/>
                          <a:latin typeface="Garamond" panose="02020404030301010803" pitchFamily="18" charset="0"/>
                        </a:rPr>
                        <a:t>2</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Garamond" panose="02020404030301010803" pitchFamily="18" charset="0"/>
                        </a:rPr>
                        <a:t>__doc__</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Garamond" panose="02020404030301010803" pitchFamily="18" charset="0"/>
                        </a:rPr>
                        <a:t>It contains a string which has the class documentation</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7561342"/>
                  </a:ext>
                </a:extLst>
              </a:tr>
              <a:tr h="361650">
                <a:tc>
                  <a:txBody>
                    <a:bodyPr/>
                    <a:lstStyle/>
                    <a:p>
                      <a:pPr algn="just" fontAlgn="t"/>
                      <a:r>
                        <a:rPr lang="en-US" sz="1800">
                          <a:solidFill>
                            <a:srgbClr val="333333"/>
                          </a:solidFill>
                          <a:effectLst/>
                          <a:latin typeface="Garamond" panose="02020404030301010803" pitchFamily="18" charset="0"/>
                        </a:rPr>
                        <a:t>3</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__name__</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It is used to access the class name.</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0348675"/>
                  </a:ext>
                </a:extLst>
              </a:tr>
              <a:tr h="683557">
                <a:tc>
                  <a:txBody>
                    <a:bodyPr/>
                    <a:lstStyle/>
                    <a:p>
                      <a:pPr algn="just" fontAlgn="t"/>
                      <a:r>
                        <a:rPr lang="en-US" sz="1800">
                          <a:solidFill>
                            <a:srgbClr val="333333"/>
                          </a:solidFill>
                          <a:effectLst/>
                          <a:latin typeface="Garamond" panose="02020404030301010803" pitchFamily="18" charset="0"/>
                        </a:rPr>
                        <a:t>4</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Garamond" panose="02020404030301010803" pitchFamily="18" charset="0"/>
                        </a:rPr>
                        <a:t>__module__</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Garamond" panose="02020404030301010803" pitchFamily="18" charset="0"/>
                        </a:rPr>
                        <a:t>It is used to access the module in which, this class is defined.</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27267593"/>
                  </a:ext>
                </a:extLst>
              </a:tr>
              <a:tr h="468953">
                <a:tc>
                  <a:txBody>
                    <a:bodyPr/>
                    <a:lstStyle/>
                    <a:p>
                      <a:pPr algn="just" fontAlgn="t"/>
                      <a:r>
                        <a:rPr lang="en-US" sz="1800">
                          <a:solidFill>
                            <a:srgbClr val="333333"/>
                          </a:solidFill>
                          <a:effectLst/>
                          <a:latin typeface="Garamond" panose="02020404030301010803" pitchFamily="18" charset="0"/>
                        </a:rPr>
                        <a:t>5</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Garamond" panose="02020404030301010803" pitchFamily="18" charset="0"/>
                        </a:rPr>
                        <a:t>__bases__</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Garamond" panose="02020404030301010803" pitchFamily="18" charset="0"/>
                        </a:rPr>
                        <a:t>It contains a tuple including all base classes.</a:t>
                      </a:r>
                    </a:p>
                  </a:txBody>
                  <a:tcPr marL="25332" marR="25332" marT="25332" marB="2533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50999111"/>
                  </a:ext>
                </a:extLst>
              </a:tr>
            </a:tbl>
          </a:graphicData>
        </a:graphic>
      </p:graphicFrame>
    </p:spTree>
    <p:extLst>
      <p:ext uri="{BB962C8B-B14F-4D97-AF65-F5344CB8AC3E}">
        <p14:creationId xmlns:p14="http://schemas.microsoft.com/office/powerpoint/2010/main" val="4134153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C8BB-34BF-0EF0-4515-1F8D6DD22990}"/>
              </a:ext>
            </a:extLst>
          </p:cNvPr>
          <p:cNvSpPr>
            <a:spLocks noGrp="1"/>
          </p:cNvSpPr>
          <p:nvPr>
            <p:ph type="title"/>
          </p:nvPr>
        </p:nvSpPr>
        <p:spPr/>
        <p:txBody>
          <a:bodyPr/>
          <a:lstStyle/>
          <a:p>
            <a:r>
              <a:rPr lang="en-IN" dirty="0"/>
              <a:t>Example of </a:t>
            </a:r>
            <a:r>
              <a:rPr lang="en-US" dirty="0"/>
              <a:t>Built-in class attributes</a:t>
            </a:r>
          </a:p>
        </p:txBody>
      </p:sp>
      <p:pic>
        <p:nvPicPr>
          <p:cNvPr id="6" name="Content Placeholder 5">
            <a:extLst>
              <a:ext uri="{FF2B5EF4-FFF2-40B4-BE49-F238E27FC236}">
                <a16:creationId xmlns:a16="http://schemas.microsoft.com/office/drawing/2014/main" id="{69C11452-2728-035B-12F6-7379D2C05B08}"/>
              </a:ext>
            </a:extLst>
          </p:cNvPr>
          <p:cNvPicPr>
            <a:picLocks noGrp="1" noChangeAspect="1"/>
          </p:cNvPicPr>
          <p:nvPr>
            <p:ph idx="1"/>
          </p:nvPr>
        </p:nvPicPr>
        <p:blipFill>
          <a:blip r:embed="rId2"/>
          <a:stretch>
            <a:fillRect/>
          </a:stretch>
        </p:blipFill>
        <p:spPr>
          <a:xfrm>
            <a:off x="1097280" y="1854103"/>
            <a:ext cx="4445228" cy="3778444"/>
          </a:xfrm>
        </p:spPr>
      </p:pic>
      <p:sp>
        <p:nvSpPr>
          <p:cNvPr id="4" name="Slide Number Placeholder 3">
            <a:extLst>
              <a:ext uri="{FF2B5EF4-FFF2-40B4-BE49-F238E27FC236}">
                <a16:creationId xmlns:a16="http://schemas.microsoft.com/office/drawing/2014/main" id="{7FD12A8A-EAE8-2809-DB7C-A890D54F81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24</a:t>
            </a:fld>
            <a:endParaRPr lang="en-IN"/>
          </a:p>
        </p:txBody>
      </p:sp>
      <p:pic>
        <p:nvPicPr>
          <p:cNvPr id="8" name="Picture 7">
            <a:extLst>
              <a:ext uri="{FF2B5EF4-FFF2-40B4-BE49-F238E27FC236}">
                <a16:creationId xmlns:a16="http://schemas.microsoft.com/office/drawing/2014/main" id="{0EB4A420-510D-D483-7856-E6BE29C9FE1C}"/>
              </a:ext>
            </a:extLst>
          </p:cNvPr>
          <p:cNvPicPr>
            <a:picLocks noChangeAspect="1"/>
          </p:cNvPicPr>
          <p:nvPr/>
        </p:nvPicPr>
        <p:blipFill>
          <a:blip r:embed="rId3"/>
          <a:stretch>
            <a:fillRect/>
          </a:stretch>
        </p:blipFill>
        <p:spPr>
          <a:xfrm>
            <a:off x="5826033" y="3678724"/>
            <a:ext cx="4556217" cy="1953823"/>
          </a:xfrm>
          <a:prstGeom prst="rect">
            <a:avLst/>
          </a:prstGeom>
        </p:spPr>
      </p:pic>
    </p:spTree>
    <p:extLst>
      <p:ext uri="{BB962C8B-B14F-4D97-AF65-F5344CB8AC3E}">
        <p14:creationId xmlns:p14="http://schemas.microsoft.com/office/powerpoint/2010/main" val="233304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20C5-6278-C4E8-24C8-23D8CA174AEB}"/>
              </a:ext>
            </a:extLst>
          </p:cNvPr>
          <p:cNvSpPr>
            <a:spLocks noGrp="1"/>
          </p:cNvSpPr>
          <p:nvPr>
            <p:ph type="title"/>
          </p:nvPr>
        </p:nvSpPr>
        <p:spPr/>
        <p:txBody>
          <a:bodyPr/>
          <a:lstStyle/>
          <a:p>
            <a:r>
              <a:rPr lang="en-US" dirty="0"/>
              <a:t>Python Modules</a:t>
            </a:r>
          </a:p>
        </p:txBody>
      </p:sp>
      <p:sp>
        <p:nvSpPr>
          <p:cNvPr id="3" name="Content Placeholder 2">
            <a:extLst>
              <a:ext uri="{FF2B5EF4-FFF2-40B4-BE49-F238E27FC236}">
                <a16:creationId xmlns:a16="http://schemas.microsoft.com/office/drawing/2014/main" id="{02FF2FE6-D7AC-1828-E2DA-8A51CE51613F}"/>
              </a:ext>
            </a:extLst>
          </p:cNvPr>
          <p:cNvSpPr>
            <a:spLocks noGrp="1"/>
          </p:cNvSpPr>
          <p:nvPr>
            <p:ph idx="1"/>
          </p:nvPr>
        </p:nvSpPr>
        <p:spPr/>
        <p:txBody>
          <a:bodyPr/>
          <a:lstStyle/>
          <a:p>
            <a:r>
              <a:rPr lang="en-US" dirty="0"/>
              <a:t>In Python, Modules are simply files with the “.</a:t>
            </a:r>
            <a:r>
              <a:rPr lang="en-US" dirty="0" err="1"/>
              <a:t>py</a:t>
            </a:r>
            <a:r>
              <a:rPr lang="en-US" dirty="0"/>
              <a:t>” extension containing Python code that can be imported inside another Python Program.</a:t>
            </a:r>
          </a:p>
          <a:p>
            <a:r>
              <a:rPr lang="en-US" dirty="0"/>
              <a:t>In simple terms, we can consider a module to be the same as a code library or a file that contains a set of functions that you want to include in your application.</a:t>
            </a:r>
          </a:p>
          <a:p>
            <a:r>
              <a:rPr lang="en-US" dirty="0"/>
              <a:t>The module contains the following components:</a:t>
            </a:r>
          </a:p>
          <a:p>
            <a:pPr lvl="1"/>
            <a:r>
              <a:rPr lang="en-US" dirty="0"/>
              <a:t>Definitions and implementation of classes,</a:t>
            </a:r>
          </a:p>
          <a:p>
            <a:pPr lvl="1"/>
            <a:r>
              <a:rPr lang="en-US" dirty="0"/>
              <a:t>Variables, and</a:t>
            </a:r>
          </a:p>
          <a:p>
            <a:pPr lvl="1"/>
            <a:r>
              <a:rPr lang="en-US" dirty="0"/>
              <a:t>Functions that can be used inside another program.</a:t>
            </a:r>
          </a:p>
          <a:p>
            <a:pPr lvl="1"/>
            <a:endParaRPr lang="en-US" dirty="0"/>
          </a:p>
        </p:txBody>
      </p:sp>
      <p:sp>
        <p:nvSpPr>
          <p:cNvPr id="4" name="Slide Number Placeholder 3">
            <a:extLst>
              <a:ext uri="{FF2B5EF4-FFF2-40B4-BE49-F238E27FC236}">
                <a16:creationId xmlns:a16="http://schemas.microsoft.com/office/drawing/2014/main" id="{952A572D-2B73-DBC5-5405-0EC0F5D797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25</a:t>
            </a:fld>
            <a:endParaRPr lang="en-IN"/>
          </a:p>
        </p:txBody>
      </p:sp>
    </p:spTree>
    <p:extLst>
      <p:ext uri="{BB962C8B-B14F-4D97-AF65-F5344CB8AC3E}">
        <p14:creationId xmlns:p14="http://schemas.microsoft.com/office/powerpoint/2010/main" val="7834871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1BFC-5CAD-3A6A-D282-36993A4B84FD}"/>
              </a:ext>
            </a:extLst>
          </p:cNvPr>
          <p:cNvSpPr>
            <a:spLocks noGrp="1"/>
          </p:cNvSpPr>
          <p:nvPr>
            <p:ph type="title"/>
          </p:nvPr>
        </p:nvSpPr>
        <p:spPr/>
        <p:txBody>
          <a:bodyPr/>
          <a:lstStyle/>
          <a:p>
            <a:r>
              <a:rPr lang="en-US" dirty="0"/>
              <a:t>Create a simple Python module</a:t>
            </a:r>
          </a:p>
        </p:txBody>
      </p:sp>
      <p:sp>
        <p:nvSpPr>
          <p:cNvPr id="3" name="Content Placeholder 2">
            <a:extLst>
              <a:ext uri="{FF2B5EF4-FFF2-40B4-BE49-F238E27FC236}">
                <a16:creationId xmlns:a16="http://schemas.microsoft.com/office/drawing/2014/main" id="{812CC7B2-805C-7B17-9F04-A227FAE4F2C0}"/>
              </a:ext>
            </a:extLst>
          </p:cNvPr>
          <p:cNvSpPr>
            <a:spLocks noGrp="1"/>
          </p:cNvSpPr>
          <p:nvPr>
            <p:ph idx="1"/>
          </p:nvPr>
        </p:nvSpPr>
        <p:spPr/>
        <p:txBody>
          <a:bodyPr/>
          <a:lstStyle/>
          <a:p>
            <a:r>
              <a:rPr lang="en-US" dirty="0"/>
              <a:t>Let’s create a simple calc.py in which we define two functions, one add and another subtract.</a:t>
            </a:r>
          </a:p>
          <a:p>
            <a:endParaRPr lang="en-US" dirty="0"/>
          </a:p>
        </p:txBody>
      </p:sp>
      <p:sp>
        <p:nvSpPr>
          <p:cNvPr id="4" name="Slide Number Placeholder 3">
            <a:extLst>
              <a:ext uri="{FF2B5EF4-FFF2-40B4-BE49-F238E27FC236}">
                <a16:creationId xmlns:a16="http://schemas.microsoft.com/office/drawing/2014/main" id="{E3E52813-9AC1-CC3C-FABC-C129C18F5E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26</a:t>
            </a:fld>
            <a:endParaRPr lang="en-IN"/>
          </a:p>
        </p:txBody>
      </p:sp>
      <p:sp>
        <p:nvSpPr>
          <p:cNvPr id="5" name="Rectangle 2">
            <a:extLst>
              <a:ext uri="{FF2B5EF4-FFF2-40B4-BE49-F238E27FC236}">
                <a16:creationId xmlns:a16="http://schemas.microsoft.com/office/drawing/2014/main" id="{87E028AA-6508-87EF-F257-32489EFF08A6}"/>
              </a:ext>
            </a:extLst>
          </p:cNvPr>
          <p:cNvSpPr>
            <a:spLocks noChangeArrowheads="1"/>
          </p:cNvSpPr>
          <p:nvPr/>
        </p:nvSpPr>
        <p:spPr bwMode="auto">
          <a:xfrm>
            <a:off x="1337733" y="2372393"/>
            <a:ext cx="291253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A simple module, calc.py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Save this code to a file # with name calc.py</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add(x, y):</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return</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x</a:t>
            </a:r>
            <a:r>
              <a:rPr kumimoji="0" lang="en-US" altLang="en-US" sz="1500" b="1" i="0" u="none" strike="noStrike" cap="none" normalizeH="0" baseline="0" dirty="0" err="1">
                <a:ln>
                  <a:noFill/>
                </a:ln>
                <a:solidFill>
                  <a:srgbClr val="006699"/>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y</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subtract(x, y):</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return</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(x</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000000"/>
                </a:solidFill>
                <a:effectLst/>
                <a:latin typeface="Consolas" panose="020B0609020204030204" pitchFamily="49" charset="0"/>
              </a:rPr>
              <a:t>y)</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64691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5F1E-DC81-34A2-2E47-8A7E9DB6582E}"/>
              </a:ext>
            </a:extLst>
          </p:cNvPr>
          <p:cNvSpPr>
            <a:spLocks noGrp="1"/>
          </p:cNvSpPr>
          <p:nvPr>
            <p:ph type="title"/>
          </p:nvPr>
        </p:nvSpPr>
        <p:spPr/>
        <p:txBody>
          <a:bodyPr/>
          <a:lstStyle/>
          <a:p>
            <a:r>
              <a:rPr lang="en-US" dirty="0"/>
              <a:t>Import Module in Python</a:t>
            </a:r>
          </a:p>
        </p:txBody>
      </p:sp>
      <p:sp>
        <p:nvSpPr>
          <p:cNvPr id="3" name="Content Placeholder 2">
            <a:extLst>
              <a:ext uri="{FF2B5EF4-FFF2-40B4-BE49-F238E27FC236}">
                <a16:creationId xmlns:a16="http://schemas.microsoft.com/office/drawing/2014/main" id="{A469E251-5565-4DBC-6226-E997EF91737D}"/>
              </a:ext>
            </a:extLst>
          </p:cNvPr>
          <p:cNvSpPr>
            <a:spLocks noGrp="1"/>
          </p:cNvSpPr>
          <p:nvPr>
            <p:ph idx="1"/>
          </p:nvPr>
        </p:nvSpPr>
        <p:spPr/>
        <p:txBody>
          <a:bodyPr/>
          <a:lstStyle/>
          <a:p>
            <a:r>
              <a:rPr lang="en-US" dirty="0"/>
              <a:t>We can import the functions, and classes defined in a module to another module using the import statement in some other Python source file.</a:t>
            </a:r>
          </a:p>
          <a:p>
            <a:r>
              <a:rPr lang="en-US" dirty="0"/>
              <a:t>When the interpreter encounters an import statement, it imports the module if the module is present in the search path. </a:t>
            </a:r>
          </a:p>
          <a:p>
            <a:r>
              <a:rPr lang="en-US" dirty="0"/>
              <a:t>A search path is a list of directories that the interpreter searches for importing a module. </a:t>
            </a:r>
          </a:p>
          <a:p>
            <a:r>
              <a:rPr lang="en-US" dirty="0"/>
              <a:t>For example, to import the module calc.py, we need to put the following command at the top of the script.</a:t>
            </a:r>
          </a:p>
          <a:p>
            <a:endParaRPr lang="en-US" dirty="0"/>
          </a:p>
        </p:txBody>
      </p:sp>
      <p:sp>
        <p:nvSpPr>
          <p:cNvPr id="4" name="Slide Number Placeholder 3">
            <a:extLst>
              <a:ext uri="{FF2B5EF4-FFF2-40B4-BE49-F238E27FC236}">
                <a16:creationId xmlns:a16="http://schemas.microsoft.com/office/drawing/2014/main" id="{3612D4D9-97A3-2C33-6787-EBF9A2C17CA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27</a:t>
            </a:fld>
            <a:endParaRPr lang="en-IN"/>
          </a:p>
        </p:txBody>
      </p:sp>
      <p:sp>
        <p:nvSpPr>
          <p:cNvPr id="5" name="Rectangle 2">
            <a:extLst>
              <a:ext uri="{FF2B5EF4-FFF2-40B4-BE49-F238E27FC236}">
                <a16:creationId xmlns:a16="http://schemas.microsoft.com/office/drawing/2014/main" id="{65F8280E-49C6-5F1D-9517-02A7775746A5}"/>
              </a:ext>
            </a:extLst>
          </p:cNvPr>
          <p:cNvSpPr>
            <a:spLocks noChangeArrowheads="1"/>
          </p:cNvSpPr>
          <p:nvPr/>
        </p:nvSpPr>
        <p:spPr bwMode="auto">
          <a:xfrm>
            <a:off x="1097280" y="4662888"/>
            <a:ext cx="2997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importing  module calc.py</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calc</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calc.add</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10</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2</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565491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A05B-D06D-7387-874C-15D4744CF164}"/>
              </a:ext>
            </a:extLst>
          </p:cNvPr>
          <p:cNvSpPr>
            <a:spLocks noGrp="1"/>
          </p:cNvSpPr>
          <p:nvPr>
            <p:ph type="title"/>
          </p:nvPr>
        </p:nvSpPr>
        <p:spPr/>
        <p:txBody>
          <a:bodyPr/>
          <a:lstStyle/>
          <a:p>
            <a:r>
              <a:rPr lang="en-US" dirty="0"/>
              <a:t>Errors and Exceptions in Python</a:t>
            </a:r>
          </a:p>
        </p:txBody>
      </p:sp>
      <p:sp>
        <p:nvSpPr>
          <p:cNvPr id="3" name="Content Placeholder 2">
            <a:extLst>
              <a:ext uri="{FF2B5EF4-FFF2-40B4-BE49-F238E27FC236}">
                <a16:creationId xmlns:a16="http://schemas.microsoft.com/office/drawing/2014/main" id="{F8DD7F3B-CA84-552F-6A89-B8917138C253}"/>
              </a:ext>
            </a:extLst>
          </p:cNvPr>
          <p:cNvSpPr>
            <a:spLocks noGrp="1"/>
          </p:cNvSpPr>
          <p:nvPr>
            <p:ph idx="1"/>
          </p:nvPr>
        </p:nvSpPr>
        <p:spPr/>
        <p:txBody>
          <a:bodyPr/>
          <a:lstStyle/>
          <a:p>
            <a:pPr>
              <a:buFont typeface="Wingdings" panose="05000000000000000000" pitchFamily="2" charset="2"/>
              <a:buChar char="q"/>
            </a:pPr>
            <a:r>
              <a:rPr lang="en-US" dirty="0"/>
              <a:t>Errors are the problems in a program due to which the program will stop the execution. On the other hand, exceptions are raised when some internal events occur which changes the normal flow of the program. </a:t>
            </a:r>
          </a:p>
          <a:p>
            <a:pPr>
              <a:buFont typeface="Wingdings" panose="05000000000000000000" pitchFamily="2" charset="2"/>
              <a:buChar char="q"/>
            </a:pPr>
            <a:r>
              <a:rPr lang="en-US" dirty="0"/>
              <a:t>Two types of Error occurs in python. </a:t>
            </a:r>
          </a:p>
          <a:p>
            <a:pPr lvl="1"/>
            <a:r>
              <a:rPr lang="en-US" dirty="0"/>
              <a:t>Syntax errors</a:t>
            </a:r>
          </a:p>
          <a:p>
            <a:pPr lvl="1"/>
            <a:r>
              <a:rPr lang="en-US" dirty="0"/>
              <a:t>Logical errors (Exceptions) </a:t>
            </a:r>
          </a:p>
          <a:p>
            <a:pPr lvl="1"/>
            <a:endParaRPr lang="en-US" dirty="0"/>
          </a:p>
        </p:txBody>
      </p:sp>
      <p:sp>
        <p:nvSpPr>
          <p:cNvPr id="4" name="Slide Number Placeholder 3">
            <a:extLst>
              <a:ext uri="{FF2B5EF4-FFF2-40B4-BE49-F238E27FC236}">
                <a16:creationId xmlns:a16="http://schemas.microsoft.com/office/drawing/2014/main" id="{00B7688E-218C-F5A6-0101-160F18AEC6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28</a:t>
            </a:fld>
            <a:endParaRPr lang="en-IN"/>
          </a:p>
        </p:txBody>
      </p:sp>
    </p:spTree>
    <p:extLst>
      <p:ext uri="{BB962C8B-B14F-4D97-AF65-F5344CB8AC3E}">
        <p14:creationId xmlns:p14="http://schemas.microsoft.com/office/powerpoint/2010/main" val="1461881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D4CF-173F-6F07-8B2B-B8BDD59F4992}"/>
              </a:ext>
            </a:extLst>
          </p:cNvPr>
          <p:cNvSpPr>
            <a:spLocks noGrp="1"/>
          </p:cNvSpPr>
          <p:nvPr>
            <p:ph type="title"/>
          </p:nvPr>
        </p:nvSpPr>
        <p:spPr/>
        <p:txBody>
          <a:bodyPr/>
          <a:lstStyle/>
          <a:p>
            <a:r>
              <a:rPr lang="en-US" dirty="0"/>
              <a:t>Syntax errors</a:t>
            </a:r>
          </a:p>
        </p:txBody>
      </p:sp>
      <p:sp>
        <p:nvSpPr>
          <p:cNvPr id="3" name="Content Placeholder 2">
            <a:extLst>
              <a:ext uri="{FF2B5EF4-FFF2-40B4-BE49-F238E27FC236}">
                <a16:creationId xmlns:a16="http://schemas.microsoft.com/office/drawing/2014/main" id="{DFEEF2C5-1F7A-8F82-EF5D-6B6F23902122}"/>
              </a:ext>
            </a:extLst>
          </p:cNvPr>
          <p:cNvSpPr>
            <a:spLocks noGrp="1"/>
          </p:cNvSpPr>
          <p:nvPr>
            <p:ph idx="1"/>
          </p:nvPr>
        </p:nvSpPr>
        <p:spPr/>
        <p:txBody>
          <a:bodyPr/>
          <a:lstStyle/>
          <a:p>
            <a:r>
              <a:rPr lang="en-US" dirty="0"/>
              <a:t>When the proper syntax of the language is not followed then a syntax error is thrown.</a:t>
            </a:r>
          </a:p>
          <a:p>
            <a:r>
              <a:rPr lang="en-US" dirty="0"/>
              <a:t>Example:</a:t>
            </a:r>
          </a:p>
          <a:p>
            <a:endParaRPr lang="en-US" dirty="0"/>
          </a:p>
          <a:p>
            <a:endParaRPr lang="en-US" dirty="0"/>
          </a:p>
          <a:p>
            <a:endParaRPr lang="en-US" dirty="0"/>
          </a:p>
          <a:p>
            <a:endParaRPr lang="en-US" dirty="0"/>
          </a:p>
          <a:p>
            <a:endParaRPr lang="en-US" dirty="0"/>
          </a:p>
          <a:p>
            <a:r>
              <a:rPr lang="en-US" dirty="0"/>
              <a:t>Output</a:t>
            </a:r>
          </a:p>
          <a:p>
            <a:endParaRPr lang="en-US" dirty="0"/>
          </a:p>
        </p:txBody>
      </p:sp>
      <p:sp>
        <p:nvSpPr>
          <p:cNvPr id="4" name="Slide Number Placeholder 3">
            <a:extLst>
              <a:ext uri="{FF2B5EF4-FFF2-40B4-BE49-F238E27FC236}">
                <a16:creationId xmlns:a16="http://schemas.microsoft.com/office/drawing/2014/main" id="{A774A3A6-3EE1-5EE7-17ED-F7E40F6358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29</a:t>
            </a:fld>
            <a:endParaRPr lang="en-IN"/>
          </a:p>
        </p:txBody>
      </p:sp>
      <p:pic>
        <p:nvPicPr>
          <p:cNvPr id="6" name="Picture 5">
            <a:extLst>
              <a:ext uri="{FF2B5EF4-FFF2-40B4-BE49-F238E27FC236}">
                <a16:creationId xmlns:a16="http://schemas.microsoft.com/office/drawing/2014/main" id="{4EF2D2C5-6C1A-5625-ED53-6E3E88196BCE}"/>
              </a:ext>
            </a:extLst>
          </p:cNvPr>
          <p:cNvPicPr>
            <a:picLocks noChangeAspect="1"/>
          </p:cNvPicPr>
          <p:nvPr/>
        </p:nvPicPr>
        <p:blipFill>
          <a:blip r:embed="rId2"/>
          <a:stretch>
            <a:fillRect/>
          </a:stretch>
        </p:blipFill>
        <p:spPr>
          <a:xfrm>
            <a:off x="1180981" y="2819361"/>
            <a:ext cx="6400919" cy="2116006"/>
          </a:xfrm>
          <a:prstGeom prst="rect">
            <a:avLst/>
          </a:prstGeom>
        </p:spPr>
      </p:pic>
      <p:pic>
        <p:nvPicPr>
          <p:cNvPr id="1026" name="Picture 2">
            <a:extLst>
              <a:ext uri="{FF2B5EF4-FFF2-40B4-BE49-F238E27FC236}">
                <a16:creationId xmlns:a16="http://schemas.microsoft.com/office/drawing/2014/main" id="{6C0CD664-B131-369B-2AC7-12A4DFCF2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4935367"/>
            <a:ext cx="7060899" cy="12290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939174-945D-14B9-46A1-B44CF046C14D}"/>
              </a:ext>
            </a:extLst>
          </p:cNvPr>
          <p:cNvSpPr txBox="1"/>
          <p:nvPr/>
        </p:nvSpPr>
        <p:spPr>
          <a:xfrm>
            <a:off x="8746808" y="4811239"/>
            <a:ext cx="3343275"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Garamond" panose="02020404030301010803" pitchFamily="18" charset="0"/>
              </a:rPr>
              <a:t>It returns a syntax error message because after the if statement a colon: is missing. We can fix this by writing the correct syntax.</a:t>
            </a:r>
          </a:p>
        </p:txBody>
      </p:sp>
    </p:spTree>
    <p:extLst>
      <p:ext uri="{BB962C8B-B14F-4D97-AF65-F5344CB8AC3E}">
        <p14:creationId xmlns:p14="http://schemas.microsoft.com/office/powerpoint/2010/main" val="2722919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F460-C03B-563C-65C2-E7939ABE5D7E}"/>
              </a:ext>
            </a:extLst>
          </p:cNvPr>
          <p:cNvSpPr>
            <a:spLocks noGrp="1"/>
          </p:cNvSpPr>
          <p:nvPr>
            <p:ph type="title"/>
          </p:nvPr>
        </p:nvSpPr>
        <p:spPr/>
        <p:txBody>
          <a:bodyPr/>
          <a:lstStyle/>
          <a:p>
            <a:r>
              <a:rPr lang="en-US" dirty="0"/>
              <a:t>Python OOPs Concepts</a:t>
            </a:r>
          </a:p>
        </p:txBody>
      </p:sp>
      <p:sp>
        <p:nvSpPr>
          <p:cNvPr id="3" name="Content Placeholder 2">
            <a:extLst>
              <a:ext uri="{FF2B5EF4-FFF2-40B4-BE49-F238E27FC236}">
                <a16:creationId xmlns:a16="http://schemas.microsoft.com/office/drawing/2014/main" id="{D032E722-E3EA-F08D-4450-6ECB6CB7143A}"/>
              </a:ext>
            </a:extLst>
          </p:cNvPr>
          <p:cNvSpPr>
            <a:spLocks noGrp="1"/>
          </p:cNvSpPr>
          <p:nvPr>
            <p:ph idx="1"/>
          </p:nvPr>
        </p:nvSpPr>
        <p:spPr/>
        <p:txBody>
          <a:bodyPr>
            <a:normAutofit fontScale="92500" lnSpcReduction="10000"/>
          </a:bodyPr>
          <a:lstStyle/>
          <a:p>
            <a:pPr marL="108000">
              <a:buFont typeface="Wingdings" panose="05000000000000000000" pitchFamily="2" charset="2"/>
              <a:buChar char="q"/>
            </a:pPr>
            <a:r>
              <a:rPr lang="en-US" dirty="0"/>
              <a:t>Like other general-purpose programming languages, Python is also an object-oriented language since its beginning. It allows us to develop applications using an Object-Oriented approach. </a:t>
            </a:r>
          </a:p>
          <a:p>
            <a:pPr marL="108000">
              <a:buFont typeface="Wingdings" panose="05000000000000000000" pitchFamily="2" charset="2"/>
              <a:buChar char="q"/>
            </a:pPr>
            <a:r>
              <a:rPr lang="en-US" dirty="0"/>
              <a:t>An object-oriented paradigm is to design the program using classes and objects. The object is related to real-word entities such as book, house, pencil, etc. The oops concept focuses on writing the reusable code. It is a widespread technique to solve the problem by creating objects.</a:t>
            </a:r>
          </a:p>
          <a:p>
            <a:pPr marL="108000">
              <a:buFont typeface="Wingdings" panose="05000000000000000000" pitchFamily="2" charset="2"/>
              <a:buChar char="q"/>
            </a:pPr>
            <a:r>
              <a:rPr lang="en-US" dirty="0"/>
              <a:t>Major principles of object-oriented programming system are given below.</a:t>
            </a:r>
          </a:p>
          <a:p>
            <a:pPr marL="601218" lvl="1" indent="-400050">
              <a:spcBef>
                <a:spcPts val="600"/>
              </a:spcBef>
              <a:spcAft>
                <a:spcPts val="0"/>
              </a:spcAft>
              <a:buFont typeface="+mj-lt"/>
              <a:buAutoNum type="romanUcPeriod"/>
            </a:pPr>
            <a:r>
              <a:rPr lang="en-US" dirty="0"/>
              <a:t>Class</a:t>
            </a:r>
          </a:p>
          <a:p>
            <a:pPr marL="601218" lvl="1" indent="-400050">
              <a:spcBef>
                <a:spcPts val="600"/>
              </a:spcBef>
              <a:spcAft>
                <a:spcPts val="0"/>
              </a:spcAft>
              <a:buFont typeface="+mj-lt"/>
              <a:buAutoNum type="romanUcPeriod"/>
            </a:pPr>
            <a:r>
              <a:rPr lang="en-US" dirty="0"/>
              <a:t>Object</a:t>
            </a:r>
          </a:p>
          <a:p>
            <a:pPr marL="601218" lvl="1" indent="-400050">
              <a:spcBef>
                <a:spcPts val="600"/>
              </a:spcBef>
              <a:spcAft>
                <a:spcPts val="0"/>
              </a:spcAft>
              <a:buFont typeface="+mj-lt"/>
              <a:buAutoNum type="romanUcPeriod"/>
            </a:pPr>
            <a:r>
              <a:rPr lang="en-US" dirty="0"/>
              <a:t>Method</a:t>
            </a:r>
          </a:p>
          <a:p>
            <a:pPr marL="601218" lvl="1" indent="-400050">
              <a:spcBef>
                <a:spcPts val="600"/>
              </a:spcBef>
              <a:spcAft>
                <a:spcPts val="0"/>
              </a:spcAft>
              <a:buFont typeface="+mj-lt"/>
              <a:buAutoNum type="romanUcPeriod"/>
            </a:pPr>
            <a:r>
              <a:rPr lang="en-US" dirty="0"/>
              <a:t>Inheritance</a:t>
            </a:r>
          </a:p>
          <a:p>
            <a:pPr marL="601218" lvl="1" indent="-400050">
              <a:spcBef>
                <a:spcPts val="600"/>
              </a:spcBef>
              <a:spcAft>
                <a:spcPts val="0"/>
              </a:spcAft>
              <a:buFont typeface="+mj-lt"/>
              <a:buAutoNum type="romanUcPeriod"/>
            </a:pPr>
            <a:r>
              <a:rPr lang="en-US" dirty="0"/>
              <a:t>Polymorphism</a:t>
            </a:r>
          </a:p>
          <a:p>
            <a:pPr marL="601218" lvl="1" indent="-400050">
              <a:spcBef>
                <a:spcPts val="600"/>
              </a:spcBef>
              <a:spcAft>
                <a:spcPts val="0"/>
              </a:spcAft>
              <a:buFont typeface="+mj-lt"/>
              <a:buAutoNum type="romanUcPeriod"/>
            </a:pPr>
            <a:r>
              <a:rPr lang="en-US" dirty="0"/>
              <a:t>Data Abstraction</a:t>
            </a:r>
          </a:p>
          <a:p>
            <a:pPr marL="601218" lvl="1" indent="-400050">
              <a:spcBef>
                <a:spcPts val="600"/>
              </a:spcBef>
              <a:spcAft>
                <a:spcPts val="0"/>
              </a:spcAft>
              <a:buFont typeface="+mj-lt"/>
              <a:buAutoNum type="romanUcPeriod"/>
            </a:pPr>
            <a:r>
              <a:rPr lang="en-US" dirty="0"/>
              <a:t>Encapsulation</a:t>
            </a:r>
          </a:p>
        </p:txBody>
      </p:sp>
      <p:sp>
        <p:nvSpPr>
          <p:cNvPr id="4" name="Slide Number Placeholder 3">
            <a:extLst>
              <a:ext uri="{FF2B5EF4-FFF2-40B4-BE49-F238E27FC236}">
                <a16:creationId xmlns:a16="http://schemas.microsoft.com/office/drawing/2014/main" id="{5B0E83F2-5545-37D7-5A0D-B549662A74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a:p>
        </p:txBody>
      </p:sp>
      <p:pic>
        <p:nvPicPr>
          <p:cNvPr id="1026" name="Picture 2" descr="Python Class and Objects">
            <a:extLst>
              <a:ext uri="{FF2B5EF4-FFF2-40B4-BE49-F238E27FC236}">
                <a16:creationId xmlns:a16="http://schemas.microsoft.com/office/drawing/2014/main" id="{11E859F7-680D-C18A-66FD-2F14823F4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900" y="3557588"/>
            <a:ext cx="356235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155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0846-5CA4-6ED2-3B2C-52A40B271904}"/>
              </a:ext>
            </a:extLst>
          </p:cNvPr>
          <p:cNvSpPr>
            <a:spLocks noGrp="1"/>
          </p:cNvSpPr>
          <p:nvPr>
            <p:ph type="title"/>
          </p:nvPr>
        </p:nvSpPr>
        <p:spPr/>
        <p:txBody>
          <a:bodyPr/>
          <a:lstStyle/>
          <a:p>
            <a:r>
              <a:rPr lang="en-US" dirty="0"/>
              <a:t>Logical errors(Exception)</a:t>
            </a:r>
          </a:p>
        </p:txBody>
      </p:sp>
      <p:sp>
        <p:nvSpPr>
          <p:cNvPr id="3" name="Content Placeholder 2">
            <a:extLst>
              <a:ext uri="{FF2B5EF4-FFF2-40B4-BE49-F238E27FC236}">
                <a16:creationId xmlns:a16="http://schemas.microsoft.com/office/drawing/2014/main" id="{B4FDE9EB-1C42-2A12-8CC4-C72DD4D4B7A6}"/>
              </a:ext>
            </a:extLst>
          </p:cNvPr>
          <p:cNvSpPr>
            <a:spLocks noGrp="1"/>
          </p:cNvSpPr>
          <p:nvPr>
            <p:ph idx="1"/>
          </p:nvPr>
        </p:nvSpPr>
        <p:spPr/>
        <p:txBody>
          <a:bodyPr/>
          <a:lstStyle/>
          <a:p>
            <a:r>
              <a:rPr lang="en-US" dirty="0"/>
              <a:t>When in the runtime an error that occurs after passing the syntax test is called exception or logical type. </a:t>
            </a:r>
          </a:p>
          <a:p>
            <a:r>
              <a:rPr lang="en-US" dirty="0"/>
              <a:t>For example, when we divide any number by zero then the </a:t>
            </a:r>
            <a:r>
              <a:rPr lang="en-US" dirty="0" err="1"/>
              <a:t>ZeroDivisionError</a:t>
            </a:r>
            <a:r>
              <a:rPr lang="en-US" dirty="0"/>
              <a:t> exception is raised, or when we import a module that does not exist then </a:t>
            </a:r>
            <a:r>
              <a:rPr lang="en-US" dirty="0" err="1"/>
              <a:t>ImportError</a:t>
            </a:r>
            <a:r>
              <a:rPr lang="en-US" dirty="0"/>
              <a:t> is raised.</a:t>
            </a:r>
          </a:p>
          <a:p>
            <a:r>
              <a:rPr lang="en-US" dirty="0"/>
              <a:t>Example:	</a:t>
            </a:r>
          </a:p>
          <a:p>
            <a:endParaRPr lang="en-US" dirty="0"/>
          </a:p>
          <a:p>
            <a:pPr marL="0">
              <a:buNone/>
            </a:pPr>
            <a:r>
              <a:rPr lang="en-US" dirty="0"/>
              <a:t>                                                                          Output</a:t>
            </a:r>
          </a:p>
          <a:p>
            <a:endParaRPr lang="en-US" dirty="0"/>
          </a:p>
        </p:txBody>
      </p:sp>
      <p:sp>
        <p:nvSpPr>
          <p:cNvPr id="4" name="Slide Number Placeholder 3">
            <a:extLst>
              <a:ext uri="{FF2B5EF4-FFF2-40B4-BE49-F238E27FC236}">
                <a16:creationId xmlns:a16="http://schemas.microsoft.com/office/drawing/2014/main" id="{64B7D379-72C9-4098-EB17-DC614EE130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30</a:t>
            </a:fld>
            <a:endParaRPr lang="en-IN"/>
          </a:p>
        </p:txBody>
      </p:sp>
      <p:pic>
        <p:nvPicPr>
          <p:cNvPr id="6" name="Picture 5">
            <a:extLst>
              <a:ext uri="{FF2B5EF4-FFF2-40B4-BE49-F238E27FC236}">
                <a16:creationId xmlns:a16="http://schemas.microsoft.com/office/drawing/2014/main" id="{77E3E0AA-F5DC-9749-28A5-5B5F1AB44E43}"/>
              </a:ext>
            </a:extLst>
          </p:cNvPr>
          <p:cNvPicPr>
            <a:picLocks noChangeAspect="1"/>
          </p:cNvPicPr>
          <p:nvPr/>
        </p:nvPicPr>
        <p:blipFill>
          <a:blip r:embed="rId2"/>
          <a:stretch>
            <a:fillRect/>
          </a:stretch>
        </p:blipFill>
        <p:spPr>
          <a:xfrm>
            <a:off x="1097280" y="3725621"/>
            <a:ext cx="4548497" cy="1879630"/>
          </a:xfrm>
          <a:prstGeom prst="rect">
            <a:avLst/>
          </a:prstGeom>
        </p:spPr>
      </p:pic>
      <p:pic>
        <p:nvPicPr>
          <p:cNvPr id="2050" name="Picture 2">
            <a:extLst>
              <a:ext uri="{FF2B5EF4-FFF2-40B4-BE49-F238E27FC236}">
                <a16:creationId xmlns:a16="http://schemas.microsoft.com/office/drawing/2014/main" id="{439AE54F-434E-BD1C-3CB4-4DF2BE237B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524"/>
          <a:stretch/>
        </p:blipFill>
        <p:spPr bwMode="auto">
          <a:xfrm>
            <a:off x="5585647" y="4595250"/>
            <a:ext cx="6606353" cy="111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41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C540-1883-E2CD-09CF-FAAFA07C1B4C}"/>
              </a:ext>
            </a:extLst>
          </p:cNvPr>
          <p:cNvSpPr>
            <a:spLocks noGrp="1"/>
          </p:cNvSpPr>
          <p:nvPr>
            <p:ph type="title"/>
          </p:nvPr>
        </p:nvSpPr>
        <p:spPr/>
        <p:txBody>
          <a:bodyPr/>
          <a:lstStyle/>
          <a:p>
            <a:r>
              <a:rPr lang="en-IN" dirty="0"/>
              <a:t>Exceptions in Python</a:t>
            </a:r>
            <a:endParaRPr lang="en-US" dirty="0"/>
          </a:p>
        </p:txBody>
      </p:sp>
      <p:graphicFrame>
        <p:nvGraphicFramePr>
          <p:cNvPr id="5" name="Content Placeholder 4">
            <a:extLst>
              <a:ext uri="{FF2B5EF4-FFF2-40B4-BE49-F238E27FC236}">
                <a16:creationId xmlns:a16="http://schemas.microsoft.com/office/drawing/2014/main" id="{CBB02C02-774A-ED3A-AF37-1DA5972669EE}"/>
              </a:ext>
            </a:extLst>
          </p:cNvPr>
          <p:cNvGraphicFramePr>
            <a:graphicFrameLocks noGrp="1"/>
          </p:cNvGraphicFramePr>
          <p:nvPr>
            <p:ph idx="1"/>
            <p:extLst>
              <p:ext uri="{D42A27DB-BD31-4B8C-83A1-F6EECF244321}">
                <p14:modId xmlns:p14="http://schemas.microsoft.com/office/powerpoint/2010/main" val="2335689940"/>
              </p:ext>
            </p:extLst>
          </p:nvPr>
        </p:nvGraphicFramePr>
        <p:xfrm>
          <a:off x="1097279" y="1880870"/>
          <a:ext cx="10115204" cy="4018280"/>
        </p:xfrm>
        <a:graphic>
          <a:graphicData uri="http://schemas.openxmlformats.org/drawingml/2006/table">
            <a:tbl>
              <a:tblPr/>
              <a:tblGrid>
                <a:gridCol w="3160396">
                  <a:extLst>
                    <a:ext uri="{9D8B030D-6E8A-4147-A177-3AD203B41FA5}">
                      <a16:colId xmlns:a16="http://schemas.microsoft.com/office/drawing/2014/main" val="3907096980"/>
                    </a:ext>
                  </a:extLst>
                </a:gridCol>
                <a:gridCol w="6954808">
                  <a:extLst>
                    <a:ext uri="{9D8B030D-6E8A-4147-A177-3AD203B41FA5}">
                      <a16:colId xmlns:a16="http://schemas.microsoft.com/office/drawing/2014/main" val="800081793"/>
                    </a:ext>
                  </a:extLst>
                </a:gridCol>
              </a:tblGrid>
              <a:tr h="0">
                <a:tc>
                  <a:txBody>
                    <a:bodyPr/>
                    <a:lstStyle/>
                    <a:p>
                      <a:pPr algn="ctr" fontAlgn="base"/>
                      <a:r>
                        <a:rPr lang="en-US" sz="1800" b="1" dirty="0">
                          <a:effectLst/>
                          <a:latin typeface="Garamond" panose="02020404030301010803" pitchFamily="18" charset="0"/>
                        </a:rPr>
                        <a:t>Exception</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ctr" fontAlgn="base"/>
                      <a:r>
                        <a:rPr lang="en-US" sz="1800" b="1">
                          <a:effectLst/>
                          <a:latin typeface="Garamond" panose="02020404030301010803" pitchFamily="18" charset="0"/>
                        </a:rPr>
                        <a:t>Description</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164799196"/>
                  </a:ext>
                </a:extLst>
              </a:tr>
              <a:tr h="0">
                <a:tc>
                  <a:txBody>
                    <a:bodyPr/>
                    <a:lstStyle/>
                    <a:p>
                      <a:pPr algn="l" fontAlgn="base"/>
                      <a:r>
                        <a:rPr lang="en-US" sz="1800" b="0" dirty="0" err="1">
                          <a:effectLst/>
                          <a:latin typeface="Garamond" panose="02020404030301010803" pitchFamily="18" charset="0"/>
                        </a:rPr>
                        <a:t>IndexError</a:t>
                      </a:r>
                      <a:endParaRPr lang="en-US" sz="1800" b="0" dirty="0">
                        <a:effectLst/>
                        <a:latin typeface="Garamond" panose="02020404030301010803" pitchFamily="18" charset="0"/>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l" fontAlgn="base"/>
                      <a:r>
                        <a:rPr lang="en-US" sz="1800" b="0">
                          <a:effectLst/>
                          <a:latin typeface="Garamond" panose="02020404030301010803" pitchFamily="18" charset="0"/>
                        </a:rPr>
                        <a:t>When the wrong index of a list is retrieved.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737894042"/>
                  </a:ext>
                </a:extLst>
              </a:tr>
              <a:tr h="0">
                <a:tc>
                  <a:txBody>
                    <a:bodyPr/>
                    <a:lstStyle/>
                    <a:p>
                      <a:pPr algn="l" fontAlgn="base"/>
                      <a:r>
                        <a:rPr lang="en-US" sz="1800" b="0" dirty="0" err="1">
                          <a:effectLst/>
                          <a:latin typeface="Garamond" panose="02020404030301010803" pitchFamily="18" charset="0"/>
                        </a:rPr>
                        <a:t>AssertionError</a:t>
                      </a:r>
                      <a:endParaRPr lang="en-US" sz="1800" b="0" dirty="0">
                        <a:effectLst/>
                        <a:latin typeface="Garamond" panose="02020404030301010803" pitchFamily="18" charset="0"/>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l" fontAlgn="base"/>
                      <a:r>
                        <a:rPr lang="en-US" sz="1800" b="0">
                          <a:effectLst/>
                          <a:latin typeface="Garamond" panose="02020404030301010803" pitchFamily="18" charset="0"/>
                        </a:rPr>
                        <a:t>It occurs when the assert statement fails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3579855869"/>
                  </a:ext>
                </a:extLst>
              </a:tr>
              <a:tr h="0">
                <a:tc>
                  <a:txBody>
                    <a:bodyPr/>
                    <a:lstStyle/>
                    <a:p>
                      <a:pPr algn="l" fontAlgn="base"/>
                      <a:r>
                        <a:rPr lang="en-US" sz="1800" b="0" dirty="0" err="1">
                          <a:effectLst/>
                          <a:latin typeface="Garamond" panose="02020404030301010803" pitchFamily="18" charset="0"/>
                        </a:rPr>
                        <a:t>AttributeError</a:t>
                      </a:r>
                      <a:endParaRPr lang="en-US" sz="1800" b="0" dirty="0">
                        <a:effectLst/>
                        <a:latin typeface="Garamond" panose="02020404030301010803" pitchFamily="18" charset="0"/>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l" fontAlgn="base"/>
                      <a:r>
                        <a:rPr lang="en-US" sz="1800" b="0" dirty="0">
                          <a:effectLst/>
                          <a:latin typeface="Garamond" panose="02020404030301010803" pitchFamily="18" charset="0"/>
                        </a:rPr>
                        <a:t>It occurs when an attribute assignment is failed.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175651675"/>
                  </a:ext>
                </a:extLst>
              </a:tr>
              <a:tr h="0">
                <a:tc>
                  <a:txBody>
                    <a:bodyPr/>
                    <a:lstStyle/>
                    <a:p>
                      <a:pPr algn="l" fontAlgn="base"/>
                      <a:r>
                        <a:rPr lang="en-US" sz="1800" b="0" dirty="0" err="1">
                          <a:effectLst/>
                          <a:latin typeface="Garamond" panose="02020404030301010803" pitchFamily="18" charset="0"/>
                        </a:rPr>
                        <a:t>ImportError</a:t>
                      </a:r>
                      <a:endParaRPr lang="en-US" sz="1800" b="0" dirty="0">
                        <a:effectLst/>
                        <a:latin typeface="Garamond" panose="02020404030301010803" pitchFamily="18" charset="0"/>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l" fontAlgn="base"/>
                      <a:r>
                        <a:rPr lang="en-US" sz="1800" b="0">
                          <a:effectLst/>
                          <a:latin typeface="Garamond" panose="02020404030301010803" pitchFamily="18" charset="0"/>
                        </a:rPr>
                        <a:t>It occurs when an imported module is not found.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586629876"/>
                  </a:ext>
                </a:extLst>
              </a:tr>
              <a:tr h="0">
                <a:tc>
                  <a:txBody>
                    <a:bodyPr/>
                    <a:lstStyle/>
                    <a:p>
                      <a:pPr algn="l" fontAlgn="base"/>
                      <a:r>
                        <a:rPr lang="en-US" sz="1800" b="0" dirty="0" err="1">
                          <a:effectLst/>
                          <a:latin typeface="Garamond" panose="02020404030301010803" pitchFamily="18" charset="0"/>
                        </a:rPr>
                        <a:t>KeyError</a:t>
                      </a:r>
                      <a:endParaRPr lang="en-US" sz="1800" b="0" dirty="0">
                        <a:effectLst/>
                        <a:latin typeface="Garamond" panose="02020404030301010803" pitchFamily="18" charset="0"/>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l" fontAlgn="base"/>
                      <a:r>
                        <a:rPr lang="en-US" sz="1800" b="0" dirty="0">
                          <a:effectLst/>
                          <a:latin typeface="Garamond" panose="02020404030301010803" pitchFamily="18" charset="0"/>
                        </a:rPr>
                        <a:t>It occurs when the key of the dictionary is not found.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755469092"/>
                  </a:ext>
                </a:extLst>
              </a:tr>
              <a:tr h="0">
                <a:tc>
                  <a:txBody>
                    <a:bodyPr/>
                    <a:lstStyle/>
                    <a:p>
                      <a:pPr algn="l" fontAlgn="base"/>
                      <a:r>
                        <a:rPr lang="en-US" sz="1800" b="0">
                          <a:effectLst/>
                          <a:latin typeface="Garamond" panose="02020404030301010803" pitchFamily="18" charset="0"/>
                        </a:rPr>
                        <a:t>NameError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l" fontAlgn="base"/>
                      <a:r>
                        <a:rPr lang="en-US" sz="1800" b="0" dirty="0">
                          <a:effectLst/>
                          <a:latin typeface="Garamond" panose="02020404030301010803" pitchFamily="18" charset="0"/>
                        </a:rPr>
                        <a:t>It occurs when the variable is not defined.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618932484"/>
                  </a:ext>
                </a:extLst>
              </a:tr>
              <a:tr h="0">
                <a:tc>
                  <a:txBody>
                    <a:bodyPr/>
                    <a:lstStyle/>
                    <a:p>
                      <a:pPr algn="l" fontAlgn="base"/>
                      <a:r>
                        <a:rPr lang="en-US" sz="1800" b="0">
                          <a:effectLst/>
                          <a:latin typeface="Garamond" panose="02020404030301010803" pitchFamily="18" charset="0"/>
                        </a:rPr>
                        <a:t>MemoryError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l" fontAlgn="base"/>
                      <a:r>
                        <a:rPr lang="en-US" sz="1800" b="0" dirty="0">
                          <a:effectLst/>
                          <a:latin typeface="Garamond" panose="02020404030301010803" pitchFamily="18" charset="0"/>
                        </a:rPr>
                        <a:t>It occurs when a program runs out of memory.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013255067"/>
                  </a:ext>
                </a:extLst>
              </a:tr>
              <a:tr h="0">
                <a:tc>
                  <a:txBody>
                    <a:bodyPr/>
                    <a:lstStyle/>
                    <a:p>
                      <a:pPr algn="l" fontAlgn="base"/>
                      <a:r>
                        <a:rPr lang="en-US" sz="1800" b="0">
                          <a:effectLst/>
                          <a:latin typeface="Garamond" panose="02020404030301010803" pitchFamily="18" charset="0"/>
                        </a:rPr>
                        <a:t>TypeError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l" fontAlgn="base"/>
                      <a:r>
                        <a:rPr lang="en-US" sz="1800" b="0" dirty="0">
                          <a:effectLst/>
                          <a:latin typeface="Garamond" panose="02020404030301010803" pitchFamily="18" charset="0"/>
                        </a:rPr>
                        <a:t>It occurs when a function and operation are applied in an incorrect type.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3522283099"/>
                  </a:ext>
                </a:extLst>
              </a:tr>
            </a:tbl>
          </a:graphicData>
        </a:graphic>
      </p:graphicFrame>
      <p:sp>
        <p:nvSpPr>
          <p:cNvPr id="4" name="Slide Number Placeholder 3">
            <a:extLst>
              <a:ext uri="{FF2B5EF4-FFF2-40B4-BE49-F238E27FC236}">
                <a16:creationId xmlns:a16="http://schemas.microsoft.com/office/drawing/2014/main" id="{7218616D-416D-E8F0-110E-9EDB1BE426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31</a:t>
            </a:fld>
            <a:endParaRPr lang="en-IN"/>
          </a:p>
        </p:txBody>
      </p:sp>
    </p:spTree>
    <p:extLst>
      <p:ext uri="{BB962C8B-B14F-4D97-AF65-F5344CB8AC3E}">
        <p14:creationId xmlns:p14="http://schemas.microsoft.com/office/powerpoint/2010/main" val="2330617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4D24-63C9-9541-5218-3E80BA95CCB9}"/>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5D0FC908-8E7F-D611-9B2F-61713EB34AEB}"/>
              </a:ext>
            </a:extLst>
          </p:cNvPr>
          <p:cNvSpPr>
            <a:spLocks noGrp="1"/>
          </p:cNvSpPr>
          <p:nvPr>
            <p:ph idx="1"/>
          </p:nvPr>
        </p:nvSpPr>
        <p:spPr>
          <a:xfrm>
            <a:off x="1097280" y="1845734"/>
            <a:ext cx="4579620" cy="4023360"/>
          </a:xfrm>
        </p:spPr>
        <p:txBody>
          <a:bodyPr/>
          <a:lstStyle/>
          <a:p>
            <a:r>
              <a:rPr lang="en-US" dirty="0"/>
              <a:t>When an error and an exception are raised then we handle that with the help of the Handling method.</a:t>
            </a:r>
          </a:p>
          <a:p>
            <a:r>
              <a:rPr lang="en-US" dirty="0"/>
              <a:t>Handling Exceptions with Try/Except/Finally </a:t>
            </a:r>
          </a:p>
          <a:p>
            <a:r>
              <a:rPr lang="en-US" dirty="0"/>
              <a:t>We can handle errors by the Try/Except/Finally method. we write unsafe code in the try, fall back code in except and final code in finally block.</a:t>
            </a:r>
          </a:p>
          <a:p>
            <a:pPr marL="0" indent="0">
              <a:buNone/>
            </a:pPr>
            <a:endParaRPr lang="en-US" dirty="0"/>
          </a:p>
        </p:txBody>
      </p:sp>
      <p:sp>
        <p:nvSpPr>
          <p:cNvPr id="4" name="Slide Number Placeholder 3">
            <a:extLst>
              <a:ext uri="{FF2B5EF4-FFF2-40B4-BE49-F238E27FC236}">
                <a16:creationId xmlns:a16="http://schemas.microsoft.com/office/drawing/2014/main" id="{4DEC60C0-12A1-8820-F134-E2E90DBD05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32</a:t>
            </a:fld>
            <a:endParaRPr lang="en-IN"/>
          </a:p>
        </p:txBody>
      </p:sp>
      <p:pic>
        <p:nvPicPr>
          <p:cNvPr id="6" name="Picture 5">
            <a:extLst>
              <a:ext uri="{FF2B5EF4-FFF2-40B4-BE49-F238E27FC236}">
                <a16:creationId xmlns:a16="http://schemas.microsoft.com/office/drawing/2014/main" id="{42AA3180-FE7D-795A-7973-94B2733FAD5D}"/>
              </a:ext>
            </a:extLst>
          </p:cNvPr>
          <p:cNvPicPr>
            <a:picLocks noChangeAspect="1"/>
          </p:cNvPicPr>
          <p:nvPr/>
        </p:nvPicPr>
        <p:blipFill>
          <a:blip r:embed="rId2"/>
          <a:stretch>
            <a:fillRect/>
          </a:stretch>
        </p:blipFill>
        <p:spPr>
          <a:xfrm>
            <a:off x="6515101" y="1913334"/>
            <a:ext cx="5362573" cy="3686205"/>
          </a:xfrm>
          <a:prstGeom prst="rect">
            <a:avLst/>
          </a:prstGeom>
        </p:spPr>
      </p:pic>
    </p:spTree>
    <p:extLst>
      <p:ext uri="{BB962C8B-B14F-4D97-AF65-F5344CB8AC3E}">
        <p14:creationId xmlns:p14="http://schemas.microsoft.com/office/powerpoint/2010/main" val="1130518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8024-D231-41DC-FD75-9C653CCC483A}"/>
              </a:ext>
            </a:extLst>
          </p:cNvPr>
          <p:cNvSpPr>
            <a:spLocks noGrp="1"/>
          </p:cNvSpPr>
          <p:nvPr>
            <p:ph type="title"/>
          </p:nvPr>
        </p:nvSpPr>
        <p:spPr/>
        <p:txBody>
          <a:bodyPr/>
          <a:lstStyle/>
          <a:p>
            <a:r>
              <a:rPr lang="en-US" dirty="0"/>
              <a:t>Python – Basic packages</a:t>
            </a:r>
          </a:p>
        </p:txBody>
      </p:sp>
      <p:sp>
        <p:nvSpPr>
          <p:cNvPr id="3" name="Content Placeholder 2">
            <a:extLst>
              <a:ext uri="{FF2B5EF4-FFF2-40B4-BE49-F238E27FC236}">
                <a16:creationId xmlns:a16="http://schemas.microsoft.com/office/drawing/2014/main" id="{55280CF9-7C2F-192C-9FC6-BC8C8974438F}"/>
              </a:ext>
            </a:extLst>
          </p:cNvPr>
          <p:cNvSpPr>
            <a:spLocks noGrp="1"/>
          </p:cNvSpPr>
          <p:nvPr>
            <p:ph idx="1"/>
          </p:nvPr>
        </p:nvSpPr>
        <p:spPr/>
        <p:txBody>
          <a:bodyPr/>
          <a:lstStyle/>
          <a:p>
            <a:r>
              <a:rPr lang="en-IN" dirty="0"/>
              <a:t>There are some basic packages in python that can be directly imported and can be used.</a:t>
            </a:r>
          </a:p>
          <a:p>
            <a:r>
              <a:rPr lang="en-IN" dirty="0"/>
              <a:t>Some of the basic packages are:</a:t>
            </a:r>
          </a:p>
          <a:p>
            <a:pPr lvl="1"/>
            <a:r>
              <a:rPr lang="en-IN" dirty="0"/>
              <a:t>OS </a:t>
            </a:r>
          </a:p>
          <a:p>
            <a:pPr lvl="1"/>
            <a:r>
              <a:rPr lang="en-IN" dirty="0"/>
              <a:t>Datetime </a:t>
            </a:r>
          </a:p>
          <a:p>
            <a:pPr lvl="1"/>
            <a:r>
              <a:rPr lang="en-IN" dirty="0"/>
              <a:t>csv</a:t>
            </a:r>
          </a:p>
          <a:p>
            <a:pPr lvl="1"/>
            <a:r>
              <a:rPr lang="en-IN" dirty="0"/>
              <a:t>Random</a:t>
            </a:r>
          </a:p>
          <a:p>
            <a:pPr lvl="1"/>
            <a:r>
              <a:rPr lang="en-IN" dirty="0"/>
              <a:t>Sys</a:t>
            </a:r>
          </a:p>
          <a:p>
            <a:pPr lvl="1"/>
            <a:r>
              <a:rPr lang="en-IN" dirty="0"/>
              <a:t>Math</a:t>
            </a:r>
          </a:p>
          <a:p>
            <a:pPr lvl="1"/>
            <a:endParaRPr lang="en-US" dirty="0"/>
          </a:p>
        </p:txBody>
      </p:sp>
      <p:sp>
        <p:nvSpPr>
          <p:cNvPr id="4" name="Slide Number Placeholder 3">
            <a:extLst>
              <a:ext uri="{FF2B5EF4-FFF2-40B4-BE49-F238E27FC236}">
                <a16:creationId xmlns:a16="http://schemas.microsoft.com/office/drawing/2014/main" id="{F633899F-2016-9B2B-0CCA-415D98FFCA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33</a:t>
            </a:fld>
            <a:endParaRPr lang="en-IN"/>
          </a:p>
        </p:txBody>
      </p:sp>
    </p:spTree>
    <p:extLst>
      <p:ext uri="{BB962C8B-B14F-4D97-AF65-F5344CB8AC3E}">
        <p14:creationId xmlns:p14="http://schemas.microsoft.com/office/powerpoint/2010/main" val="1151872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A0F0-6F62-71F0-1AC7-CA9F1A23D441}"/>
              </a:ext>
            </a:extLst>
          </p:cNvPr>
          <p:cNvSpPr>
            <a:spLocks noGrp="1"/>
          </p:cNvSpPr>
          <p:nvPr>
            <p:ph type="title"/>
          </p:nvPr>
        </p:nvSpPr>
        <p:spPr/>
        <p:txBody>
          <a:bodyPr/>
          <a:lstStyle/>
          <a:p>
            <a:r>
              <a:rPr lang="en-IN" dirty="0"/>
              <a:t>OS package</a:t>
            </a:r>
            <a:endParaRPr lang="en-US" dirty="0"/>
          </a:p>
        </p:txBody>
      </p:sp>
      <p:sp>
        <p:nvSpPr>
          <p:cNvPr id="3" name="Content Placeholder 2">
            <a:extLst>
              <a:ext uri="{FF2B5EF4-FFF2-40B4-BE49-F238E27FC236}">
                <a16:creationId xmlns:a16="http://schemas.microsoft.com/office/drawing/2014/main" id="{C166888C-5107-8D51-E3F7-E4BBE4FD994B}"/>
              </a:ext>
            </a:extLst>
          </p:cNvPr>
          <p:cNvSpPr>
            <a:spLocks noGrp="1"/>
          </p:cNvSpPr>
          <p:nvPr>
            <p:ph idx="1"/>
          </p:nvPr>
        </p:nvSpPr>
        <p:spPr/>
        <p:txBody>
          <a:bodyPr>
            <a:normAutofit lnSpcReduction="10000"/>
          </a:bodyPr>
          <a:lstStyle/>
          <a:p>
            <a:r>
              <a:rPr lang="en-US" dirty="0"/>
              <a:t>Python OS module provides the facility to establish the interaction between the user and the operating system. It offers many useful OS functions that are used to perform OS-based tasks and get related information about operating system.</a:t>
            </a:r>
          </a:p>
          <a:p>
            <a:r>
              <a:rPr lang="en-US" dirty="0"/>
              <a:t>Some functions of OS package:</a:t>
            </a:r>
          </a:p>
          <a:p>
            <a:pPr lvl="1"/>
            <a:r>
              <a:rPr lang="en-US" dirty="0"/>
              <a:t>os.name() – provides the </a:t>
            </a:r>
            <a:r>
              <a:rPr lang="en-US" dirty="0" err="1"/>
              <a:t>the</a:t>
            </a:r>
            <a:r>
              <a:rPr lang="en-US" dirty="0"/>
              <a:t> name of the operating system module that it imports.</a:t>
            </a:r>
          </a:p>
          <a:p>
            <a:pPr lvl="1"/>
            <a:r>
              <a:rPr lang="en-US" dirty="0" err="1"/>
              <a:t>os.mkdir</a:t>
            </a:r>
            <a:r>
              <a:rPr lang="en-US" dirty="0"/>
              <a:t>() -- The </a:t>
            </a:r>
            <a:r>
              <a:rPr lang="en-US" dirty="0" err="1"/>
              <a:t>os.mkdir</a:t>
            </a:r>
            <a:r>
              <a:rPr lang="en-US" dirty="0"/>
              <a:t>() function is used to create new directory.</a:t>
            </a:r>
          </a:p>
          <a:p>
            <a:pPr lvl="1"/>
            <a:r>
              <a:rPr lang="en-US" dirty="0" err="1"/>
              <a:t>os.getcwd</a:t>
            </a:r>
            <a:r>
              <a:rPr lang="en-US" dirty="0"/>
              <a:t>() -- It returns the current working directory(CWD) of the file.</a:t>
            </a:r>
          </a:p>
          <a:p>
            <a:pPr lvl="1"/>
            <a:r>
              <a:rPr lang="en-US" dirty="0" err="1"/>
              <a:t>os.chdir</a:t>
            </a:r>
            <a:r>
              <a:rPr lang="en-US" dirty="0"/>
              <a:t>() -- The </a:t>
            </a:r>
            <a:r>
              <a:rPr lang="en-US" dirty="0" err="1"/>
              <a:t>os</a:t>
            </a:r>
            <a:r>
              <a:rPr lang="en-US" dirty="0"/>
              <a:t> module provides the </a:t>
            </a:r>
            <a:r>
              <a:rPr lang="en-US" dirty="0" err="1"/>
              <a:t>chdir</a:t>
            </a:r>
            <a:r>
              <a:rPr lang="en-US" dirty="0"/>
              <a:t>() function to change the current working directory.</a:t>
            </a:r>
          </a:p>
          <a:p>
            <a:pPr lvl="1"/>
            <a:r>
              <a:rPr lang="en-US" dirty="0" err="1"/>
              <a:t>os.rmdir</a:t>
            </a:r>
            <a:r>
              <a:rPr lang="en-US" dirty="0"/>
              <a:t>() -- The </a:t>
            </a:r>
            <a:r>
              <a:rPr lang="en-US" dirty="0" err="1"/>
              <a:t>rmdir</a:t>
            </a:r>
            <a:r>
              <a:rPr lang="en-US" dirty="0"/>
              <a:t>() function removes the specified directory with an absolute or related path. First, we have to change the current working directory and remove the folder.</a:t>
            </a:r>
          </a:p>
          <a:p>
            <a:pPr lvl="1"/>
            <a:r>
              <a:rPr lang="en-US" dirty="0" err="1" smtClean="0"/>
              <a:t>os.popen</a:t>
            </a:r>
            <a:r>
              <a:rPr lang="en-US" dirty="0"/>
              <a:t>() -- This function opens a file or from the command specified, and it returns a file object which is connected to a pipe.</a:t>
            </a:r>
          </a:p>
          <a:p>
            <a:pPr lvl="1"/>
            <a:r>
              <a:rPr lang="en-US" dirty="0" err="1"/>
              <a:t>Os.close</a:t>
            </a:r>
            <a:r>
              <a:rPr lang="en-US" dirty="0"/>
              <a:t>() – Close the open file.</a:t>
            </a:r>
          </a:p>
          <a:p>
            <a:endParaRPr lang="en-US" dirty="0"/>
          </a:p>
        </p:txBody>
      </p:sp>
      <p:sp>
        <p:nvSpPr>
          <p:cNvPr id="4" name="Slide Number Placeholder 3">
            <a:extLst>
              <a:ext uri="{FF2B5EF4-FFF2-40B4-BE49-F238E27FC236}">
                <a16:creationId xmlns:a16="http://schemas.microsoft.com/office/drawing/2014/main" id="{F08157F9-2AFC-F0AA-12DE-5F1FDC1484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34</a:t>
            </a:fld>
            <a:endParaRPr lang="en-IN"/>
          </a:p>
        </p:txBody>
      </p:sp>
    </p:spTree>
    <p:extLst>
      <p:ext uri="{BB962C8B-B14F-4D97-AF65-F5344CB8AC3E}">
        <p14:creationId xmlns:p14="http://schemas.microsoft.com/office/powerpoint/2010/main" val="2498840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1E21-95D9-F96D-97BA-F3FA49DE5E29}"/>
              </a:ext>
            </a:extLst>
          </p:cNvPr>
          <p:cNvSpPr>
            <a:spLocks noGrp="1"/>
          </p:cNvSpPr>
          <p:nvPr>
            <p:ph type="title"/>
          </p:nvPr>
        </p:nvSpPr>
        <p:spPr/>
        <p:txBody>
          <a:bodyPr/>
          <a:lstStyle/>
          <a:p>
            <a:r>
              <a:rPr lang="en-IN" dirty="0"/>
              <a:t>Examples of OS package</a:t>
            </a:r>
            <a:endParaRPr lang="en-US" dirty="0"/>
          </a:p>
        </p:txBody>
      </p:sp>
      <p:sp>
        <p:nvSpPr>
          <p:cNvPr id="4" name="Slide Number Placeholder 3">
            <a:extLst>
              <a:ext uri="{FF2B5EF4-FFF2-40B4-BE49-F238E27FC236}">
                <a16:creationId xmlns:a16="http://schemas.microsoft.com/office/drawing/2014/main" id="{808B79FF-6823-41A4-08BF-7E64141AC2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35</a:t>
            </a:fld>
            <a:endParaRPr lang="en-IN"/>
          </a:p>
        </p:txBody>
      </p:sp>
      <p:sp>
        <p:nvSpPr>
          <p:cNvPr id="5" name="TextBox 4">
            <a:extLst>
              <a:ext uri="{FF2B5EF4-FFF2-40B4-BE49-F238E27FC236}">
                <a16:creationId xmlns:a16="http://schemas.microsoft.com/office/drawing/2014/main" id="{6781C633-F91E-3E7D-EB10-00D05FDD2DA3}"/>
              </a:ext>
            </a:extLst>
          </p:cNvPr>
          <p:cNvSpPr txBox="1"/>
          <p:nvPr/>
        </p:nvSpPr>
        <p:spPr>
          <a:xfrm>
            <a:off x="1036320" y="1737360"/>
            <a:ext cx="4400550" cy="4524315"/>
          </a:xfrm>
          <a:prstGeom prst="rect">
            <a:avLst/>
          </a:prstGeom>
          <a:noFill/>
        </p:spPr>
        <p:txBody>
          <a:bodyPr wrap="square" rtlCol="0">
            <a:spAutoFit/>
          </a:bodyPr>
          <a:lstStyle/>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os</a:t>
            </a:r>
            <a:r>
              <a:rPr lang="en-US" b="0" i="0" dirty="0">
                <a:solidFill>
                  <a:srgbClr val="000000"/>
                </a:solidFill>
                <a:effectLst/>
                <a:latin typeface="inter-regular"/>
              </a:rPr>
              <a:t>     </a:t>
            </a:r>
          </a:p>
          <a:p>
            <a:pPr algn="just"/>
            <a:r>
              <a:rPr lang="en-US" b="0" i="0" dirty="0" err="1">
                <a:solidFill>
                  <a:srgbClr val="000000"/>
                </a:solidFill>
                <a:effectLst/>
                <a:latin typeface="inter-regular"/>
              </a:rPr>
              <a:t>fd</a:t>
            </a:r>
            <a:r>
              <a:rPr lang="en-US" b="0" i="0" dirty="0">
                <a:solidFill>
                  <a:srgbClr val="000000"/>
                </a:solidFill>
                <a:effectLst/>
                <a:latin typeface="inter-regular"/>
              </a:rPr>
              <a:t> = </a:t>
            </a:r>
            <a:r>
              <a:rPr lang="en-US" b="0" i="0" dirty="0">
                <a:solidFill>
                  <a:srgbClr val="0000FF"/>
                </a:solidFill>
                <a:effectLst/>
                <a:latin typeface="inter-regular"/>
              </a:rPr>
              <a:t>"python.txt"</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a:t>
            </a:r>
            <a:r>
              <a:rPr lang="en-US" b="0" i="0" dirty="0" err="1">
                <a:solidFill>
                  <a:srgbClr val="008200"/>
                </a:solidFill>
                <a:effectLst/>
                <a:latin typeface="inter-regular"/>
              </a:rPr>
              <a:t>popen</a:t>
            </a:r>
            <a:r>
              <a:rPr lang="en-US" b="0" i="0" dirty="0">
                <a:solidFill>
                  <a:srgbClr val="008200"/>
                </a:solidFill>
                <a:effectLst/>
                <a:latin typeface="inter-regular"/>
              </a:rPr>
              <a:t>() is similar to open()   </a:t>
            </a:r>
            <a:r>
              <a:rPr lang="en-US" b="0" i="0" dirty="0">
                <a:solidFill>
                  <a:srgbClr val="000000"/>
                </a:solidFill>
                <a:effectLst/>
                <a:latin typeface="inter-regular"/>
              </a:rPr>
              <a:t>  </a:t>
            </a:r>
          </a:p>
          <a:p>
            <a:pPr algn="just"/>
            <a:r>
              <a:rPr lang="en-US" b="0" i="0" dirty="0">
                <a:solidFill>
                  <a:srgbClr val="000000"/>
                </a:solidFill>
                <a:effectLst/>
                <a:latin typeface="inter-regular"/>
              </a:rPr>
              <a:t>file = open(</a:t>
            </a:r>
            <a:r>
              <a:rPr lang="en-US" b="0" i="0" dirty="0" err="1">
                <a:solidFill>
                  <a:srgbClr val="000000"/>
                </a:solidFill>
                <a:effectLst/>
                <a:latin typeface="inter-regular"/>
              </a:rPr>
              <a:t>fd</a:t>
            </a:r>
            <a:r>
              <a:rPr lang="en-US" b="0" i="0" dirty="0">
                <a:solidFill>
                  <a:srgbClr val="000000"/>
                </a:solidFill>
                <a:effectLst/>
                <a:latin typeface="inter-regular"/>
              </a:rPr>
              <a:t>, </a:t>
            </a:r>
            <a:r>
              <a:rPr lang="en-US" b="0" i="0" dirty="0">
                <a:solidFill>
                  <a:srgbClr val="0000FF"/>
                </a:solidFill>
                <a:effectLst/>
                <a:latin typeface="inter-regular"/>
              </a:rPr>
              <a:t>'w'</a:t>
            </a:r>
            <a:r>
              <a:rPr lang="en-US" b="0" i="0" dirty="0">
                <a:solidFill>
                  <a:srgbClr val="000000"/>
                </a:solidFill>
                <a:effectLst/>
                <a:latin typeface="inter-regular"/>
              </a:rPr>
              <a:t>)     </a:t>
            </a:r>
          </a:p>
          <a:p>
            <a:pPr algn="just"/>
            <a:r>
              <a:rPr lang="en-US" b="0" i="0" dirty="0" err="1">
                <a:solidFill>
                  <a:srgbClr val="000000"/>
                </a:solidFill>
                <a:effectLst/>
                <a:latin typeface="inter-regular"/>
              </a:rPr>
              <a:t>file.write</a:t>
            </a:r>
            <a:r>
              <a:rPr lang="en-US" b="0" i="0" dirty="0">
                <a:solidFill>
                  <a:srgbClr val="000000"/>
                </a:solidFill>
                <a:effectLst/>
                <a:latin typeface="inter-regular"/>
              </a:rPr>
              <a:t>(</a:t>
            </a:r>
            <a:r>
              <a:rPr lang="en-US" b="0" i="0" dirty="0">
                <a:solidFill>
                  <a:srgbClr val="0000FF"/>
                </a:solidFill>
                <a:effectLst/>
                <a:latin typeface="inter-regular"/>
              </a:rPr>
              <a:t>"This is awesome"</a:t>
            </a:r>
            <a:r>
              <a:rPr lang="en-US" b="0" i="0" dirty="0">
                <a:solidFill>
                  <a:srgbClr val="000000"/>
                </a:solidFill>
                <a:effectLst/>
                <a:latin typeface="inter-regular"/>
              </a:rPr>
              <a:t>)     </a:t>
            </a:r>
          </a:p>
          <a:p>
            <a:pPr algn="just"/>
            <a:r>
              <a:rPr lang="en-US" b="0" i="0" dirty="0" err="1">
                <a:solidFill>
                  <a:srgbClr val="000000"/>
                </a:solidFill>
                <a:effectLst/>
                <a:latin typeface="inter-regular"/>
              </a:rPr>
              <a:t>file.close</a:t>
            </a:r>
            <a:r>
              <a:rPr lang="en-US" b="0" i="0" dirty="0">
                <a:solidFill>
                  <a:srgbClr val="000000"/>
                </a:solidFill>
                <a:effectLst/>
                <a:latin typeface="inter-regular"/>
              </a:rPr>
              <a:t>()     </a:t>
            </a:r>
          </a:p>
          <a:p>
            <a:pPr algn="just"/>
            <a:r>
              <a:rPr lang="en-US" b="0" i="0" dirty="0">
                <a:solidFill>
                  <a:srgbClr val="000000"/>
                </a:solidFill>
                <a:effectLst/>
                <a:latin typeface="inter-regular"/>
              </a:rPr>
              <a:t>file = open(</a:t>
            </a:r>
            <a:r>
              <a:rPr lang="en-US" b="0" i="0" dirty="0" err="1">
                <a:solidFill>
                  <a:srgbClr val="000000"/>
                </a:solidFill>
                <a:effectLst/>
                <a:latin typeface="inter-regular"/>
              </a:rPr>
              <a:t>fd</a:t>
            </a:r>
            <a:r>
              <a:rPr lang="en-US" b="0" i="0" dirty="0">
                <a:solidFill>
                  <a:srgbClr val="000000"/>
                </a:solidFill>
                <a:effectLst/>
                <a:latin typeface="inter-regular"/>
              </a:rPr>
              <a:t>, </a:t>
            </a:r>
            <a:r>
              <a:rPr lang="en-US" b="0" i="0" dirty="0">
                <a:solidFill>
                  <a:srgbClr val="0000FF"/>
                </a:solidFill>
                <a:effectLst/>
                <a:latin typeface="inter-regular"/>
              </a:rPr>
              <a:t>'r'</a:t>
            </a:r>
            <a:r>
              <a:rPr lang="en-US" b="0" i="0" dirty="0">
                <a:solidFill>
                  <a:srgbClr val="000000"/>
                </a:solidFill>
                <a:effectLst/>
                <a:latin typeface="inter-regular"/>
              </a:rPr>
              <a:t>)     </a:t>
            </a:r>
          </a:p>
          <a:p>
            <a:pPr algn="just"/>
            <a:r>
              <a:rPr lang="en-US" b="0" i="0" dirty="0">
                <a:solidFill>
                  <a:srgbClr val="000000"/>
                </a:solidFill>
                <a:effectLst/>
                <a:latin typeface="inter-regular"/>
              </a:rPr>
              <a:t>text = </a:t>
            </a:r>
            <a:r>
              <a:rPr lang="en-US" b="0" i="0" dirty="0" err="1">
                <a:solidFill>
                  <a:srgbClr val="000000"/>
                </a:solidFill>
                <a:effectLst/>
                <a:latin typeface="inter-regular"/>
              </a:rPr>
              <a:t>file.read</a:t>
            </a:r>
            <a:r>
              <a:rPr lang="en-US" b="0" i="0" dirty="0">
                <a:solidFill>
                  <a:srgbClr val="000000"/>
                </a:solidFill>
                <a:effectLst/>
                <a:latin typeface="inter-regular"/>
              </a:rPr>
              <a:t>()     </a:t>
            </a:r>
          </a:p>
          <a:p>
            <a:pPr algn="just"/>
            <a:r>
              <a:rPr lang="en-US" b="1" i="0" dirty="0">
                <a:solidFill>
                  <a:srgbClr val="006699"/>
                </a:solidFill>
                <a:effectLst/>
                <a:latin typeface="inter-regular"/>
              </a:rPr>
              <a:t>print</a:t>
            </a:r>
            <a:r>
              <a:rPr lang="en-US" b="0" i="0" dirty="0">
                <a:solidFill>
                  <a:srgbClr val="000000"/>
                </a:solidFill>
                <a:effectLst/>
                <a:latin typeface="inter-regular"/>
              </a:rPr>
              <a:t>(text)     </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a:t>
            </a:r>
            <a:r>
              <a:rPr lang="en-US" b="0" i="0" dirty="0" err="1">
                <a:solidFill>
                  <a:srgbClr val="008200"/>
                </a:solidFill>
                <a:effectLst/>
                <a:latin typeface="inter-regular"/>
              </a:rPr>
              <a:t>popen</a:t>
            </a:r>
            <a:r>
              <a:rPr lang="en-US" b="0" i="0" dirty="0">
                <a:solidFill>
                  <a:srgbClr val="008200"/>
                </a:solidFill>
                <a:effectLst/>
                <a:latin typeface="inter-regular"/>
              </a:rPr>
              <a:t>() provides gateway and accesses the file directly   </a:t>
            </a:r>
            <a:r>
              <a:rPr lang="en-US" b="0" i="0" dirty="0">
                <a:solidFill>
                  <a:srgbClr val="000000"/>
                </a:solidFill>
                <a:effectLst/>
                <a:latin typeface="inter-regular"/>
              </a:rPr>
              <a:t>  </a:t>
            </a:r>
          </a:p>
          <a:p>
            <a:pPr algn="just"/>
            <a:r>
              <a:rPr lang="en-US" b="0" i="0" dirty="0">
                <a:solidFill>
                  <a:srgbClr val="000000"/>
                </a:solidFill>
                <a:effectLst/>
                <a:latin typeface="inter-regular"/>
              </a:rPr>
              <a:t>file = </a:t>
            </a:r>
            <a:r>
              <a:rPr lang="en-US" b="0" i="0" dirty="0" err="1">
                <a:solidFill>
                  <a:srgbClr val="000000"/>
                </a:solidFill>
                <a:effectLst/>
                <a:latin typeface="inter-regular"/>
              </a:rPr>
              <a:t>os.popen</a:t>
            </a:r>
            <a:r>
              <a:rPr lang="en-US" b="0" i="0" dirty="0">
                <a:solidFill>
                  <a:srgbClr val="000000"/>
                </a:solidFill>
                <a:effectLst/>
                <a:latin typeface="inter-regular"/>
              </a:rPr>
              <a:t>(</a:t>
            </a:r>
            <a:r>
              <a:rPr lang="en-US" b="0" i="0" dirty="0" err="1">
                <a:solidFill>
                  <a:srgbClr val="000000"/>
                </a:solidFill>
                <a:effectLst/>
                <a:latin typeface="inter-regular"/>
              </a:rPr>
              <a:t>fd</a:t>
            </a:r>
            <a:r>
              <a:rPr lang="en-US" b="0" i="0" dirty="0">
                <a:solidFill>
                  <a:srgbClr val="000000"/>
                </a:solidFill>
                <a:effectLst/>
                <a:latin typeface="inter-regular"/>
              </a:rPr>
              <a:t>, </a:t>
            </a:r>
            <a:r>
              <a:rPr lang="en-US" b="0" i="0" dirty="0">
                <a:solidFill>
                  <a:srgbClr val="0000FF"/>
                </a:solidFill>
                <a:effectLst/>
                <a:latin typeface="inter-regular"/>
              </a:rPr>
              <a:t>'w'</a:t>
            </a:r>
            <a:r>
              <a:rPr lang="en-US" b="0" i="0" dirty="0">
                <a:solidFill>
                  <a:srgbClr val="000000"/>
                </a:solidFill>
                <a:effectLst/>
                <a:latin typeface="inter-regular"/>
              </a:rPr>
              <a:t>)     </a:t>
            </a:r>
          </a:p>
          <a:p>
            <a:pPr algn="just"/>
            <a:r>
              <a:rPr lang="en-US" b="0" i="0" dirty="0" err="1">
                <a:solidFill>
                  <a:srgbClr val="000000"/>
                </a:solidFill>
                <a:effectLst/>
                <a:latin typeface="inter-regular"/>
              </a:rPr>
              <a:t>file.write</a:t>
            </a:r>
            <a:r>
              <a:rPr lang="en-US" b="0" i="0" dirty="0">
                <a:solidFill>
                  <a:srgbClr val="000000"/>
                </a:solidFill>
                <a:effectLst/>
                <a:latin typeface="inter-regular"/>
              </a:rPr>
              <a:t>(</a:t>
            </a:r>
            <a:r>
              <a:rPr lang="en-US" b="0" i="0" dirty="0">
                <a:solidFill>
                  <a:srgbClr val="0000FF"/>
                </a:solidFill>
                <a:effectLst/>
                <a:latin typeface="inter-regular"/>
              </a:rPr>
              <a:t>"This is awesome"</a:t>
            </a:r>
            <a:r>
              <a:rPr lang="en-US" b="0" i="0" dirty="0">
                <a:solidFill>
                  <a:srgbClr val="000000"/>
                </a:solidFill>
                <a:effectLst/>
                <a:latin typeface="inter-regular"/>
              </a:rPr>
              <a:t>)     </a:t>
            </a:r>
          </a:p>
          <a:p>
            <a:pPr algn="just"/>
            <a:r>
              <a:rPr lang="en-US" b="0" i="0" dirty="0">
                <a:solidFill>
                  <a:srgbClr val="008200"/>
                </a:solidFill>
                <a:effectLst/>
                <a:latin typeface="inter-regular"/>
              </a:rPr>
              <a:t># File not closed, shown in next function.    </a:t>
            </a:r>
            <a:r>
              <a:rPr lang="en-US" b="0" i="0" dirty="0">
                <a:solidFill>
                  <a:srgbClr val="000000"/>
                </a:solidFill>
                <a:effectLst/>
                <a:latin typeface="inter-regular"/>
              </a:rPr>
              <a:t>  </a:t>
            </a:r>
          </a:p>
        </p:txBody>
      </p:sp>
      <p:cxnSp>
        <p:nvCxnSpPr>
          <p:cNvPr id="7" name="Straight Connector 6">
            <a:extLst>
              <a:ext uri="{FF2B5EF4-FFF2-40B4-BE49-F238E27FC236}">
                <a16:creationId xmlns:a16="http://schemas.microsoft.com/office/drawing/2014/main" id="{D4F9BBE9-28E1-7E79-5282-33190B96ABA4}"/>
              </a:ext>
            </a:extLst>
          </p:cNvPr>
          <p:cNvCxnSpPr>
            <a:cxnSpLocks/>
          </p:cNvCxnSpPr>
          <p:nvPr/>
        </p:nvCxnSpPr>
        <p:spPr>
          <a:xfrm flipH="1">
            <a:off x="6095790" y="1905000"/>
            <a:ext cx="30690" cy="41814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04B6DD7-A1CE-837B-AD90-CA1BEF5B2838}"/>
              </a:ext>
            </a:extLst>
          </p:cNvPr>
          <p:cNvSpPr txBox="1"/>
          <p:nvPr/>
        </p:nvSpPr>
        <p:spPr>
          <a:xfrm>
            <a:off x="6496050" y="1905000"/>
            <a:ext cx="2358390" cy="1791563"/>
          </a:xfrm>
          <a:prstGeom prst="rect">
            <a:avLst/>
          </a:prstGeom>
          <a:noFill/>
        </p:spPr>
        <p:txBody>
          <a:bodyPr wrap="square">
            <a:spAutoFit/>
          </a:bodyPr>
          <a:lstStyle/>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os</a:t>
            </a:r>
            <a:r>
              <a:rPr lang="en-US" b="0" i="0" dirty="0">
                <a:solidFill>
                  <a:srgbClr val="000000"/>
                </a:solidFill>
                <a:effectLst/>
                <a:latin typeface="inter-regular"/>
              </a:rPr>
              <a:t>     </a:t>
            </a:r>
          </a:p>
          <a:p>
            <a:pPr algn="just"/>
            <a:r>
              <a:rPr lang="en-US" b="0" i="0" dirty="0" err="1">
                <a:solidFill>
                  <a:srgbClr val="000000"/>
                </a:solidFill>
                <a:effectLst/>
                <a:latin typeface="inter-regular"/>
              </a:rPr>
              <a:t>fr</a:t>
            </a:r>
            <a:r>
              <a:rPr lang="en-US" b="0" i="0" dirty="0">
                <a:solidFill>
                  <a:srgbClr val="000000"/>
                </a:solidFill>
                <a:effectLst/>
                <a:latin typeface="inter-regular"/>
              </a:rPr>
              <a:t> = </a:t>
            </a:r>
            <a:r>
              <a:rPr lang="en-US" b="0" i="0" dirty="0">
                <a:solidFill>
                  <a:srgbClr val="0000FF"/>
                </a:solidFill>
                <a:effectLst/>
                <a:latin typeface="inter-regular"/>
              </a:rPr>
              <a:t>"Python1.txt"</a:t>
            </a:r>
            <a:r>
              <a:rPr lang="en-US" b="0" i="0" dirty="0">
                <a:solidFill>
                  <a:srgbClr val="000000"/>
                </a:solidFill>
                <a:effectLst/>
                <a:latin typeface="inter-regular"/>
              </a:rPr>
              <a:t>    </a:t>
            </a:r>
          </a:p>
          <a:p>
            <a:pPr algn="just"/>
            <a:r>
              <a:rPr lang="en-US" b="0" i="0" dirty="0">
                <a:solidFill>
                  <a:srgbClr val="000000"/>
                </a:solidFill>
                <a:effectLst/>
                <a:latin typeface="inter-regular"/>
              </a:rPr>
              <a:t>file = open(</a:t>
            </a:r>
            <a:r>
              <a:rPr lang="en-US" b="0" i="0" dirty="0" err="1">
                <a:solidFill>
                  <a:srgbClr val="000000"/>
                </a:solidFill>
                <a:effectLst/>
                <a:latin typeface="inter-regular"/>
              </a:rPr>
              <a:t>fr</a:t>
            </a:r>
            <a:r>
              <a:rPr lang="en-US" b="0" i="0" dirty="0">
                <a:solidFill>
                  <a:srgbClr val="000000"/>
                </a:solidFill>
                <a:effectLst/>
                <a:latin typeface="inter-regular"/>
              </a:rPr>
              <a:t>, </a:t>
            </a:r>
            <a:r>
              <a:rPr lang="en-US" b="0" i="0" dirty="0">
                <a:solidFill>
                  <a:srgbClr val="0000FF"/>
                </a:solidFill>
                <a:effectLst/>
                <a:latin typeface="inter-regular"/>
              </a:rPr>
              <a:t>'r'</a:t>
            </a:r>
            <a:r>
              <a:rPr lang="en-US" b="0" i="0" dirty="0">
                <a:solidFill>
                  <a:srgbClr val="000000"/>
                </a:solidFill>
                <a:effectLst/>
                <a:latin typeface="inter-regular"/>
              </a:rPr>
              <a:t>)     </a:t>
            </a:r>
          </a:p>
          <a:p>
            <a:pPr algn="just"/>
            <a:r>
              <a:rPr lang="en-US" b="0" i="0" dirty="0">
                <a:solidFill>
                  <a:srgbClr val="000000"/>
                </a:solidFill>
                <a:effectLst/>
                <a:latin typeface="inter-regular"/>
              </a:rPr>
              <a:t>text = </a:t>
            </a:r>
            <a:r>
              <a:rPr lang="en-US" b="0" i="0" dirty="0" err="1">
                <a:solidFill>
                  <a:srgbClr val="000000"/>
                </a:solidFill>
                <a:effectLst/>
                <a:latin typeface="inter-regular"/>
              </a:rPr>
              <a:t>file.read</a:t>
            </a:r>
            <a:r>
              <a:rPr lang="en-US" b="0" i="0" dirty="0">
                <a:solidFill>
                  <a:srgbClr val="000000"/>
                </a:solidFill>
                <a:effectLst/>
                <a:latin typeface="inter-regular"/>
              </a:rPr>
              <a:t>()     </a:t>
            </a:r>
          </a:p>
          <a:p>
            <a:pPr algn="just"/>
            <a:r>
              <a:rPr lang="en-US" b="1" i="0" dirty="0">
                <a:solidFill>
                  <a:srgbClr val="006699"/>
                </a:solidFill>
                <a:effectLst/>
                <a:latin typeface="inter-regular"/>
              </a:rPr>
              <a:t>print</a:t>
            </a:r>
            <a:r>
              <a:rPr lang="en-US" b="0" i="0" dirty="0">
                <a:solidFill>
                  <a:srgbClr val="000000"/>
                </a:solidFill>
                <a:effectLst/>
                <a:latin typeface="inter-regular"/>
              </a:rPr>
              <a:t>(text)     </a:t>
            </a:r>
          </a:p>
          <a:p>
            <a:pPr algn="just"/>
            <a:r>
              <a:rPr lang="en-US" b="0" i="0" dirty="0" err="1">
                <a:solidFill>
                  <a:srgbClr val="000000"/>
                </a:solidFill>
                <a:effectLst/>
                <a:latin typeface="inter-regular"/>
              </a:rPr>
              <a:t>os.close</a:t>
            </a:r>
            <a:r>
              <a:rPr lang="en-US" b="0" i="0" dirty="0">
                <a:solidFill>
                  <a:srgbClr val="000000"/>
                </a:solidFill>
                <a:effectLst/>
                <a:latin typeface="inter-regular"/>
              </a:rPr>
              <a:t>(file)       </a:t>
            </a:r>
          </a:p>
        </p:txBody>
      </p:sp>
    </p:spTree>
    <p:extLst>
      <p:ext uri="{BB962C8B-B14F-4D97-AF65-F5344CB8AC3E}">
        <p14:creationId xmlns:p14="http://schemas.microsoft.com/office/powerpoint/2010/main" val="2195862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F002-25D9-5DC3-7B14-E2919511B992}"/>
              </a:ext>
            </a:extLst>
          </p:cNvPr>
          <p:cNvSpPr>
            <a:spLocks noGrp="1"/>
          </p:cNvSpPr>
          <p:nvPr>
            <p:ph type="title"/>
          </p:nvPr>
        </p:nvSpPr>
        <p:spPr/>
        <p:txBody>
          <a:bodyPr/>
          <a:lstStyle/>
          <a:p>
            <a:r>
              <a:rPr lang="en-IN" dirty="0"/>
              <a:t>The datetime package</a:t>
            </a:r>
            <a:endParaRPr lang="en-US" dirty="0"/>
          </a:p>
        </p:txBody>
      </p:sp>
      <p:sp>
        <p:nvSpPr>
          <p:cNvPr id="3" name="Content Placeholder 2">
            <a:extLst>
              <a:ext uri="{FF2B5EF4-FFF2-40B4-BE49-F238E27FC236}">
                <a16:creationId xmlns:a16="http://schemas.microsoft.com/office/drawing/2014/main" id="{A57BD21D-D020-5937-1B70-456E97DFDCE5}"/>
              </a:ext>
            </a:extLst>
          </p:cNvPr>
          <p:cNvSpPr>
            <a:spLocks noGrp="1"/>
          </p:cNvSpPr>
          <p:nvPr>
            <p:ph idx="1"/>
          </p:nvPr>
        </p:nvSpPr>
        <p:spPr/>
        <p:txBody>
          <a:bodyPr>
            <a:normAutofit fontScale="85000" lnSpcReduction="20000"/>
          </a:bodyPr>
          <a:lstStyle/>
          <a:p>
            <a:r>
              <a:rPr lang="en-US" dirty="0"/>
              <a:t>In Python, date and time are not a data type of their own, but a module named datetime can be imported to work with the date as well as time. Python Datetime module comes built into Python, so there is no need to install it externally. </a:t>
            </a:r>
          </a:p>
          <a:p>
            <a:r>
              <a:rPr lang="en-US" dirty="0"/>
              <a:t>The </a:t>
            </a:r>
            <a:r>
              <a:rPr lang="en-US" dirty="0" err="1"/>
              <a:t>DateTime</a:t>
            </a:r>
            <a:r>
              <a:rPr lang="en-US" dirty="0"/>
              <a:t> module is categorized into 6 main classes – </a:t>
            </a:r>
          </a:p>
          <a:p>
            <a:r>
              <a:rPr lang="en-US" dirty="0"/>
              <a:t>date – An idealized naive date, assuming the current Gregorian calendar always was, and always will be, in effect. Its attributes are year, month and day.</a:t>
            </a:r>
          </a:p>
          <a:p>
            <a:r>
              <a:rPr lang="en-US" dirty="0"/>
              <a:t>time – An idealized time, independent of any particular day, assuming that every day has exactly 24*60*60 seconds. Its attributes are hour, minute, second, microsecond, and </a:t>
            </a:r>
            <a:r>
              <a:rPr lang="en-US" dirty="0" err="1"/>
              <a:t>tzinfo</a:t>
            </a:r>
            <a:r>
              <a:rPr lang="en-US" dirty="0"/>
              <a:t>.</a:t>
            </a:r>
          </a:p>
          <a:p>
            <a:r>
              <a:rPr lang="en-US" dirty="0"/>
              <a:t>datetime – Its a combination of date and time along with the attributes year, month, day, hour, minute, second, microsecond, and </a:t>
            </a:r>
            <a:r>
              <a:rPr lang="en-US" dirty="0" err="1"/>
              <a:t>tzinfo</a:t>
            </a:r>
            <a:r>
              <a:rPr lang="en-US" dirty="0"/>
              <a:t>.</a:t>
            </a:r>
          </a:p>
          <a:p>
            <a:r>
              <a:rPr lang="en-US" dirty="0" err="1"/>
              <a:t>timedelta</a:t>
            </a:r>
            <a:r>
              <a:rPr lang="en-US" dirty="0"/>
              <a:t> – A duration expressing the difference between two date, time, or datetime instances to microsecond resolution.</a:t>
            </a:r>
          </a:p>
          <a:p>
            <a:r>
              <a:rPr lang="en-US" dirty="0" err="1"/>
              <a:t>tzinfo</a:t>
            </a:r>
            <a:r>
              <a:rPr lang="en-US" dirty="0"/>
              <a:t> – It provides time zone information objects.</a:t>
            </a:r>
          </a:p>
          <a:p>
            <a:r>
              <a:rPr lang="en-US" dirty="0" err="1"/>
              <a:t>timezone</a:t>
            </a:r>
            <a:r>
              <a:rPr lang="en-US" dirty="0"/>
              <a:t> – A class that implements the </a:t>
            </a:r>
            <a:r>
              <a:rPr lang="en-US" dirty="0" err="1"/>
              <a:t>tzinfo</a:t>
            </a:r>
            <a:r>
              <a:rPr lang="en-US" dirty="0"/>
              <a:t> abstract base class as a fixed offset from the UTC (New in version 3.2).</a:t>
            </a:r>
          </a:p>
        </p:txBody>
      </p:sp>
      <p:sp>
        <p:nvSpPr>
          <p:cNvPr id="4" name="Slide Number Placeholder 3">
            <a:extLst>
              <a:ext uri="{FF2B5EF4-FFF2-40B4-BE49-F238E27FC236}">
                <a16:creationId xmlns:a16="http://schemas.microsoft.com/office/drawing/2014/main" id="{7196D655-B3B9-B1B9-3AB8-DB1EC8DCC2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36</a:t>
            </a:fld>
            <a:endParaRPr lang="en-IN"/>
          </a:p>
        </p:txBody>
      </p:sp>
    </p:spTree>
    <p:extLst>
      <p:ext uri="{BB962C8B-B14F-4D97-AF65-F5344CB8AC3E}">
        <p14:creationId xmlns:p14="http://schemas.microsoft.com/office/powerpoint/2010/main" val="33446120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2ADF-7CE8-3FD5-AADC-6B4B384C054D}"/>
              </a:ext>
            </a:extLst>
          </p:cNvPr>
          <p:cNvSpPr>
            <a:spLocks noGrp="1"/>
          </p:cNvSpPr>
          <p:nvPr>
            <p:ph type="title"/>
          </p:nvPr>
        </p:nvSpPr>
        <p:spPr/>
        <p:txBody>
          <a:bodyPr/>
          <a:lstStyle/>
          <a:p>
            <a:r>
              <a:rPr lang="en-IN" dirty="0"/>
              <a:t>Example of datetime package</a:t>
            </a:r>
            <a:endParaRPr lang="en-US" dirty="0"/>
          </a:p>
        </p:txBody>
      </p:sp>
      <p:sp>
        <p:nvSpPr>
          <p:cNvPr id="4" name="Slide Number Placeholder 3">
            <a:extLst>
              <a:ext uri="{FF2B5EF4-FFF2-40B4-BE49-F238E27FC236}">
                <a16:creationId xmlns:a16="http://schemas.microsoft.com/office/drawing/2014/main" id="{CE2DB6F2-3B13-52B2-CCE2-DF735B25D8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37</a:t>
            </a:fld>
            <a:endParaRPr lang="en-IN"/>
          </a:p>
        </p:txBody>
      </p:sp>
      <p:sp>
        <p:nvSpPr>
          <p:cNvPr id="5" name="Rectangle 2">
            <a:extLst>
              <a:ext uri="{FF2B5EF4-FFF2-40B4-BE49-F238E27FC236}">
                <a16:creationId xmlns:a16="http://schemas.microsoft.com/office/drawing/2014/main" id="{C627403E-F397-A564-2A1A-7439E055D00A}"/>
              </a:ext>
            </a:extLst>
          </p:cNvPr>
          <p:cNvSpPr>
            <a:spLocks noChangeArrowheads="1"/>
          </p:cNvSpPr>
          <p:nvPr/>
        </p:nvSpPr>
        <p:spPr bwMode="auto">
          <a:xfrm>
            <a:off x="1209674" y="2044005"/>
            <a:ext cx="4143376"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5715E"/>
                </a:solidFill>
                <a:effectLst/>
                <a:latin typeface="Consolas" panose="020B0609020204030204" pitchFamily="49" charset="0"/>
              </a:rPr>
              <a:t># Python program to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5715E"/>
                </a:solidFill>
                <a:effectLst/>
                <a:latin typeface="Consolas" panose="020B0609020204030204" pitchFamily="49" charset="0"/>
              </a:rPr>
              <a:t># print current date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92672"/>
                </a:solidFill>
                <a:effectLst/>
                <a:latin typeface="Consolas" panose="020B0609020204030204" pitchFamily="49" charset="0"/>
              </a:rPr>
              <a:t>from</a:t>
            </a:r>
            <a:r>
              <a:rPr kumimoji="0" lang="en-US" altLang="en-US" b="0" i="0" u="none" strike="noStrike" cap="none" normalizeH="0" baseline="0" dirty="0">
                <a:ln>
                  <a:noFill/>
                </a:ln>
                <a:effectLst/>
                <a:latin typeface="Consolas" panose="020B0609020204030204" pitchFamily="49" charset="0"/>
              </a:rPr>
              <a:t> datetime </a:t>
            </a:r>
            <a:r>
              <a:rPr kumimoji="0" lang="en-US" altLang="en-US" b="1" i="0" u="none" strike="noStrike" cap="none" normalizeH="0" baseline="0" dirty="0">
                <a:ln>
                  <a:noFill/>
                </a:ln>
                <a:solidFill>
                  <a:srgbClr val="F92672"/>
                </a:solidFill>
                <a:effectLst/>
                <a:latin typeface="Consolas" panose="020B0609020204030204" pitchFamily="49" charset="0"/>
              </a:rPr>
              <a:t>import</a:t>
            </a:r>
            <a:r>
              <a:rPr kumimoji="0" lang="en-US" altLang="en-US" b="0" i="0" u="none" strike="noStrike" cap="none" normalizeH="0" baseline="0" dirty="0">
                <a:ln>
                  <a:noFill/>
                </a:ln>
                <a:solidFill>
                  <a:srgbClr val="FFFFFF"/>
                </a:solidFill>
                <a:effectLst/>
                <a:latin typeface="Consolas" panose="020B0609020204030204" pitchFamily="49" charset="0"/>
              </a:rPr>
              <a:t> </a:t>
            </a:r>
            <a:r>
              <a:rPr kumimoji="0" lang="en-US" altLang="en-US" b="0" i="0" u="none" strike="noStrike" cap="none" normalizeH="0" baseline="0" dirty="0">
                <a:ln>
                  <a:noFill/>
                </a:ln>
                <a:effectLst/>
                <a:latin typeface="Consolas" panose="020B0609020204030204" pitchFamily="49" charset="0"/>
              </a:rPr>
              <a:t>date</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5715E"/>
                </a:solidFill>
                <a:effectLst/>
                <a:latin typeface="Consolas" panose="020B0609020204030204" pitchFamily="49" charset="0"/>
              </a:rPr>
              <a:t># calling the today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5715E"/>
                </a:solidFill>
                <a:effectLst/>
                <a:latin typeface="Consolas" panose="020B0609020204030204" pitchFamily="49" charset="0"/>
              </a:rPr>
              <a:t># function of date class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nsolas" panose="020B0609020204030204" pitchFamily="49" charset="0"/>
              </a:rPr>
              <a:t>today </a:t>
            </a:r>
            <a:r>
              <a:rPr kumimoji="0" lang="en-US" altLang="en-US" b="1" i="0" u="none" strike="noStrike" cap="none" normalizeH="0" baseline="0" dirty="0">
                <a:ln>
                  <a:noFill/>
                </a:ln>
                <a:effectLst/>
                <a:latin typeface="Consolas" panose="020B0609020204030204" pitchFamily="49" charset="0"/>
              </a:rPr>
              <a:t>=</a:t>
            </a:r>
            <a:r>
              <a:rPr kumimoji="0" lang="en-US" altLang="en-US" b="0" i="0" u="none" strike="noStrike" cap="none" normalizeH="0" baseline="0" dirty="0">
                <a:ln>
                  <a:noFill/>
                </a:ln>
                <a:effectLst/>
                <a:latin typeface="Consolas" panose="020B0609020204030204" pitchFamily="49" charset="0"/>
              </a:rPr>
              <a:t> </a:t>
            </a:r>
            <a:r>
              <a:rPr kumimoji="0" lang="en-US" altLang="en-US" b="0" i="0" u="none" strike="noStrike" cap="none" normalizeH="0" baseline="0" dirty="0" err="1">
                <a:ln>
                  <a:noFill/>
                </a:ln>
                <a:effectLst/>
                <a:latin typeface="Consolas" panose="020B0609020204030204" pitchFamily="49" charset="0"/>
              </a:rPr>
              <a:t>date.today</a:t>
            </a:r>
            <a:r>
              <a:rPr kumimoji="0" lang="en-US" altLang="en-US" b="0" i="0" u="none" strike="noStrike" cap="none" normalizeH="0" baseline="0" dirty="0">
                <a:ln>
                  <a:noFill/>
                </a:ln>
                <a:effectLst/>
                <a:latin typeface="Consolas" panose="020B0609020204030204" pitchFamily="49"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92672"/>
                </a:solidFill>
                <a:effectLst/>
                <a:latin typeface="Consolas" panose="020B0609020204030204" pitchFamily="49" charset="0"/>
              </a:rPr>
              <a:t>print</a:t>
            </a:r>
            <a:r>
              <a:rPr kumimoji="0" lang="en-US" altLang="en-US" b="0" i="0" u="none" strike="noStrike" cap="none" normalizeH="0" baseline="0" dirty="0">
                <a:ln>
                  <a:noFill/>
                </a:ln>
                <a:effectLst/>
                <a:latin typeface="Consolas" panose="020B0609020204030204" pitchFamily="49" charset="0"/>
              </a:rPr>
              <a:t>("Today's date is", today)</a:t>
            </a:r>
            <a:endParaRPr kumimoji="0" lang="en-US" altLang="en-US" b="0" i="0" u="none" strike="noStrike" cap="none" normalizeH="0" baseline="0" dirty="0">
              <a:ln>
                <a:noFill/>
              </a:ln>
              <a:effectLst/>
              <a:latin typeface="Arial" panose="020B0604020202020204" pitchFamily="34" charset="0"/>
            </a:endParaRPr>
          </a:p>
        </p:txBody>
      </p:sp>
      <p:sp>
        <p:nvSpPr>
          <p:cNvPr id="6" name="Rectangle 3">
            <a:extLst>
              <a:ext uri="{FF2B5EF4-FFF2-40B4-BE49-F238E27FC236}">
                <a16:creationId xmlns:a16="http://schemas.microsoft.com/office/drawing/2014/main" id="{2D1A7B72-FBD3-D410-140B-265123BAA29F}"/>
              </a:ext>
            </a:extLst>
          </p:cNvPr>
          <p:cNvSpPr>
            <a:spLocks noChangeArrowheads="1"/>
          </p:cNvSpPr>
          <p:nvPr/>
        </p:nvSpPr>
        <p:spPr bwMode="auto">
          <a:xfrm>
            <a:off x="6838952" y="2044005"/>
            <a:ext cx="507526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from</a:t>
            </a:r>
            <a:r>
              <a:rPr kumimoji="0" lang="en-US" altLang="en-US" b="0" i="0" u="none" strike="noStrike" cap="none" normalizeH="0" baseline="0" dirty="0">
                <a:ln>
                  <a:noFill/>
                </a:ln>
                <a:solidFill>
                  <a:srgbClr val="FFFFFF"/>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datetime </a:t>
            </a: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b="0" i="0" u="none" strike="noStrike" cap="none" normalizeH="0" baseline="0" dirty="0">
                <a:ln>
                  <a:noFill/>
                </a:ln>
                <a:solidFill>
                  <a:srgbClr val="FFFFFF"/>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date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date object of today's date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today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b="0" i="0" u="none" strike="noStrike" cap="none" normalizeH="0" baseline="0" dirty="0">
                <a:ln>
                  <a:noFill/>
                </a:ln>
                <a:solidFill>
                  <a:srgbClr val="FFFFFF"/>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date.today</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"Current year:"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today.year</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"Current month:"</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today.month</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1493"/>
                </a:solidFill>
                <a:effectLst/>
                <a:latin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"Current day:"</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today.day</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77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1AA9-28AB-4C8B-9239-76B4936D7BCA}"/>
              </a:ext>
            </a:extLst>
          </p:cNvPr>
          <p:cNvSpPr>
            <a:spLocks noGrp="1"/>
          </p:cNvSpPr>
          <p:nvPr>
            <p:ph type="title"/>
          </p:nvPr>
        </p:nvSpPr>
        <p:spPr/>
        <p:txBody>
          <a:bodyPr/>
          <a:lstStyle/>
          <a:p>
            <a:r>
              <a:rPr lang="en-US" dirty="0"/>
              <a:t>Python Math Module</a:t>
            </a:r>
          </a:p>
        </p:txBody>
      </p:sp>
      <p:sp>
        <p:nvSpPr>
          <p:cNvPr id="3" name="Content Placeholder 2">
            <a:extLst>
              <a:ext uri="{FF2B5EF4-FFF2-40B4-BE49-F238E27FC236}">
                <a16:creationId xmlns:a16="http://schemas.microsoft.com/office/drawing/2014/main" id="{2CF5F61A-042B-EE58-C4C1-79C54EC3AC79}"/>
              </a:ext>
            </a:extLst>
          </p:cNvPr>
          <p:cNvSpPr>
            <a:spLocks noGrp="1"/>
          </p:cNvSpPr>
          <p:nvPr>
            <p:ph idx="1"/>
          </p:nvPr>
        </p:nvSpPr>
        <p:spPr/>
        <p:txBody>
          <a:bodyPr/>
          <a:lstStyle/>
          <a:p>
            <a:r>
              <a:rPr lang="en-US" dirty="0"/>
              <a:t>Sometimes when working with some kind of financial or scientific projects it becomes necessary to implement mathematical calculations in the project. Python provides the math module to deal with such calculations. Math module provides functions to deal with both basic operations such as addition(+), subtraction(-), multiplication(*), division(/) and advance operations like trigonometric, logarithmic, exponential functions.</a:t>
            </a:r>
          </a:p>
          <a:p>
            <a:r>
              <a:rPr lang="en-US" dirty="0"/>
              <a:t>There a large number of math methods here we have listed some of them.</a:t>
            </a:r>
          </a:p>
          <a:p>
            <a:endParaRPr lang="en-US" dirty="0"/>
          </a:p>
        </p:txBody>
      </p:sp>
      <p:sp>
        <p:nvSpPr>
          <p:cNvPr id="4" name="Slide Number Placeholder 3">
            <a:extLst>
              <a:ext uri="{FF2B5EF4-FFF2-40B4-BE49-F238E27FC236}">
                <a16:creationId xmlns:a16="http://schemas.microsoft.com/office/drawing/2014/main" id="{8AFE830F-E1A7-FD31-22F7-2C7A24D3CE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38</a:t>
            </a:fld>
            <a:endParaRPr lang="en-IN"/>
          </a:p>
        </p:txBody>
      </p:sp>
      <p:graphicFrame>
        <p:nvGraphicFramePr>
          <p:cNvPr id="5" name="Table 4">
            <a:extLst>
              <a:ext uri="{FF2B5EF4-FFF2-40B4-BE49-F238E27FC236}">
                <a16:creationId xmlns:a16="http://schemas.microsoft.com/office/drawing/2014/main" id="{F0A00E58-27C5-41A8-36E6-66ACDB95034C}"/>
              </a:ext>
            </a:extLst>
          </p:cNvPr>
          <p:cNvGraphicFramePr>
            <a:graphicFrameLocks noGrp="1"/>
          </p:cNvGraphicFramePr>
          <p:nvPr>
            <p:extLst>
              <p:ext uri="{D42A27DB-BD31-4B8C-83A1-F6EECF244321}">
                <p14:modId xmlns:p14="http://schemas.microsoft.com/office/powerpoint/2010/main" val="2310875033"/>
              </p:ext>
            </p:extLst>
          </p:nvPr>
        </p:nvGraphicFramePr>
        <p:xfrm>
          <a:off x="1209675" y="3769498"/>
          <a:ext cx="9946005" cy="2575472"/>
        </p:xfrm>
        <a:graphic>
          <a:graphicData uri="http://schemas.openxmlformats.org/drawingml/2006/table">
            <a:tbl>
              <a:tblPr/>
              <a:tblGrid>
                <a:gridCol w="2983759">
                  <a:extLst>
                    <a:ext uri="{9D8B030D-6E8A-4147-A177-3AD203B41FA5}">
                      <a16:colId xmlns:a16="http://schemas.microsoft.com/office/drawing/2014/main" val="4140537632"/>
                    </a:ext>
                  </a:extLst>
                </a:gridCol>
                <a:gridCol w="6962246">
                  <a:extLst>
                    <a:ext uri="{9D8B030D-6E8A-4147-A177-3AD203B41FA5}">
                      <a16:colId xmlns:a16="http://schemas.microsoft.com/office/drawing/2014/main" val="3483262251"/>
                    </a:ext>
                  </a:extLst>
                </a:gridCol>
              </a:tblGrid>
              <a:tr h="256864">
                <a:tc>
                  <a:txBody>
                    <a:bodyPr/>
                    <a:lstStyle/>
                    <a:p>
                      <a:pPr algn="l" fontAlgn="t"/>
                      <a:r>
                        <a:rPr lang="en-US" sz="1500">
                          <a:effectLst/>
                          <a:latin typeface="Consolas" panose="020B0609020204030204" pitchFamily="49" charset="0"/>
                        </a:rPr>
                        <a:t>Method</a:t>
                      </a:r>
                    </a:p>
                  </a:txBody>
                  <a:tcPr marL="93335"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Description</a:t>
                      </a:r>
                    </a:p>
                  </a:txBody>
                  <a:tcPr marL="46667"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3758621"/>
                  </a:ext>
                </a:extLst>
              </a:tr>
              <a:tr h="256864">
                <a:tc>
                  <a:txBody>
                    <a:bodyPr/>
                    <a:lstStyle/>
                    <a:p>
                      <a:pPr algn="l" fontAlgn="t"/>
                      <a:r>
                        <a:rPr lang="en-US" sz="1500">
                          <a:effectLst/>
                          <a:latin typeface="Consolas" panose="020B0609020204030204" pitchFamily="49" charset="0"/>
                          <a:hlinkClick r:id="rId2"/>
                        </a:rPr>
                        <a:t>math.acos()</a:t>
                      </a:r>
                      <a:endParaRPr lang="en-US" sz="1500">
                        <a:effectLst/>
                        <a:latin typeface="Consolas" panose="020B0609020204030204" pitchFamily="49" charset="0"/>
                      </a:endParaRPr>
                    </a:p>
                  </a:txBody>
                  <a:tcPr marL="93335"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Returns the arc cosine of a number</a:t>
                      </a:r>
                    </a:p>
                  </a:txBody>
                  <a:tcPr marL="46667"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83520880"/>
                  </a:ext>
                </a:extLst>
              </a:tr>
              <a:tr h="256864">
                <a:tc>
                  <a:txBody>
                    <a:bodyPr/>
                    <a:lstStyle/>
                    <a:p>
                      <a:pPr algn="l" fontAlgn="t"/>
                      <a:r>
                        <a:rPr lang="en-US" sz="1500">
                          <a:effectLst/>
                          <a:latin typeface="Consolas" panose="020B0609020204030204" pitchFamily="49" charset="0"/>
                          <a:hlinkClick r:id="rId3"/>
                        </a:rPr>
                        <a:t>math.acosh()</a:t>
                      </a:r>
                      <a:endParaRPr lang="en-US" sz="1500">
                        <a:effectLst/>
                        <a:latin typeface="Consolas" panose="020B0609020204030204" pitchFamily="49" charset="0"/>
                      </a:endParaRPr>
                    </a:p>
                  </a:txBody>
                  <a:tcPr marL="93335"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Returns the inverse hyperbolic cosine of a number</a:t>
                      </a:r>
                    </a:p>
                  </a:txBody>
                  <a:tcPr marL="46667"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6037469"/>
                  </a:ext>
                </a:extLst>
              </a:tr>
              <a:tr h="256864">
                <a:tc>
                  <a:txBody>
                    <a:bodyPr/>
                    <a:lstStyle/>
                    <a:p>
                      <a:pPr algn="l" fontAlgn="t"/>
                      <a:r>
                        <a:rPr lang="en-US" sz="1500">
                          <a:effectLst/>
                          <a:latin typeface="Consolas" panose="020B0609020204030204" pitchFamily="49" charset="0"/>
                          <a:hlinkClick r:id="rId4"/>
                        </a:rPr>
                        <a:t>math.asin()</a:t>
                      </a:r>
                      <a:endParaRPr lang="en-US" sz="1500">
                        <a:effectLst/>
                        <a:latin typeface="Consolas" panose="020B0609020204030204" pitchFamily="49" charset="0"/>
                      </a:endParaRPr>
                    </a:p>
                  </a:txBody>
                  <a:tcPr marL="93335"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Returns the arc sine of a number</a:t>
                      </a:r>
                    </a:p>
                  </a:txBody>
                  <a:tcPr marL="46667"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98535553"/>
                  </a:ext>
                </a:extLst>
              </a:tr>
              <a:tr h="256864">
                <a:tc>
                  <a:txBody>
                    <a:bodyPr/>
                    <a:lstStyle/>
                    <a:p>
                      <a:pPr algn="l" fontAlgn="t"/>
                      <a:r>
                        <a:rPr lang="en-US" sz="1500">
                          <a:effectLst/>
                          <a:latin typeface="Consolas" panose="020B0609020204030204" pitchFamily="49" charset="0"/>
                          <a:hlinkClick r:id="rId5"/>
                        </a:rPr>
                        <a:t>math.asinh()</a:t>
                      </a:r>
                      <a:endParaRPr lang="en-US" sz="1500">
                        <a:effectLst/>
                        <a:latin typeface="Consolas" panose="020B0609020204030204" pitchFamily="49" charset="0"/>
                      </a:endParaRPr>
                    </a:p>
                  </a:txBody>
                  <a:tcPr marL="93335"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Returns the inverse hyperbolic sine of a number</a:t>
                      </a:r>
                    </a:p>
                  </a:txBody>
                  <a:tcPr marL="46667"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46123280"/>
                  </a:ext>
                </a:extLst>
              </a:tr>
              <a:tr h="256864">
                <a:tc>
                  <a:txBody>
                    <a:bodyPr/>
                    <a:lstStyle/>
                    <a:p>
                      <a:pPr algn="l" fontAlgn="t"/>
                      <a:r>
                        <a:rPr lang="en-US" sz="1500">
                          <a:effectLst/>
                          <a:latin typeface="Consolas" panose="020B0609020204030204" pitchFamily="49" charset="0"/>
                          <a:hlinkClick r:id="rId6"/>
                        </a:rPr>
                        <a:t>math.atan()</a:t>
                      </a:r>
                      <a:endParaRPr lang="en-US" sz="1500">
                        <a:effectLst/>
                        <a:latin typeface="Consolas" panose="020B0609020204030204" pitchFamily="49" charset="0"/>
                      </a:endParaRPr>
                    </a:p>
                  </a:txBody>
                  <a:tcPr marL="93335"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Returns the arc tangent of a number in radians</a:t>
                      </a:r>
                    </a:p>
                  </a:txBody>
                  <a:tcPr marL="46667"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7378016"/>
                  </a:ext>
                </a:extLst>
              </a:tr>
              <a:tr h="256864">
                <a:tc>
                  <a:txBody>
                    <a:bodyPr/>
                    <a:lstStyle/>
                    <a:p>
                      <a:pPr algn="l" fontAlgn="t"/>
                      <a:r>
                        <a:rPr lang="en-US" sz="1500">
                          <a:effectLst/>
                          <a:latin typeface="Consolas" panose="020B0609020204030204" pitchFamily="49" charset="0"/>
                          <a:hlinkClick r:id="rId7"/>
                        </a:rPr>
                        <a:t>math.atan2()</a:t>
                      </a:r>
                      <a:endParaRPr lang="en-US" sz="1500">
                        <a:effectLst/>
                        <a:latin typeface="Consolas" panose="020B0609020204030204" pitchFamily="49" charset="0"/>
                      </a:endParaRPr>
                    </a:p>
                  </a:txBody>
                  <a:tcPr marL="93335"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latin typeface="Consolas" panose="020B0609020204030204" pitchFamily="49" charset="0"/>
                        </a:rPr>
                        <a:t>Returns the arc tangent of y/x in radians</a:t>
                      </a:r>
                    </a:p>
                  </a:txBody>
                  <a:tcPr marL="46667"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10425089"/>
                  </a:ext>
                </a:extLst>
              </a:tr>
              <a:tr h="256864">
                <a:tc>
                  <a:txBody>
                    <a:bodyPr/>
                    <a:lstStyle/>
                    <a:p>
                      <a:pPr algn="l" fontAlgn="t"/>
                      <a:r>
                        <a:rPr lang="en-US" sz="1500">
                          <a:effectLst/>
                          <a:latin typeface="Consolas" panose="020B0609020204030204" pitchFamily="49" charset="0"/>
                          <a:hlinkClick r:id="rId8"/>
                        </a:rPr>
                        <a:t>math.atanh()</a:t>
                      </a:r>
                      <a:endParaRPr lang="en-US" sz="1500">
                        <a:effectLst/>
                        <a:latin typeface="Consolas" panose="020B0609020204030204" pitchFamily="49" charset="0"/>
                      </a:endParaRPr>
                    </a:p>
                  </a:txBody>
                  <a:tcPr marL="93335"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effectLst/>
                          <a:latin typeface="Consolas" panose="020B0609020204030204" pitchFamily="49" charset="0"/>
                        </a:rPr>
                        <a:t>Returns the inverse hyperbolic tangent of a number</a:t>
                      </a:r>
                    </a:p>
                  </a:txBody>
                  <a:tcPr marL="46667" marR="46667" marT="46667" marB="4666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595384973"/>
                  </a:ext>
                </a:extLst>
              </a:tr>
            </a:tbl>
          </a:graphicData>
        </a:graphic>
      </p:graphicFrame>
    </p:spTree>
    <p:extLst>
      <p:ext uri="{BB962C8B-B14F-4D97-AF65-F5344CB8AC3E}">
        <p14:creationId xmlns:p14="http://schemas.microsoft.com/office/powerpoint/2010/main" val="1871194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C930-AA13-FD0B-EA35-FC2A4FBB1B68}"/>
              </a:ext>
            </a:extLst>
          </p:cNvPr>
          <p:cNvSpPr>
            <a:spLocks noGrp="1"/>
          </p:cNvSpPr>
          <p:nvPr>
            <p:ph type="title"/>
          </p:nvPr>
        </p:nvSpPr>
        <p:spPr/>
        <p:txBody>
          <a:bodyPr/>
          <a:lstStyle/>
          <a:p>
            <a:r>
              <a:rPr lang="en-IN" dirty="0"/>
              <a:t>Math methods</a:t>
            </a:r>
            <a:endParaRPr lang="en-US" dirty="0"/>
          </a:p>
        </p:txBody>
      </p:sp>
      <p:graphicFrame>
        <p:nvGraphicFramePr>
          <p:cNvPr id="5" name="Content Placeholder 4">
            <a:extLst>
              <a:ext uri="{FF2B5EF4-FFF2-40B4-BE49-F238E27FC236}">
                <a16:creationId xmlns:a16="http://schemas.microsoft.com/office/drawing/2014/main" id="{CE8FCBBB-BDCE-5B4D-0835-47591A5A2615}"/>
              </a:ext>
            </a:extLst>
          </p:cNvPr>
          <p:cNvGraphicFramePr>
            <a:graphicFrameLocks noGrp="1"/>
          </p:cNvGraphicFramePr>
          <p:nvPr>
            <p:ph idx="1"/>
            <p:extLst>
              <p:ext uri="{D42A27DB-BD31-4B8C-83A1-F6EECF244321}">
                <p14:modId xmlns:p14="http://schemas.microsoft.com/office/powerpoint/2010/main" val="474038858"/>
              </p:ext>
            </p:extLst>
          </p:nvPr>
        </p:nvGraphicFramePr>
        <p:xfrm>
          <a:off x="1200150" y="1846264"/>
          <a:ext cx="9955530" cy="4138631"/>
        </p:xfrm>
        <a:graphic>
          <a:graphicData uri="http://schemas.openxmlformats.org/drawingml/2006/table">
            <a:tbl>
              <a:tblPr/>
              <a:tblGrid>
                <a:gridCol w="1933575">
                  <a:extLst>
                    <a:ext uri="{9D8B030D-6E8A-4147-A177-3AD203B41FA5}">
                      <a16:colId xmlns:a16="http://schemas.microsoft.com/office/drawing/2014/main" val="1457433598"/>
                    </a:ext>
                  </a:extLst>
                </a:gridCol>
                <a:gridCol w="8021955">
                  <a:extLst>
                    <a:ext uri="{9D8B030D-6E8A-4147-A177-3AD203B41FA5}">
                      <a16:colId xmlns:a16="http://schemas.microsoft.com/office/drawing/2014/main" val="3682803889"/>
                    </a:ext>
                  </a:extLst>
                </a:gridCol>
              </a:tblGrid>
              <a:tr h="303244">
                <a:tc>
                  <a:txBody>
                    <a:bodyPr/>
                    <a:lstStyle/>
                    <a:p>
                      <a:pPr algn="l" fontAlgn="t"/>
                      <a:r>
                        <a:rPr lang="en-US" sz="1600">
                          <a:effectLst/>
                          <a:latin typeface="Consolas" panose="020B0609020204030204" pitchFamily="49" charset="0"/>
                          <a:hlinkClick r:id="rId2"/>
                        </a:rPr>
                        <a:t>math.cos()</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Consolas" panose="020B0609020204030204" pitchFamily="49" charset="0"/>
                        </a:rPr>
                        <a:t>Returns the cosine of a number</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35707687"/>
                  </a:ext>
                </a:extLst>
              </a:tr>
              <a:tr h="303244">
                <a:tc>
                  <a:txBody>
                    <a:bodyPr/>
                    <a:lstStyle/>
                    <a:p>
                      <a:pPr algn="l" fontAlgn="t"/>
                      <a:r>
                        <a:rPr lang="en-US" sz="1600">
                          <a:effectLst/>
                          <a:latin typeface="Consolas" panose="020B0609020204030204" pitchFamily="49" charset="0"/>
                          <a:hlinkClick r:id="rId3"/>
                        </a:rPr>
                        <a:t>math.cosh()</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Consolas" panose="020B0609020204030204" pitchFamily="49" charset="0"/>
                        </a:rPr>
                        <a:t>Returns the hyperbolic cosine of a number</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02776898"/>
                  </a:ext>
                </a:extLst>
              </a:tr>
              <a:tr h="303244">
                <a:tc>
                  <a:txBody>
                    <a:bodyPr/>
                    <a:lstStyle/>
                    <a:p>
                      <a:pPr algn="l" fontAlgn="t"/>
                      <a:r>
                        <a:rPr lang="en-US" sz="1600">
                          <a:effectLst/>
                          <a:latin typeface="Consolas" panose="020B0609020204030204" pitchFamily="49" charset="0"/>
                          <a:hlinkClick r:id="rId4"/>
                        </a:rPr>
                        <a:t>math.degrees()</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Consolas" panose="020B0609020204030204" pitchFamily="49" charset="0"/>
                        </a:rPr>
                        <a:t>Converts an angle from radians to degrees</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60371443"/>
                  </a:ext>
                </a:extLst>
              </a:tr>
              <a:tr h="687038">
                <a:tc>
                  <a:txBody>
                    <a:bodyPr/>
                    <a:lstStyle/>
                    <a:p>
                      <a:pPr algn="l" fontAlgn="t"/>
                      <a:r>
                        <a:rPr lang="en-US" sz="1600">
                          <a:effectLst/>
                          <a:latin typeface="Consolas" panose="020B0609020204030204" pitchFamily="49" charset="0"/>
                          <a:hlinkClick r:id="rId5"/>
                        </a:rPr>
                        <a:t>math.dist()</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latin typeface="Consolas" panose="020B0609020204030204" pitchFamily="49" charset="0"/>
                        </a:rPr>
                        <a:t>Returns the Euclidean distance between two points (p and q), where p and q are the coordinates of that point</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13963145"/>
                  </a:ext>
                </a:extLst>
              </a:tr>
              <a:tr h="303244">
                <a:tc>
                  <a:txBody>
                    <a:bodyPr/>
                    <a:lstStyle/>
                    <a:p>
                      <a:pPr algn="l" fontAlgn="t"/>
                      <a:r>
                        <a:rPr lang="en-US" sz="1600">
                          <a:effectLst/>
                          <a:latin typeface="Consolas" panose="020B0609020204030204" pitchFamily="49" charset="0"/>
                          <a:hlinkClick r:id="rId6"/>
                        </a:rPr>
                        <a:t>math.erf()</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Consolas" panose="020B0609020204030204" pitchFamily="49" charset="0"/>
                        </a:rPr>
                        <a:t>Returns the error function of a number</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3606944"/>
                  </a:ext>
                </a:extLst>
              </a:tr>
              <a:tr h="431175">
                <a:tc>
                  <a:txBody>
                    <a:bodyPr/>
                    <a:lstStyle/>
                    <a:p>
                      <a:pPr algn="l" fontAlgn="t"/>
                      <a:r>
                        <a:rPr lang="en-US" sz="1600">
                          <a:effectLst/>
                          <a:latin typeface="Consolas" panose="020B0609020204030204" pitchFamily="49" charset="0"/>
                          <a:hlinkClick r:id="rId7"/>
                        </a:rPr>
                        <a:t>math.erfc()</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Consolas" panose="020B0609020204030204" pitchFamily="49" charset="0"/>
                        </a:rPr>
                        <a:t>Returns the complementary error function of a number</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86591128"/>
                  </a:ext>
                </a:extLst>
              </a:tr>
              <a:tr h="303244">
                <a:tc>
                  <a:txBody>
                    <a:bodyPr/>
                    <a:lstStyle/>
                    <a:p>
                      <a:pPr algn="l" fontAlgn="t"/>
                      <a:r>
                        <a:rPr lang="en-US" sz="1600">
                          <a:effectLst/>
                          <a:latin typeface="Consolas" panose="020B0609020204030204" pitchFamily="49" charset="0"/>
                          <a:hlinkClick r:id="rId8"/>
                        </a:rPr>
                        <a:t>math.exp()</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Consolas" panose="020B0609020204030204" pitchFamily="49" charset="0"/>
                        </a:rPr>
                        <a:t>Returns E raised to the power of x</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03378379"/>
                  </a:ext>
                </a:extLst>
              </a:tr>
              <a:tr h="175313">
                <a:tc>
                  <a:txBody>
                    <a:bodyPr/>
                    <a:lstStyle/>
                    <a:p>
                      <a:pPr algn="l" fontAlgn="t"/>
                      <a:r>
                        <a:rPr lang="en-US" sz="1600">
                          <a:effectLst/>
                          <a:latin typeface="Consolas" panose="020B0609020204030204" pitchFamily="49" charset="0"/>
                          <a:hlinkClick r:id="rId9"/>
                        </a:rPr>
                        <a:t>math.expm1()</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Consolas" panose="020B0609020204030204" pitchFamily="49" charset="0"/>
                        </a:rPr>
                        <a:t>Returns E</a:t>
                      </a:r>
                      <a:r>
                        <a:rPr lang="en-US" sz="1600" baseline="30000">
                          <a:effectLst/>
                          <a:latin typeface="Consolas" panose="020B0609020204030204" pitchFamily="49" charset="0"/>
                        </a:rPr>
                        <a:t>x</a:t>
                      </a:r>
                      <a:r>
                        <a:rPr lang="en-US" sz="1600">
                          <a:effectLst/>
                          <a:latin typeface="Consolas" panose="020B0609020204030204" pitchFamily="49" charset="0"/>
                        </a:rPr>
                        <a:t> - 1</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33497600"/>
                  </a:ext>
                </a:extLst>
              </a:tr>
              <a:tr h="303244">
                <a:tc>
                  <a:txBody>
                    <a:bodyPr/>
                    <a:lstStyle/>
                    <a:p>
                      <a:pPr algn="l" fontAlgn="t"/>
                      <a:r>
                        <a:rPr lang="en-US" sz="1600">
                          <a:effectLst/>
                          <a:latin typeface="Consolas" panose="020B0609020204030204" pitchFamily="49" charset="0"/>
                          <a:hlinkClick r:id="rId10"/>
                        </a:rPr>
                        <a:t>math.fabs()</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Consolas" panose="020B0609020204030204" pitchFamily="49" charset="0"/>
                        </a:rPr>
                        <a:t>Returns the absolute value of a number</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15411462"/>
                  </a:ext>
                </a:extLst>
              </a:tr>
              <a:tr h="303244">
                <a:tc>
                  <a:txBody>
                    <a:bodyPr/>
                    <a:lstStyle/>
                    <a:p>
                      <a:pPr algn="l" fontAlgn="t"/>
                      <a:r>
                        <a:rPr lang="en-US" sz="1600">
                          <a:effectLst/>
                          <a:latin typeface="Consolas" panose="020B0609020204030204" pitchFamily="49" charset="0"/>
                          <a:hlinkClick r:id="rId11"/>
                        </a:rPr>
                        <a:t>math.factorial()</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Consolas" panose="020B0609020204030204" pitchFamily="49" charset="0"/>
                        </a:rPr>
                        <a:t>Returns the factorial of a number</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054466"/>
                  </a:ext>
                </a:extLst>
              </a:tr>
              <a:tr h="303244">
                <a:tc>
                  <a:txBody>
                    <a:bodyPr/>
                    <a:lstStyle/>
                    <a:p>
                      <a:pPr algn="l" fontAlgn="t"/>
                      <a:r>
                        <a:rPr lang="en-US" sz="1600">
                          <a:effectLst/>
                          <a:latin typeface="Consolas" panose="020B0609020204030204" pitchFamily="49" charset="0"/>
                          <a:hlinkClick r:id="rId12"/>
                        </a:rPr>
                        <a:t>math.floor()</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Consolas" panose="020B0609020204030204" pitchFamily="49" charset="0"/>
                        </a:rPr>
                        <a:t>Rounds a number down to the nearest integer</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11460027"/>
                  </a:ext>
                </a:extLst>
              </a:tr>
              <a:tr h="303244">
                <a:tc>
                  <a:txBody>
                    <a:bodyPr/>
                    <a:lstStyle/>
                    <a:p>
                      <a:pPr algn="l" fontAlgn="t"/>
                      <a:r>
                        <a:rPr lang="en-US" sz="1600">
                          <a:effectLst/>
                          <a:latin typeface="Consolas" panose="020B0609020204030204" pitchFamily="49" charset="0"/>
                          <a:hlinkClick r:id="rId13"/>
                        </a:rPr>
                        <a:t>math.fmod()</a:t>
                      </a:r>
                      <a:endParaRPr lang="en-US" sz="1600">
                        <a:effectLst/>
                        <a:latin typeface="Consolas" panose="020B0609020204030204" pitchFamily="49" charset="0"/>
                      </a:endParaRPr>
                    </a:p>
                  </a:txBody>
                  <a:tcPr marL="47382"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latin typeface="Consolas" panose="020B0609020204030204" pitchFamily="49" charset="0"/>
                        </a:rPr>
                        <a:t>Returns the remainder of x/y</a:t>
                      </a:r>
                    </a:p>
                  </a:txBody>
                  <a:tcPr marL="23691" marR="23691" marT="23691" marB="236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36692834"/>
                  </a:ext>
                </a:extLst>
              </a:tr>
            </a:tbl>
          </a:graphicData>
        </a:graphic>
      </p:graphicFrame>
      <p:sp>
        <p:nvSpPr>
          <p:cNvPr id="4" name="Slide Number Placeholder 3">
            <a:extLst>
              <a:ext uri="{FF2B5EF4-FFF2-40B4-BE49-F238E27FC236}">
                <a16:creationId xmlns:a16="http://schemas.microsoft.com/office/drawing/2014/main" id="{BEAF4C35-977B-E663-BB01-EAEF019D2F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39</a:t>
            </a:fld>
            <a:endParaRPr lang="en-IN"/>
          </a:p>
        </p:txBody>
      </p:sp>
    </p:spTree>
    <p:extLst>
      <p:ext uri="{BB962C8B-B14F-4D97-AF65-F5344CB8AC3E}">
        <p14:creationId xmlns:p14="http://schemas.microsoft.com/office/powerpoint/2010/main" val="2799793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EC07-534E-9C43-9F19-CAE319C3BE48}"/>
              </a:ext>
            </a:extLst>
          </p:cNvPr>
          <p:cNvSpPr>
            <a:spLocks noGrp="1"/>
          </p:cNvSpPr>
          <p:nvPr>
            <p:ph type="title"/>
          </p:nvPr>
        </p:nvSpPr>
        <p:spPr/>
        <p:txBody>
          <a:bodyPr/>
          <a:lstStyle/>
          <a:p>
            <a:r>
              <a:rPr lang="en-US" dirty="0"/>
              <a:t>I. Class</a:t>
            </a:r>
          </a:p>
        </p:txBody>
      </p:sp>
      <p:sp>
        <p:nvSpPr>
          <p:cNvPr id="3" name="Content Placeholder 2">
            <a:extLst>
              <a:ext uri="{FF2B5EF4-FFF2-40B4-BE49-F238E27FC236}">
                <a16:creationId xmlns:a16="http://schemas.microsoft.com/office/drawing/2014/main" id="{62CA356C-7FEE-2010-E3CC-B733D0B6E64E}"/>
              </a:ext>
            </a:extLst>
          </p:cNvPr>
          <p:cNvSpPr>
            <a:spLocks noGrp="1"/>
          </p:cNvSpPr>
          <p:nvPr>
            <p:ph idx="1"/>
          </p:nvPr>
        </p:nvSpPr>
        <p:spPr/>
        <p:txBody>
          <a:bodyPr/>
          <a:lstStyle/>
          <a:p>
            <a:pPr>
              <a:buFont typeface="Wingdings" panose="05000000000000000000" pitchFamily="2" charset="2"/>
              <a:buChar char="q"/>
            </a:pPr>
            <a:r>
              <a:rPr lang="en-US" dirty="0"/>
              <a:t>The class can be defined as a collection of objects. It is a logical entity that has some specific attributes and methods. </a:t>
            </a:r>
          </a:p>
          <a:p>
            <a:pPr>
              <a:buFont typeface="Wingdings" panose="05000000000000000000" pitchFamily="2" charset="2"/>
              <a:buChar char="q"/>
            </a:pPr>
            <a:r>
              <a:rPr lang="en-US" dirty="0"/>
              <a:t>For example: if you have an employee class, then it should contain an attribute and method, i.e. an email id, name, age, salary, etc.</a:t>
            </a:r>
          </a:p>
        </p:txBody>
      </p:sp>
      <p:sp>
        <p:nvSpPr>
          <p:cNvPr id="4" name="Slide Number Placeholder 3">
            <a:extLst>
              <a:ext uri="{FF2B5EF4-FFF2-40B4-BE49-F238E27FC236}">
                <a16:creationId xmlns:a16="http://schemas.microsoft.com/office/drawing/2014/main" id="{6736AD95-A5E5-B55F-DEEB-6A26A86E64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a:t>
            </a:fld>
            <a:endParaRPr lang="en-IN"/>
          </a:p>
        </p:txBody>
      </p:sp>
      <p:pic>
        <p:nvPicPr>
          <p:cNvPr id="6" name="Picture 5">
            <a:extLst>
              <a:ext uri="{FF2B5EF4-FFF2-40B4-BE49-F238E27FC236}">
                <a16:creationId xmlns:a16="http://schemas.microsoft.com/office/drawing/2014/main" id="{917A4E08-EBCD-1DAB-502C-686D7FAA94CF}"/>
              </a:ext>
            </a:extLst>
          </p:cNvPr>
          <p:cNvPicPr>
            <a:picLocks noChangeAspect="1"/>
          </p:cNvPicPr>
          <p:nvPr/>
        </p:nvPicPr>
        <p:blipFill>
          <a:blip r:embed="rId2"/>
          <a:stretch>
            <a:fillRect/>
          </a:stretch>
        </p:blipFill>
        <p:spPr>
          <a:xfrm>
            <a:off x="2107025" y="3171826"/>
            <a:ext cx="7935892" cy="2697268"/>
          </a:xfrm>
          <a:prstGeom prst="rect">
            <a:avLst/>
          </a:prstGeom>
        </p:spPr>
      </p:pic>
    </p:spTree>
    <p:extLst>
      <p:ext uri="{BB962C8B-B14F-4D97-AF65-F5344CB8AC3E}">
        <p14:creationId xmlns:p14="http://schemas.microsoft.com/office/powerpoint/2010/main" val="485731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C5DC-0B0B-09B0-7DAA-158D7C89C6CC}"/>
              </a:ext>
            </a:extLst>
          </p:cNvPr>
          <p:cNvSpPr>
            <a:spLocks noGrp="1"/>
          </p:cNvSpPr>
          <p:nvPr>
            <p:ph type="title"/>
          </p:nvPr>
        </p:nvSpPr>
        <p:spPr/>
        <p:txBody>
          <a:bodyPr/>
          <a:lstStyle/>
          <a:p>
            <a:r>
              <a:rPr lang="en-IN" dirty="0"/>
              <a:t>Math constants</a:t>
            </a:r>
            <a:endParaRPr lang="en-US" dirty="0"/>
          </a:p>
        </p:txBody>
      </p:sp>
      <p:graphicFrame>
        <p:nvGraphicFramePr>
          <p:cNvPr id="5" name="Content Placeholder 4">
            <a:extLst>
              <a:ext uri="{FF2B5EF4-FFF2-40B4-BE49-F238E27FC236}">
                <a16:creationId xmlns:a16="http://schemas.microsoft.com/office/drawing/2014/main" id="{B73B926E-7446-3C3D-EF72-3C76065844EA}"/>
              </a:ext>
            </a:extLst>
          </p:cNvPr>
          <p:cNvGraphicFramePr>
            <a:graphicFrameLocks noGrp="1"/>
          </p:cNvGraphicFramePr>
          <p:nvPr>
            <p:ph idx="1"/>
            <p:extLst>
              <p:ext uri="{D42A27DB-BD31-4B8C-83A1-F6EECF244321}">
                <p14:modId xmlns:p14="http://schemas.microsoft.com/office/powerpoint/2010/main" val="3219018458"/>
              </p:ext>
            </p:extLst>
          </p:nvPr>
        </p:nvGraphicFramePr>
        <p:xfrm>
          <a:off x="1097281" y="2455545"/>
          <a:ext cx="10115202" cy="2255520"/>
        </p:xfrm>
        <a:graphic>
          <a:graphicData uri="http://schemas.openxmlformats.org/drawingml/2006/table">
            <a:tbl>
              <a:tblPr/>
              <a:tblGrid>
                <a:gridCol w="3034517">
                  <a:extLst>
                    <a:ext uri="{9D8B030D-6E8A-4147-A177-3AD203B41FA5}">
                      <a16:colId xmlns:a16="http://schemas.microsoft.com/office/drawing/2014/main" val="2720354201"/>
                    </a:ext>
                  </a:extLst>
                </a:gridCol>
                <a:gridCol w="7080685">
                  <a:extLst>
                    <a:ext uri="{9D8B030D-6E8A-4147-A177-3AD203B41FA5}">
                      <a16:colId xmlns:a16="http://schemas.microsoft.com/office/drawing/2014/main" val="3399912434"/>
                    </a:ext>
                  </a:extLst>
                </a:gridCol>
              </a:tblGrid>
              <a:tr h="0">
                <a:tc>
                  <a:txBody>
                    <a:bodyPr/>
                    <a:lstStyle/>
                    <a:p>
                      <a:pPr algn="l" fontAlgn="t"/>
                      <a:r>
                        <a:rPr lang="en-US">
                          <a:effectLst/>
                          <a:latin typeface="Consolas" panose="020B0609020204030204" pitchFamily="49" charset="0"/>
                        </a:rPr>
                        <a:t>Constant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Consolas" panose="020B0609020204030204" pitchFamily="49" charset="0"/>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61829077"/>
                  </a:ext>
                </a:extLst>
              </a:tr>
              <a:tr h="0">
                <a:tc>
                  <a:txBody>
                    <a:bodyPr/>
                    <a:lstStyle/>
                    <a:p>
                      <a:pPr algn="l" fontAlgn="t"/>
                      <a:r>
                        <a:rPr lang="en-US">
                          <a:effectLst/>
                          <a:latin typeface="Consolas" panose="020B0609020204030204" pitchFamily="49" charset="0"/>
                          <a:hlinkClick r:id="rId2"/>
                        </a:rPr>
                        <a:t>math.e</a:t>
                      </a:r>
                      <a:endParaRPr lang="en-US">
                        <a:effectLst/>
                        <a:latin typeface="Consolas" panose="020B0609020204030204" pitchFamily="49" charset="0"/>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latin typeface="Consolas" panose="020B0609020204030204" pitchFamily="49" charset="0"/>
                        </a:rPr>
                        <a:t>Returns Euler's number (2.7182...)</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91666545"/>
                  </a:ext>
                </a:extLst>
              </a:tr>
              <a:tr h="0">
                <a:tc>
                  <a:txBody>
                    <a:bodyPr/>
                    <a:lstStyle/>
                    <a:p>
                      <a:pPr algn="l" fontAlgn="t"/>
                      <a:r>
                        <a:rPr lang="en-US">
                          <a:effectLst/>
                          <a:latin typeface="Consolas" panose="020B0609020204030204" pitchFamily="49" charset="0"/>
                          <a:hlinkClick r:id="rId3"/>
                        </a:rPr>
                        <a:t>math.inf</a:t>
                      </a:r>
                      <a:endParaRPr lang="en-US">
                        <a:effectLst/>
                        <a:latin typeface="Consolas" panose="020B0609020204030204" pitchFamily="49" charset="0"/>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Consolas" panose="020B0609020204030204" pitchFamily="49" charset="0"/>
                        </a:rPr>
                        <a:t>Returns a floating-point positive infinity</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44946539"/>
                  </a:ext>
                </a:extLst>
              </a:tr>
              <a:tr h="0">
                <a:tc>
                  <a:txBody>
                    <a:bodyPr/>
                    <a:lstStyle/>
                    <a:p>
                      <a:pPr algn="l" fontAlgn="t"/>
                      <a:r>
                        <a:rPr lang="en-US">
                          <a:effectLst/>
                          <a:latin typeface="Consolas" panose="020B0609020204030204" pitchFamily="49" charset="0"/>
                          <a:hlinkClick r:id="rId4"/>
                        </a:rPr>
                        <a:t>math.nan</a:t>
                      </a:r>
                      <a:endParaRPr lang="en-US">
                        <a:effectLst/>
                        <a:latin typeface="Consolas" panose="020B0609020204030204" pitchFamily="49" charset="0"/>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latin typeface="Consolas" panose="020B0609020204030204" pitchFamily="49" charset="0"/>
                        </a:rPr>
                        <a:t>Returns a floating-point </a:t>
                      </a:r>
                      <a:r>
                        <a:rPr lang="en-US" dirty="0" err="1">
                          <a:effectLst/>
                          <a:latin typeface="Consolas" panose="020B0609020204030204" pitchFamily="49" charset="0"/>
                        </a:rPr>
                        <a:t>NaN</a:t>
                      </a:r>
                      <a:r>
                        <a:rPr lang="en-US" dirty="0">
                          <a:effectLst/>
                          <a:latin typeface="Consolas" panose="020B0609020204030204" pitchFamily="49" charset="0"/>
                        </a:rPr>
                        <a:t> (Not a Number) value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64237728"/>
                  </a:ext>
                </a:extLst>
              </a:tr>
              <a:tr h="0">
                <a:tc>
                  <a:txBody>
                    <a:bodyPr/>
                    <a:lstStyle/>
                    <a:p>
                      <a:pPr algn="l" fontAlgn="t"/>
                      <a:r>
                        <a:rPr lang="en-US">
                          <a:effectLst/>
                          <a:latin typeface="Consolas" panose="020B0609020204030204" pitchFamily="49" charset="0"/>
                          <a:hlinkClick r:id="rId5"/>
                        </a:rPr>
                        <a:t>math.pi</a:t>
                      </a:r>
                      <a:endParaRPr lang="en-US">
                        <a:effectLst/>
                        <a:latin typeface="Consolas" panose="020B0609020204030204" pitchFamily="49" charset="0"/>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Consolas" panose="020B0609020204030204" pitchFamily="49" charset="0"/>
                        </a:rPr>
                        <a:t>Returns PI (3.1415...)</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5403084"/>
                  </a:ext>
                </a:extLst>
              </a:tr>
              <a:tr h="0">
                <a:tc>
                  <a:txBody>
                    <a:bodyPr/>
                    <a:lstStyle/>
                    <a:p>
                      <a:pPr algn="l" fontAlgn="t"/>
                      <a:r>
                        <a:rPr lang="en-US">
                          <a:effectLst/>
                          <a:latin typeface="Consolas" panose="020B0609020204030204" pitchFamily="49" charset="0"/>
                          <a:hlinkClick r:id="rId6"/>
                        </a:rPr>
                        <a:t>math.tau</a:t>
                      </a:r>
                      <a:endParaRPr lang="en-US">
                        <a:effectLst/>
                        <a:latin typeface="Consolas" panose="020B0609020204030204" pitchFamily="49" charset="0"/>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latin typeface="Consolas" panose="020B0609020204030204" pitchFamily="49" charset="0"/>
                        </a:rPr>
                        <a:t>Returns tau (6.2831...)</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878382691"/>
                  </a:ext>
                </a:extLst>
              </a:tr>
            </a:tbl>
          </a:graphicData>
        </a:graphic>
      </p:graphicFrame>
      <p:sp>
        <p:nvSpPr>
          <p:cNvPr id="4" name="Slide Number Placeholder 3">
            <a:extLst>
              <a:ext uri="{FF2B5EF4-FFF2-40B4-BE49-F238E27FC236}">
                <a16:creationId xmlns:a16="http://schemas.microsoft.com/office/drawing/2014/main" id="{B826BEDB-FA42-66B3-EFC4-C8F7A78D58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40</a:t>
            </a:fld>
            <a:endParaRPr lang="en-IN"/>
          </a:p>
        </p:txBody>
      </p:sp>
    </p:spTree>
    <p:extLst>
      <p:ext uri="{BB962C8B-B14F-4D97-AF65-F5344CB8AC3E}">
        <p14:creationId xmlns:p14="http://schemas.microsoft.com/office/powerpoint/2010/main" val="591949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C882-17AA-3ADC-E9FB-B64AAF91A579}"/>
              </a:ext>
            </a:extLst>
          </p:cNvPr>
          <p:cNvSpPr>
            <a:spLocks noGrp="1"/>
          </p:cNvSpPr>
          <p:nvPr>
            <p:ph type="title"/>
          </p:nvPr>
        </p:nvSpPr>
        <p:spPr/>
        <p:txBody>
          <a:bodyPr/>
          <a:lstStyle/>
          <a:p>
            <a:r>
              <a:rPr lang="en-IN" dirty="0"/>
              <a:t>Example of Math module</a:t>
            </a:r>
            <a:endParaRPr lang="en-US" dirty="0"/>
          </a:p>
        </p:txBody>
      </p:sp>
      <p:sp>
        <p:nvSpPr>
          <p:cNvPr id="4" name="Slide Number Placeholder 3">
            <a:extLst>
              <a:ext uri="{FF2B5EF4-FFF2-40B4-BE49-F238E27FC236}">
                <a16:creationId xmlns:a16="http://schemas.microsoft.com/office/drawing/2014/main" id="{F586002B-A52F-5A47-A683-5907F270E8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41</a:t>
            </a:fld>
            <a:endParaRPr lang="en-IN"/>
          </a:p>
        </p:txBody>
      </p:sp>
      <p:sp>
        <p:nvSpPr>
          <p:cNvPr id="5" name="Rectangle 2">
            <a:extLst>
              <a:ext uri="{FF2B5EF4-FFF2-40B4-BE49-F238E27FC236}">
                <a16:creationId xmlns:a16="http://schemas.microsoft.com/office/drawing/2014/main" id="{B92C6F27-BA0A-75BE-B648-DEA7E891E292}"/>
              </a:ext>
            </a:extLst>
          </p:cNvPr>
          <p:cNvSpPr>
            <a:spLocks noChangeArrowheads="1"/>
          </p:cNvSpPr>
          <p:nvPr/>
        </p:nvSpPr>
        <p:spPr bwMode="auto">
          <a:xfrm>
            <a:off x="1238250" y="1951672"/>
            <a:ext cx="322897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82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8200"/>
                </a:solidFill>
                <a:latin typeface="Consolas" panose="020B0609020204030204" pitchFamily="49" charset="0"/>
              </a:rPr>
              <a:t># Program to print +</a:t>
            </a:r>
            <a:r>
              <a:rPr lang="en-US" altLang="en-US" sz="1600" dirty="0" err="1">
                <a:solidFill>
                  <a:srgbClr val="008200"/>
                </a:solidFill>
                <a:latin typeface="Consolas" panose="020B0609020204030204" pitchFamily="49" charset="0"/>
              </a:rPr>
              <a:t>ve</a:t>
            </a:r>
            <a:r>
              <a:rPr lang="en-US" altLang="en-US" sz="1600" dirty="0">
                <a:solidFill>
                  <a:srgbClr val="008200"/>
                </a:solidFill>
                <a:latin typeface="Consolas" panose="020B0609020204030204" pitchFamily="49" charset="0"/>
              </a:rPr>
              <a:t> infinity and –</a:t>
            </a:r>
            <a:r>
              <a:rPr lang="en-US" altLang="en-US" sz="1600" dirty="0" err="1">
                <a:solidFill>
                  <a:srgbClr val="008200"/>
                </a:solidFill>
                <a:latin typeface="Consolas" panose="020B0609020204030204" pitchFamily="49" charset="0"/>
              </a:rPr>
              <a:t>ve</a:t>
            </a:r>
            <a:r>
              <a:rPr lang="en-US" altLang="en-US" sz="1600" dirty="0">
                <a:solidFill>
                  <a:srgbClr val="008200"/>
                </a:solidFill>
                <a:latin typeface="Consolas" panose="020B0609020204030204" pitchFamily="49" charset="0"/>
              </a:rPr>
              <a:t> infinity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82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Import math Library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math</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Print the positive infinity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(math.inf)</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Print the negative infinity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math.inf)</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84CDFBE-CC31-ACDC-C61B-644C167B3584}"/>
              </a:ext>
            </a:extLst>
          </p:cNvPr>
          <p:cNvSpPr>
            <a:spLocks noChangeArrowheads="1"/>
          </p:cNvSpPr>
          <p:nvPr/>
        </p:nvSpPr>
        <p:spPr bwMode="auto">
          <a:xfrm>
            <a:off x="5362576" y="2268438"/>
            <a:ext cx="30440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Import math Library</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math</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Print the value of nan</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math.nan</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A16D9EF9-A745-2F07-1B7D-335B5277E689}"/>
              </a:ext>
            </a:extLst>
          </p:cNvPr>
          <p:cNvCxnSpPr/>
          <p:nvPr/>
        </p:nvCxnSpPr>
        <p:spPr>
          <a:xfrm>
            <a:off x="5029200" y="2114550"/>
            <a:ext cx="0" cy="37623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AE91D2-B153-DE60-6787-05A5249D6A3F}"/>
              </a:ext>
            </a:extLst>
          </p:cNvPr>
          <p:cNvSpPr txBox="1"/>
          <p:nvPr/>
        </p:nvSpPr>
        <p:spPr>
          <a:xfrm>
            <a:off x="5232953" y="3436374"/>
            <a:ext cx="6097656" cy="2631490"/>
          </a:xfrm>
          <a:prstGeom prst="rect">
            <a:avLst/>
          </a:prstGeom>
          <a:noFill/>
        </p:spPr>
        <p:txBody>
          <a:bodyPr wrap="square">
            <a:spAutoFit/>
          </a:bodyPr>
          <a:lstStyle/>
          <a:p>
            <a:r>
              <a:rPr lang="en-US" sz="1500" b="0" dirty="0">
                <a:solidFill>
                  <a:srgbClr val="008000"/>
                </a:solidFill>
                <a:effectLst/>
                <a:latin typeface="Consolas" panose="020B0609020204030204" pitchFamily="49" charset="0"/>
              </a:rPr>
              <a:t># Python code to demonstrate the working of</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ceil() and floor()</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importing "math" for mathematical operations</a:t>
            </a:r>
            <a:endParaRPr lang="en-US" sz="1500" b="0" dirty="0">
              <a:solidFill>
                <a:srgbClr val="000000"/>
              </a:solidFill>
              <a:effectLst/>
              <a:latin typeface="Consolas" panose="020B0609020204030204" pitchFamily="49" charset="0"/>
            </a:endParaRPr>
          </a:p>
          <a:p>
            <a:r>
              <a:rPr lang="en-US" sz="1500" b="0" dirty="0">
                <a:solidFill>
                  <a:srgbClr val="0000FF"/>
                </a:solidFill>
                <a:effectLst/>
                <a:latin typeface="Consolas" panose="020B0609020204030204" pitchFamily="49" charset="0"/>
              </a:rPr>
              <a:t>import</a:t>
            </a:r>
            <a:r>
              <a:rPr lang="en-US" sz="1500" b="0" dirty="0">
                <a:solidFill>
                  <a:srgbClr val="000000"/>
                </a:solidFill>
                <a:effectLst/>
                <a:latin typeface="Consolas" panose="020B0609020204030204" pitchFamily="49" charset="0"/>
              </a:rPr>
              <a:t> math</a:t>
            </a:r>
          </a:p>
          <a:p>
            <a:r>
              <a:rPr lang="en-US" sz="1500" b="0" dirty="0">
                <a:solidFill>
                  <a:srgbClr val="000000"/>
                </a:solidFill>
                <a:effectLst/>
                <a:latin typeface="Consolas" panose="020B0609020204030204" pitchFamily="49" charset="0"/>
              </a:rPr>
              <a:t>a = </a:t>
            </a:r>
            <a:r>
              <a:rPr lang="en-US" sz="1500" b="0" dirty="0">
                <a:solidFill>
                  <a:srgbClr val="098658"/>
                </a:solidFill>
                <a:effectLst/>
                <a:latin typeface="Consolas" panose="020B0609020204030204" pitchFamily="49" charset="0"/>
              </a:rPr>
              <a:t>2.3</a:t>
            </a:r>
            <a:r>
              <a:rPr lang="en-US" sz="1500" b="0" dirty="0">
                <a:solidFill>
                  <a:srgbClr val="000000"/>
                </a:solidFill>
                <a:effectLst/>
                <a:latin typeface="Consolas" panose="020B0609020204030204" pitchFamily="49" charset="0"/>
              </a:rPr>
              <a:t/>
            </a:r>
            <a:br>
              <a:rPr lang="en-US" sz="1500" b="0" dirty="0">
                <a:solidFill>
                  <a:srgbClr val="000000"/>
                </a:solidFill>
                <a:effectLst/>
                <a:latin typeface="Consolas" panose="020B0609020204030204" pitchFamily="49" charset="0"/>
              </a:rPr>
            </a:br>
            <a:r>
              <a:rPr lang="en-US" sz="1500" b="0" dirty="0">
                <a:solidFill>
                  <a:srgbClr val="008000"/>
                </a:solidFill>
                <a:effectLst/>
                <a:latin typeface="Consolas" panose="020B0609020204030204" pitchFamily="49" charset="0"/>
              </a:rPr>
              <a:t># returning the ceil of 2.3</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print (</a:t>
            </a:r>
            <a:r>
              <a:rPr lang="en-US" sz="1500" b="0" dirty="0">
                <a:solidFill>
                  <a:srgbClr val="A31515"/>
                </a:solidFill>
                <a:effectLst/>
                <a:latin typeface="Consolas" panose="020B0609020204030204" pitchFamily="49" charset="0"/>
              </a:rPr>
              <a:t>"The ceil of 2.3 is : "</a:t>
            </a:r>
            <a:r>
              <a:rPr lang="en-US" sz="1500" b="0" dirty="0">
                <a:solidFill>
                  <a:srgbClr val="000000"/>
                </a:solidFill>
                <a:effectLst/>
                <a:latin typeface="Consolas" panose="020B0609020204030204" pitchFamily="49" charset="0"/>
              </a:rPr>
              <a:t>, end=</a:t>
            </a:r>
            <a:r>
              <a:rPr lang="en-US" sz="1500" b="0" dirty="0">
                <a:solidFill>
                  <a:srgbClr val="A31515"/>
                </a:solidFill>
                <a:effectLst/>
                <a:latin typeface="Consolas" panose="020B0609020204030204" pitchFamily="49" charset="0"/>
              </a:rPr>
              <a:t>""</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print (</a:t>
            </a:r>
            <a:r>
              <a:rPr lang="en-US" sz="1500" b="0" dirty="0" err="1">
                <a:solidFill>
                  <a:srgbClr val="000000"/>
                </a:solidFill>
                <a:effectLst/>
                <a:latin typeface="Consolas" panose="020B0609020204030204" pitchFamily="49" charset="0"/>
              </a:rPr>
              <a:t>math.ceil</a:t>
            </a:r>
            <a:r>
              <a:rPr lang="en-US" sz="1500" b="0" dirty="0">
                <a:solidFill>
                  <a:srgbClr val="000000"/>
                </a:solidFill>
                <a:effectLst/>
                <a:latin typeface="Consolas" panose="020B0609020204030204" pitchFamily="49" charset="0"/>
              </a:rPr>
              <a:t>(a))</a:t>
            </a:r>
          </a:p>
          <a:p>
            <a:r>
              <a:rPr lang="en-US" sz="1500" b="0" dirty="0">
                <a:solidFill>
                  <a:srgbClr val="008000"/>
                </a:solidFill>
                <a:effectLst/>
                <a:latin typeface="Consolas" panose="020B0609020204030204" pitchFamily="49" charset="0"/>
              </a:rPr>
              <a:t># returning the floor of 2.3</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print (</a:t>
            </a:r>
            <a:r>
              <a:rPr lang="en-US" sz="1500" b="0" dirty="0">
                <a:solidFill>
                  <a:srgbClr val="A31515"/>
                </a:solidFill>
                <a:effectLst/>
                <a:latin typeface="Consolas" panose="020B0609020204030204" pitchFamily="49" charset="0"/>
              </a:rPr>
              <a:t>"The floor of 2.3 is : "</a:t>
            </a:r>
            <a:r>
              <a:rPr lang="en-US" sz="1500" b="0" dirty="0">
                <a:solidFill>
                  <a:srgbClr val="000000"/>
                </a:solidFill>
                <a:effectLst/>
                <a:latin typeface="Consolas" panose="020B0609020204030204" pitchFamily="49" charset="0"/>
              </a:rPr>
              <a:t>, end=</a:t>
            </a:r>
            <a:r>
              <a:rPr lang="en-US" sz="1500" b="0" dirty="0">
                <a:solidFill>
                  <a:srgbClr val="A31515"/>
                </a:solidFill>
                <a:effectLst/>
                <a:latin typeface="Consolas" panose="020B0609020204030204" pitchFamily="49" charset="0"/>
              </a:rPr>
              <a:t>""</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print (</a:t>
            </a:r>
            <a:r>
              <a:rPr lang="en-US" sz="1500" b="0" dirty="0" err="1">
                <a:solidFill>
                  <a:srgbClr val="000000"/>
                </a:solidFill>
                <a:effectLst/>
                <a:latin typeface="Consolas" panose="020B0609020204030204" pitchFamily="49" charset="0"/>
              </a:rPr>
              <a:t>math.floor</a:t>
            </a:r>
            <a:r>
              <a:rPr lang="en-US" sz="1500" b="0" dirty="0">
                <a:solidFill>
                  <a:srgbClr val="000000"/>
                </a:solidFill>
                <a:effectLst/>
                <a:latin typeface="Consolas" panose="020B0609020204030204" pitchFamily="49" charset="0"/>
              </a:rPr>
              <a:t>(a))</a:t>
            </a:r>
          </a:p>
        </p:txBody>
      </p:sp>
      <p:cxnSp>
        <p:nvCxnSpPr>
          <p:cNvPr id="14" name="Straight Connector 13">
            <a:extLst>
              <a:ext uri="{FF2B5EF4-FFF2-40B4-BE49-F238E27FC236}">
                <a16:creationId xmlns:a16="http://schemas.microsoft.com/office/drawing/2014/main" id="{0CB2AC60-AF14-0F88-7259-9596309CBAAB}"/>
              </a:ext>
            </a:extLst>
          </p:cNvPr>
          <p:cNvCxnSpPr/>
          <p:nvPr/>
        </p:nvCxnSpPr>
        <p:spPr>
          <a:xfrm>
            <a:off x="5108713" y="3329609"/>
            <a:ext cx="62218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990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D9AD-5834-C178-9BF1-3B8A80346243}"/>
              </a:ext>
            </a:extLst>
          </p:cNvPr>
          <p:cNvSpPr>
            <a:spLocks noGrp="1"/>
          </p:cNvSpPr>
          <p:nvPr>
            <p:ph type="title"/>
          </p:nvPr>
        </p:nvSpPr>
        <p:spPr/>
        <p:txBody>
          <a:bodyPr/>
          <a:lstStyle/>
          <a:p>
            <a:r>
              <a:rPr lang="en-IN" dirty="0"/>
              <a:t>Example of Math package</a:t>
            </a:r>
            <a:endParaRPr lang="en-US" dirty="0"/>
          </a:p>
        </p:txBody>
      </p:sp>
      <p:sp>
        <p:nvSpPr>
          <p:cNvPr id="4" name="Slide Number Placeholder 3">
            <a:extLst>
              <a:ext uri="{FF2B5EF4-FFF2-40B4-BE49-F238E27FC236}">
                <a16:creationId xmlns:a16="http://schemas.microsoft.com/office/drawing/2014/main" id="{487D6E29-80D7-01AD-31B5-E3CDDDB0C6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42</a:t>
            </a:fld>
            <a:endParaRPr lang="en-IN"/>
          </a:p>
        </p:txBody>
      </p:sp>
      <p:sp>
        <p:nvSpPr>
          <p:cNvPr id="6" name="Rectangle 3">
            <a:extLst>
              <a:ext uri="{FF2B5EF4-FFF2-40B4-BE49-F238E27FC236}">
                <a16:creationId xmlns:a16="http://schemas.microsoft.com/office/drawing/2014/main" id="{0C68D21C-74D5-9799-CECC-ACAC8A306EA9}"/>
              </a:ext>
            </a:extLst>
          </p:cNvPr>
          <p:cNvSpPr>
            <a:spLocks noGrp="1" noChangeArrowheads="1"/>
          </p:cNvSpPr>
          <p:nvPr>
            <p:ph idx="1"/>
          </p:nvPr>
        </p:nvSpPr>
        <p:spPr bwMode="auto">
          <a:xfrm>
            <a:off x="1097280" y="2133865"/>
            <a:ext cx="365362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Python code to demonstrate the working of</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factorial()</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importing "math" for mathematical operations</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math</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5</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returning the factorial of 5</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"The factorial of 5 is : "</a:t>
            </a:r>
            <a:r>
              <a:rPr kumimoji="0" lang="en-US" altLang="en-US" sz="1600" b="0" i="0" u="none" strike="noStrike" cap="none" normalizeH="0" baseline="0" dirty="0">
                <a:ln>
                  <a:noFill/>
                </a:ln>
                <a:solidFill>
                  <a:srgbClr val="000000"/>
                </a:solidFill>
                <a:effectLst/>
                <a:latin typeface="Consolas" panose="020B0609020204030204" pitchFamily="49" charset="0"/>
              </a:rPr>
              <a:t>, end</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math.factorial</a:t>
            </a:r>
            <a:r>
              <a:rPr kumimoji="0" lang="en-US" altLang="en-US" sz="1600" b="0" i="0" u="none" strike="noStrike" cap="none" normalizeH="0" baseline="0" dirty="0">
                <a:ln>
                  <a:noFill/>
                </a:ln>
                <a:solidFill>
                  <a:srgbClr val="000000"/>
                </a:solidFill>
                <a:effectLst/>
                <a:latin typeface="Consolas" panose="020B0609020204030204" pitchFamily="49" charset="0"/>
              </a:rPr>
              <a:t>(a))</a:t>
            </a:r>
            <a:endParaRPr kumimoji="0" lang="en-US" altLang="en-US" sz="1600" b="0" i="0" u="none" strike="noStrike" cap="none" normalizeH="0" baseline="0" dirty="0">
              <a:ln>
                <a:noFill/>
              </a:ln>
              <a:solidFill>
                <a:schemeClr val="tx1"/>
              </a:solidFill>
              <a:effectLst/>
              <a:latin typeface="Consolas" panose="020B0609020204030204" pitchFamily="49" charset="0"/>
            </a:endParaRPr>
          </a:p>
        </p:txBody>
      </p:sp>
      <p:cxnSp>
        <p:nvCxnSpPr>
          <p:cNvPr id="8" name="Straight Connector 7">
            <a:extLst>
              <a:ext uri="{FF2B5EF4-FFF2-40B4-BE49-F238E27FC236}">
                <a16:creationId xmlns:a16="http://schemas.microsoft.com/office/drawing/2014/main" id="{80E01486-CA84-BFBE-B9A6-32B80E6C4BF2}"/>
              </a:ext>
            </a:extLst>
          </p:cNvPr>
          <p:cNvCxnSpPr/>
          <p:nvPr/>
        </p:nvCxnSpPr>
        <p:spPr>
          <a:xfrm>
            <a:off x="5784574" y="2133865"/>
            <a:ext cx="0" cy="3581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4">
            <a:extLst>
              <a:ext uri="{FF2B5EF4-FFF2-40B4-BE49-F238E27FC236}">
                <a16:creationId xmlns:a16="http://schemas.microsoft.com/office/drawing/2014/main" id="{13938D78-ABE4-68E4-5113-7B8E5C20EF6D}"/>
              </a:ext>
            </a:extLst>
          </p:cNvPr>
          <p:cNvSpPr>
            <a:spLocks noChangeArrowheads="1"/>
          </p:cNvSpPr>
          <p:nvPr/>
        </p:nvSpPr>
        <p:spPr bwMode="auto">
          <a:xfrm>
            <a:off x="5967469" y="2165986"/>
            <a:ext cx="5188211"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Python code to demonstrate the working of</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a:t>
            </a:r>
            <a:r>
              <a:rPr kumimoji="0" lang="en-US" altLang="en-US" sz="1600" b="0" i="0" u="none" strike="noStrike" cap="none" normalizeH="0" baseline="0" dirty="0" err="1">
                <a:ln>
                  <a:noFill/>
                </a:ln>
                <a:solidFill>
                  <a:srgbClr val="008200"/>
                </a:solidFill>
                <a:effectLst/>
                <a:latin typeface="Consolas" panose="020B0609020204030204" pitchFamily="49" charset="0"/>
              </a:rPr>
              <a:t>gcd</a:t>
            </a:r>
            <a:r>
              <a:rPr kumimoji="0" lang="en-US" altLang="en-US" sz="1600" b="0" i="0" u="none" strike="noStrike" cap="none" normalizeH="0" baseline="0" dirty="0">
                <a:ln>
                  <a:noFill/>
                </a:ln>
                <a:solidFill>
                  <a:srgbClr val="0082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importing "math" for mathematical operations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math</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15</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b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5</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returning the </a:t>
            </a:r>
            <a:r>
              <a:rPr kumimoji="0" lang="en-US" altLang="en-US" sz="1600" b="0" i="0" u="none" strike="noStrike" cap="none" normalizeH="0" baseline="0" dirty="0" err="1">
                <a:ln>
                  <a:noFill/>
                </a:ln>
                <a:solidFill>
                  <a:srgbClr val="008200"/>
                </a:solidFill>
                <a:effectLst/>
                <a:latin typeface="Consolas" panose="020B0609020204030204" pitchFamily="49" charset="0"/>
              </a:rPr>
              <a:t>gcd</a:t>
            </a:r>
            <a:r>
              <a:rPr kumimoji="0" lang="en-US" altLang="en-US" sz="1600" b="0" i="0" u="none" strike="noStrike" cap="none" normalizeH="0" baseline="0" dirty="0">
                <a:ln>
                  <a:noFill/>
                </a:ln>
                <a:solidFill>
                  <a:srgbClr val="008200"/>
                </a:solidFill>
                <a:effectLst/>
                <a:latin typeface="Consolas" panose="020B0609020204030204" pitchFamily="49" charset="0"/>
              </a:rPr>
              <a:t> of 15 and 5</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"The </a:t>
            </a:r>
            <a:r>
              <a:rPr kumimoji="0" lang="en-US" altLang="en-US" sz="1600" b="0" i="0" u="none" strike="noStrike" cap="none" normalizeH="0" baseline="0" dirty="0" err="1">
                <a:ln>
                  <a:noFill/>
                </a:ln>
                <a:solidFill>
                  <a:srgbClr val="0000FF"/>
                </a:solidFill>
                <a:effectLst/>
                <a:latin typeface="Consolas" panose="020B0609020204030204" pitchFamily="49" charset="0"/>
              </a:rPr>
              <a:t>gcd</a:t>
            </a:r>
            <a:r>
              <a:rPr kumimoji="0" lang="en-US" altLang="en-US" sz="1600" b="0" i="0" u="none" strike="noStrike" cap="none" normalizeH="0" baseline="0" dirty="0">
                <a:ln>
                  <a:noFill/>
                </a:ln>
                <a:solidFill>
                  <a:srgbClr val="0000FF"/>
                </a:solidFill>
                <a:effectLst/>
                <a:latin typeface="Consolas" panose="020B0609020204030204" pitchFamily="49" charset="0"/>
              </a:rPr>
              <a:t> of 5 and 15 is : "</a:t>
            </a:r>
            <a:r>
              <a:rPr kumimoji="0" lang="en-US" altLang="en-US" sz="1600" b="0" i="0" u="none" strike="noStrike" cap="none" normalizeH="0" baseline="0" dirty="0">
                <a:ln>
                  <a:noFill/>
                </a:ln>
                <a:solidFill>
                  <a:srgbClr val="000000"/>
                </a:solidFill>
                <a:effectLst/>
                <a:latin typeface="Consolas" panose="020B0609020204030204" pitchFamily="49" charset="0"/>
              </a:rPr>
              <a:t>, end</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math.gcd</a:t>
            </a:r>
            <a:r>
              <a:rPr kumimoji="0" lang="en-US" altLang="en-US" sz="1600" b="0" i="0" u="none" strike="noStrike" cap="none" normalizeH="0" baseline="0" dirty="0">
                <a:ln>
                  <a:noFill/>
                </a:ln>
                <a:solidFill>
                  <a:srgbClr val="000000"/>
                </a:solidFill>
                <a:effectLst/>
                <a:latin typeface="Consolas" panose="020B0609020204030204" pitchFamily="49" charset="0"/>
              </a:rPr>
              <a:t>(b, a))</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3284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DF38-8836-D540-99F8-12D3ABA282B4}"/>
              </a:ext>
            </a:extLst>
          </p:cNvPr>
          <p:cNvSpPr>
            <a:spLocks noGrp="1"/>
          </p:cNvSpPr>
          <p:nvPr>
            <p:ph type="title"/>
          </p:nvPr>
        </p:nvSpPr>
        <p:spPr/>
        <p:txBody>
          <a:bodyPr/>
          <a:lstStyle/>
          <a:p>
            <a:r>
              <a:rPr lang="en-IN" dirty="0"/>
              <a:t>The random package</a:t>
            </a:r>
            <a:endParaRPr lang="en-US" dirty="0"/>
          </a:p>
        </p:txBody>
      </p:sp>
      <p:sp>
        <p:nvSpPr>
          <p:cNvPr id="3" name="Content Placeholder 2">
            <a:extLst>
              <a:ext uri="{FF2B5EF4-FFF2-40B4-BE49-F238E27FC236}">
                <a16:creationId xmlns:a16="http://schemas.microsoft.com/office/drawing/2014/main" id="{9D682DDD-120A-ECC2-84CF-16BDEA4C3937}"/>
              </a:ext>
            </a:extLst>
          </p:cNvPr>
          <p:cNvSpPr>
            <a:spLocks noGrp="1"/>
          </p:cNvSpPr>
          <p:nvPr>
            <p:ph idx="1"/>
          </p:nvPr>
        </p:nvSpPr>
        <p:spPr/>
        <p:txBody>
          <a:bodyPr/>
          <a:lstStyle/>
          <a:p>
            <a:r>
              <a:rPr lang="en-US" dirty="0"/>
              <a:t>Python Random module is an in-built module of Python which is used to generate random numbers. These are pseudo-random numbers means these are not truly random. This module can be used to perform random actions such as generating random numbers, print random a value for a list or string, etc.</a:t>
            </a:r>
          </a:p>
          <a:p>
            <a:r>
              <a:rPr lang="en-US" dirty="0"/>
              <a:t>Some methods of random module</a:t>
            </a:r>
          </a:p>
          <a:p>
            <a:endParaRPr lang="en-US" dirty="0"/>
          </a:p>
        </p:txBody>
      </p:sp>
      <p:sp>
        <p:nvSpPr>
          <p:cNvPr id="4" name="Slide Number Placeholder 3">
            <a:extLst>
              <a:ext uri="{FF2B5EF4-FFF2-40B4-BE49-F238E27FC236}">
                <a16:creationId xmlns:a16="http://schemas.microsoft.com/office/drawing/2014/main" id="{E3DD86A8-F457-C774-93E3-6C16741332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43</a:t>
            </a:fld>
            <a:endParaRPr lang="en-IN"/>
          </a:p>
        </p:txBody>
      </p:sp>
      <p:graphicFrame>
        <p:nvGraphicFramePr>
          <p:cNvPr id="5" name="Table 4">
            <a:extLst>
              <a:ext uri="{FF2B5EF4-FFF2-40B4-BE49-F238E27FC236}">
                <a16:creationId xmlns:a16="http://schemas.microsoft.com/office/drawing/2014/main" id="{3AB8BAE7-59BB-ABA1-754E-2A4DCF8F0297}"/>
              </a:ext>
            </a:extLst>
          </p:cNvPr>
          <p:cNvGraphicFramePr>
            <a:graphicFrameLocks noGrp="1"/>
          </p:cNvGraphicFramePr>
          <p:nvPr>
            <p:extLst>
              <p:ext uri="{D42A27DB-BD31-4B8C-83A1-F6EECF244321}">
                <p14:modId xmlns:p14="http://schemas.microsoft.com/office/powerpoint/2010/main" val="1549421729"/>
              </p:ext>
            </p:extLst>
          </p:nvPr>
        </p:nvGraphicFramePr>
        <p:xfrm>
          <a:off x="1097280" y="3094674"/>
          <a:ext cx="10058400" cy="2992072"/>
        </p:xfrm>
        <a:graphic>
          <a:graphicData uri="http://schemas.openxmlformats.org/drawingml/2006/table">
            <a:tbl>
              <a:tblPr/>
              <a:tblGrid>
                <a:gridCol w="5029200">
                  <a:extLst>
                    <a:ext uri="{9D8B030D-6E8A-4147-A177-3AD203B41FA5}">
                      <a16:colId xmlns:a16="http://schemas.microsoft.com/office/drawing/2014/main" val="1881311226"/>
                    </a:ext>
                  </a:extLst>
                </a:gridCol>
                <a:gridCol w="5029200">
                  <a:extLst>
                    <a:ext uri="{9D8B030D-6E8A-4147-A177-3AD203B41FA5}">
                      <a16:colId xmlns:a16="http://schemas.microsoft.com/office/drawing/2014/main" val="3811211718"/>
                    </a:ext>
                  </a:extLst>
                </a:gridCol>
              </a:tblGrid>
              <a:tr h="178983">
                <a:tc>
                  <a:txBody>
                    <a:bodyPr/>
                    <a:lstStyle/>
                    <a:p>
                      <a:pPr algn="l" fontAlgn="t"/>
                      <a:r>
                        <a:rPr lang="en-US" sz="1500">
                          <a:effectLst/>
                          <a:latin typeface="Consolas" panose="020B0609020204030204" pitchFamily="49" charset="0"/>
                        </a:rPr>
                        <a:t>Method</a:t>
                      </a:r>
                    </a:p>
                  </a:txBody>
                  <a:tcPr marL="59684"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Description</a:t>
                      </a:r>
                    </a:p>
                  </a:txBody>
                  <a:tcPr marL="29842"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52369303"/>
                  </a:ext>
                </a:extLst>
              </a:tr>
              <a:tr h="178983">
                <a:tc>
                  <a:txBody>
                    <a:bodyPr/>
                    <a:lstStyle/>
                    <a:p>
                      <a:pPr algn="l" fontAlgn="t"/>
                      <a:r>
                        <a:rPr lang="en-US" sz="1500">
                          <a:effectLst/>
                          <a:latin typeface="Consolas" panose="020B0609020204030204" pitchFamily="49" charset="0"/>
                          <a:hlinkClick r:id="rId2"/>
                        </a:rPr>
                        <a:t>seed()</a:t>
                      </a:r>
                      <a:endParaRPr lang="en-US" sz="1500">
                        <a:effectLst/>
                        <a:latin typeface="Consolas" panose="020B0609020204030204" pitchFamily="49" charset="0"/>
                      </a:endParaRPr>
                    </a:p>
                  </a:txBody>
                  <a:tcPr marL="59684"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Initialize the random number generator</a:t>
                      </a:r>
                    </a:p>
                  </a:txBody>
                  <a:tcPr marL="29842"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03493065"/>
                  </a:ext>
                </a:extLst>
              </a:tr>
              <a:tr h="320911">
                <a:tc>
                  <a:txBody>
                    <a:bodyPr/>
                    <a:lstStyle/>
                    <a:p>
                      <a:pPr algn="l" fontAlgn="t"/>
                      <a:r>
                        <a:rPr lang="en-US" sz="1500">
                          <a:effectLst/>
                          <a:latin typeface="Consolas" panose="020B0609020204030204" pitchFamily="49" charset="0"/>
                          <a:hlinkClick r:id="rId3"/>
                        </a:rPr>
                        <a:t>getstate()</a:t>
                      </a:r>
                      <a:endParaRPr lang="en-US" sz="1500">
                        <a:effectLst/>
                        <a:latin typeface="Consolas" panose="020B0609020204030204" pitchFamily="49" charset="0"/>
                      </a:endParaRPr>
                    </a:p>
                  </a:txBody>
                  <a:tcPr marL="59684"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latin typeface="Consolas" panose="020B0609020204030204" pitchFamily="49" charset="0"/>
                        </a:rPr>
                        <a:t>Returns the current internal state of the random number generator</a:t>
                      </a:r>
                    </a:p>
                  </a:txBody>
                  <a:tcPr marL="29842"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55593806"/>
                  </a:ext>
                </a:extLst>
              </a:tr>
              <a:tr h="320911">
                <a:tc>
                  <a:txBody>
                    <a:bodyPr/>
                    <a:lstStyle/>
                    <a:p>
                      <a:pPr algn="l" fontAlgn="t"/>
                      <a:r>
                        <a:rPr lang="en-US" sz="1500">
                          <a:effectLst/>
                          <a:latin typeface="Consolas" panose="020B0609020204030204" pitchFamily="49" charset="0"/>
                          <a:hlinkClick r:id="rId4"/>
                        </a:rPr>
                        <a:t>setstate()</a:t>
                      </a:r>
                      <a:endParaRPr lang="en-US" sz="1500">
                        <a:effectLst/>
                        <a:latin typeface="Consolas" panose="020B0609020204030204" pitchFamily="49" charset="0"/>
                      </a:endParaRPr>
                    </a:p>
                  </a:txBody>
                  <a:tcPr marL="59684"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Restores the internal state of the random number generator</a:t>
                      </a:r>
                    </a:p>
                  </a:txBody>
                  <a:tcPr marL="29842"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42322330"/>
                  </a:ext>
                </a:extLst>
              </a:tr>
              <a:tr h="178983">
                <a:tc>
                  <a:txBody>
                    <a:bodyPr/>
                    <a:lstStyle/>
                    <a:p>
                      <a:pPr algn="l" fontAlgn="t"/>
                      <a:r>
                        <a:rPr lang="en-US" sz="1500">
                          <a:effectLst/>
                          <a:latin typeface="Consolas" panose="020B0609020204030204" pitchFamily="49" charset="0"/>
                          <a:hlinkClick r:id="rId5"/>
                        </a:rPr>
                        <a:t>getrandbits()</a:t>
                      </a:r>
                      <a:endParaRPr lang="en-US" sz="1500">
                        <a:effectLst/>
                        <a:latin typeface="Consolas" panose="020B0609020204030204" pitchFamily="49" charset="0"/>
                      </a:endParaRPr>
                    </a:p>
                  </a:txBody>
                  <a:tcPr marL="59684"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Returns a number representing the random bits</a:t>
                      </a:r>
                    </a:p>
                  </a:txBody>
                  <a:tcPr marL="29842"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71458880"/>
                  </a:ext>
                </a:extLst>
              </a:tr>
              <a:tr h="178983">
                <a:tc>
                  <a:txBody>
                    <a:bodyPr/>
                    <a:lstStyle/>
                    <a:p>
                      <a:pPr algn="l" fontAlgn="t"/>
                      <a:r>
                        <a:rPr lang="en-US" sz="1500">
                          <a:effectLst/>
                          <a:latin typeface="Consolas" panose="020B0609020204030204" pitchFamily="49" charset="0"/>
                          <a:hlinkClick r:id="rId6"/>
                        </a:rPr>
                        <a:t>randrange()</a:t>
                      </a:r>
                      <a:endParaRPr lang="en-US" sz="1500">
                        <a:effectLst/>
                        <a:latin typeface="Consolas" panose="020B0609020204030204" pitchFamily="49" charset="0"/>
                      </a:endParaRPr>
                    </a:p>
                  </a:txBody>
                  <a:tcPr marL="59684"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Returns a random number between the given range</a:t>
                      </a:r>
                    </a:p>
                  </a:txBody>
                  <a:tcPr marL="29842"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77997473"/>
                  </a:ext>
                </a:extLst>
              </a:tr>
              <a:tr h="178983">
                <a:tc>
                  <a:txBody>
                    <a:bodyPr/>
                    <a:lstStyle/>
                    <a:p>
                      <a:pPr algn="l" fontAlgn="t"/>
                      <a:r>
                        <a:rPr lang="en-US" sz="1500">
                          <a:effectLst/>
                          <a:latin typeface="Consolas" panose="020B0609020204030204" pitchFamily="49" charset="0"/>
                          <a:hlinkClick r:id="rId7"/>
                        </a:rPr>
                        <a:t>randint()</a:t>
                      </a:r>
                      <a:endParaRPr lang="en-US" sz="1500">
                        <a:effectLst/>
                        <a:latin typeface="Consolas" panose="020B0609020204030204" pitchFamily="49" charset="0"/>
                      </a:endParaRPr>
                    </a:p>
                  </a:txBody>
                  <a:tcPr marL="59684"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Returns a random number between the given range</a:t>
                      </a:r>
                    </a:p>
                  </a:txBody>
                  <a:tcPr marL="29842"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09249606"/>
                  </a:ext>
                </a:extLst>
              </a:tr>
              <a:tr h="320911">
                <a:tc>
                  <a:txBody>
                    <a:bodyPr/>
                    <a:lstStyle/>
                    <a:p>
                      <a:pPr algn="l" fontAlgn="t"/>
                      <a:r>
                        <a:rPr lang="en-US" sz="1500">
                          <a:effectLst/>
                          <a:latin typeface="Consolas" panose="020B0609020204030204" pitchFamily="49" charset="0"/>
                          <a:hlinkClick r:id="rId8"/>
                        </a:rPr>
                        <a:t>choice()</a:t>
                      </a:r>
                      <a:endParaRPr lang="en-US" sz="1500">
                        <a:effectLst/>
                        <a:latin typeface="Consolas" panose="020B0609020204030204" pitchFamily="49" charset="0"/>
                      </a:endParaRPr>
                    </a:p>
                  </a:txBody>
                  <a:tcPr marL="59684"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effectLst/>
                          <a:latin typeface="Consolas" panose="020B0609020204030204" pitchFamily="49" charset="0"/>
                        </a:rPr>
                        <a:t>Returns a random element from the given sequence</a:t>
                      </a:r>
                    </a:p>
                  </a:txBody>
                  <a:tcPr marL="29842" marR="29842" marT="29842" marB="2984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841040076"/>
                  </a:ext>
                </a:extLst>
              </a:tr>
            </a:tbl>
          </a:graphicData>
        </a:graphic>
      </p:graphicFrame>
    </p:spTree>
    <p:extLst>
      <p:ext uri="{BB962C8B-B14F-4D97-AF65-F5344CB8AC3E}">
        <p14:creationId xmlns:p14="http://schemas.microsoft.com/office/powerpoint/2010/main" val="31782516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9FBA-9915-C3B0-939C-1F43061ACA62}"/>
              </a:ext>
            </a:extLst>
          </p:cNvPr>
          <p:cNvSpPr>
            <a:spLocks noGrp="1"/>
          </p:cNvSpPr>
          <p:nvPr>
            <p:ph type="title"/>
          </p:nvPr>
        </p:nvSpPr>
        <p:spPr/>
        <p:txBody>
          <a:bodyPr/>
          <a:lstStyle/>
          <a:p>
            <a:r>
              <a:rPr lang="en-IN" dirty="0"/>
              <a:t>Methods of random package</a:t>
            </a:r>
            <a:endParaRPr lang="en-US" dirty="0"/>
          </a:p>
        </p:txBody>
      </p:sp>
      <p:graphicFrame>
        <p:nvGraphicFramePr>
          <p:cNvPr id="5" name="Content Placeholder 4">
            <a:extLst>
              <a:ext uri="{FF2B5EF4-FFF2-40B4-BE49-F238E27FC236}">
                <a16:creationId xmlns:a16="http://schemas.microsoft.com/office/drawing/2014/main" id="{868AF546-215D-11DE-3BA3-7F3065746F35}"/>
              </a:ext>
            </a:extLst>
          </p:cNvPr>
          <p:cNvGraphicFramePr>
            <a:graphicFrameLocks noGrp="1"/>
          </p:cNvGraphicFramePr>
          <p:nvPr>
            <p:ph idx="1"/>
            <p:extLst>
              <p:ext uri="{D42A27DB-BD31-4B8C-83A1-F6EECF244321}">
                <p14:modId xmlns:p14="http://schemas.microsoft.com/office/powerpoint/2010/main" val="2788009196"/>
              </p:ext>
            </p:extLst>
          </p:nvPr>
        </p:nvGraphicFramePr>
        <p:xfrm>
          <a:off x="1097279" y="1846263"/>
          <a:ext cx="10115204" cy="4088211"/>
        </p:xfrm>
        <a:graphic>
          <a:graphicData uri="http://schemas.openxmlformats.org/drawingml/2006/table">
            <a:tbl>
              <a:tblPr/>
              <a:tblGrid>
                <a:gridCol w="1569721">
                  <a:extLst>
                    <a:ext uri="{9D8B030D-6E8A-4147-A177-3AD203B41FA5}">
                      <a16:colId xmlns:a16="http://schemas.microsoft.com/office/drawing/2014/main" val="662516272"/>
                    </a:ext>
                  </a:extLst>
                </a:gridCol>
                <a:gridCol w="8545483">
                  <a:extLst>
                    <a:ext uri="{9D8B030D-6E8A-4147-A177-3AD203B41FA5}">
                      <a16:colId xmlns:a16="http://schemas.microsoft.com/office/drawing/2014/main" val="1963900191"/>
                    </a:ext>
                  </a:extLst>
                </a:gridCol>
              </a:tblGrid>
              <a:tr h="363163">
                <a:tc>
                  <a:txBody>
                    <a:bodyPr/>
                    <a:lstStyle/>
                    <a:p>
                      <a:pPr algn="l" fontAlgn="t"/>
                      <a:r>
                        <a:rPr lang="en-US" sz="1500">
                          <a:effectLst/>
                          <a:latin typeface="Consolas" panose="020B0609020204030204" pitchFamily="49" charset="0"/>
                          <a:hlinkClick r:id="rId2"/>
                        </a:rPr>
                        <a:t>choices()</a:t>
                      </a:r>
                      <a:endParaRPr lang="en-US" sz="1500">
                        <a:effectLst/>
                        <a:latin typeface="Consolas" panose="020B0609020204030204" pitchFamily="49" charset="0"/>
                      </a:endParaRP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Returns a list with a random selection from the given sequence</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98306621"/>
                  </a:ext>
                </a:extLst>
              </a:tr>
              <a:tr h="363163">
                <a:tc>
                  <a:txBody>
                    <a:bodyPr/>
                    <a:lstStyle/>
                    <a:p>
                      <a:pPr algn="l" fontAlgn="t"/>
                      <a:r>
                        <a:rPr lang="en-US" sz="1500">
                          <a:effectLst/>
                          <a:latin typeface="Consolas" panose="020B0609020204030204" pitchFamily="49" charset="0"/>
                          <a:hlinkClick r:id="rId3"/>
                        </a:rPr>
                        <a:t>shuffle()</a:t>
                      </a:r>
                      <a:endParaRPr lang="en-US" sz="1500">
                        <a:effectLst/>
                        <a:latin typeface="Consolas" panose="020B0609020204030204" pitchFamily="49" charset="0"/>
                      </a:endParaRP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Takes a sequence and returns the sequence in a random order</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57289855"/>
                  </a:ext>
                </a:extLst>
              </a:tr>
              <a:tr h="255411">
                <a:tc>
                  <a:txBody>
                    <a:bodyPr/>
                    <a:lstStyle/>
                    <a:p>
                      <a:pPr algn="l" fontAlgn="t"/>
                      <a:r>
                        <a:rPr lang="en-US" sz="1500">
                          <a:effectLst/>
                          <a:latin typeface="Consolas" panose="020B0609020204030204" pitchFamily="49" charset="0"/>
                          <a:hlinkClick r:id="rId4"/>
                        </a:rPr>
                        <a:t>sample()</a:t>
                      </a:r>
                      <a:endParaRPr lang="en-US" sz="1500">
                        <a:effectLst/>
                        <a:latin typeface="Consolas" panose="020B0609020204030204" pitchFamily="49" charset="0"/>
                      </a:endParaRP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Returns a given sample of a sequence</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0307451"/>
                  </a:ext>
                </a:extLst>
              </a:tr>
              <a:tr h="363163">
                <a:tc>
                  <a:txBody>
                    <a:bodyPr/>
                    <a:lstStyle/>
                    <a:p>
                      <a:pPr algn="l" fontAlgn="t"/>
                      <a:r>
                        <a:rPr lang="en-US" sz="1500">
                          <a:effectLst/>
                          <a:latin typeface="Consolas" panose="020B0609020204030204" pitchFamily="49" charset="0"/>
                          <a:hlinkClick r:id="rId5"/>
                        </a:rPr>
                        <a:t>random()</a:t>
                      </a:r>
                      <a:endParaRPr lang="en-US" sz="1500">
                        <a:effectLst/>
                        <a:latin typeface="Consolas" panose="020B0609020204030204" pitchFamily="49" charset="0"/>
                      </a:endParaRP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Returns a random float number between 0 and 1</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37045111"/>
                  </a:ext>
                </a:extLst>
              </a:tr>
              <a:tr h="363163">
                <a:tc>
                  <a:txBody>
                    <a:bodyPr/>
                    <a:lstStyle/>
                    <a:p>
                      <a:pPr algn="l" fontAlgn="t"/>
                      <a:r>
                        <a:rPr lang="en-US" sz="1500">
                          <a:effectLst/>
                          <a:latin typeface="Consolas" panose="020B0609020204030204" pitchFamily="49" charset="0"/>
                          <a:hlinkClick r:id="rId6"/>
                        </a:rPr>
                        <a:t>uniform()</a:t>
                      </a:r>
                      <a:endParaRPr lang="en-US" sz="1500">
                        <a:effectLst/>
                        <a:latin typeface="Consolas" panose="020B0609020204030204" pitchFamily="49" charset="0"/>
                      </a:endParaRP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latin typeface="Consolas" panose="020B0609020204030204" pitchFamily="49" charset="0"/>
                        </a:rPr>
                        <a:t>Returns a random float number between two given parameters</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24667220"/>
                  </a:ext>
                </a:extLst>
              </a:tr>
              <a:tr h="794169">
                <a:tc>
                  <a:txBody>
                    <a:bodyPr/>
                    <a:lstStyle/>
                    <a:p>
                      <a:pPr algn="l" fontAlgn="t"/>
                      <a:r>
                        <a:rPr lang="en-US" sz="1500">
                          <a:effectLst/>
                          <a:latin typeface="Consolas" panose="020B0609020204030204" pitchFamily="49" charset="0"/>
                          <a:hlinkClick r:id="rId7"/>
                        </a:rPr>
                        <a:t>triangular()</a:t>
                      </a:r>
                      <a:endParaRPr lang="en-US" sz="1500">
                        <a:effectLst/>
                        <a:latin typeface="Consolas" panose="020B0609020204030204" pitchFamily="49" charset="0"/>
                      </a:endParaRP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dirty="0">
                          <a:effectLst/>
                          <a:latin typeface="Consolas" panose="020B0609020204030204" pitchFamily="49" charset="0"/>
                        </a:rPr>
                        <a:t>Returns a random float number between two given parameters, you can also set a mode parameter to specify the midpoint between the two other parameters</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84547934"/>
                  </a:ext>
                </a:extLst>
              </a:tr>
              <a:tr h="578666">
                <a:tc>
                  <a:txBody>
                    <a:bodyPr/>
                    <a:lstStyle/>
                    <a:p>
                      <a:pPr algn="l" fontAlgn="t"/>
                      <a:r>
                        <a:rPr lang="en-US" sz="1500">
                          <a:effectLst/>
                          <a:latin typeface="Consolas" panose="020B0609020204030204" pitchFamily="49" charset="0"/>
                        </a:rPr>
                        <a:t>betavariate()</a:t>
                      </a: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latin typeface="Consolas" panose="020B0609020204030204" pitchFamily="49" charset="0"/>
                        </a:rPr>
                        <a:t>Returns a random float number between 0 and 1 based on the Beta distribution (used in statistics)</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40392787"/>
                  </a:ext>
                </a:extLst>
              </a:tr>
              <a:tr h="470914">
                <a:tc>
                  <a:txBody>
                    <a:bodyPr/>
                    <a:lstStyle/>
                    <a:p>
                      <a:pPr algn="l" fontAlgn="t"/>
                      <a:r>
                        <a:rPr lang="en-US" sz="1500">
                          <a:effectLst/>
                          <a:latin typeface="Consolas" panose="020B0609020204030204" pitchFamily="49" charset="0"/>
                        </a:rPr>
                        <a:t>expovariate()</a:t>
                      </a: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latin typeface="Consolas" panose="020B0609020204030204" pitchFamily="49" charset="0"/>
                        </a:rPr>
                        <a:t>Returns a random float number based on the Exponential distribution (used in statistics)</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43982527"/>
                  </a:ext>
                </a:extLst>
              </a:tr>
              <a:tr h="470914">
                <a:tc>
                  <a:txBody>
                    <a:bodyPr/>
                    <a:lstStyle/>
                    <a:p>
                      <a:pPr algn="l" fontAlgn="t"/>
                      <a:r>
                        <a:rPr lang="en-US" sz="1500">
                          <a:effectLst/>
                          <a:latin typeface="Consolas" panose="020B0609020204030204" pitchFamily="49" charset="0"/>
                        </a:rPr>
                        <a:t>gammavariate()</a:t>
                      </a:r>
                    </a:p>
                  </a:txBody>
                  <a:tcPr marL="39908"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latin typeface="Consolas" panose="020B0609020204030204" pitchFamily="49" charset="0"/>
                        </a:rPr>
                        <a:t>Returns a random float number based on the Gamma distribution (used in statistics)</a:t>
                      </a:r>
                    </a:p>
                  </a:txBody>
                  <a:tcPr marL="19954" marR="19954" marT="19954" marB="1995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0739990"/>
                  </a:ext>
                </a:extLst>
              </a:tr>
            </a:tbl>
          </a:graphicData>
        </a:graphic>
      </p:graphicFrame>
      <p:sp>
        <p:nvSpPr>
          <p:cNvPr id="4" name="Slide Number Placeholder 3">
            <a:extLst>
              <a:ext uri="{FF2B5EF4-FFF2-40B4-BE49-F238E27FC236}">
                <a16:creationId xmlns:a16="http://schemas.microsoft.com/office/drawing/2014/main" id="{F7C92AF4-EB62-816F-06F7-A92D781710A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44</a:t>
            </a:fld>
            <a:endParaRPr lang="en-IN"/>
          </a:p>
        </p:txBody>
      </p:sp>
    </p:spTree>
    <p:extLst>
      <p:ext uri="{BB962C8B-B14F-4D97-AF65-F5344CB8AC3E}">
        <p14:creationId xmlns:p14="http://schemas.microsoft.com/office/powerpoint/2010/main" val="23930364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4E1E-4AD5-DB5E-B686-80705723DBFA}"/>
              </a:ext>
            </a:extLst>
          </p:cNvPr>
          <p:cNvSpPr>
            <a:spLocks noGrp="1"/>
          </p:cNvSpPr>
          <p:nvPr>
            <p:ph type="title"/>
          </p:nvPr>
        </p:nvSpPr>
        <p:spPr/>
        <p:txBody>
          <a:bodyPr/>
          <a:lstStyle/>
          <a:p>
            <a:r>
              <a:rPr lang="en-IN" dirty="0"/>
              <a:t>Examples of random package</a:t>
            </a:r>
            <a:endParaRPr lang="en-US" dirty="0"/>
          </a:p>
        </p:txBody>
      </p:sp>
      <p:sp>
        <p:nvSpPr>
          <p:cNvPr id="4" name="Slide Number Placeholder 3">
            <a:extLst>
              <a:ext uri="{FF2B5EF4-FFF2-40B4-BE49-F238E27FC236}">
                <a16:creationId xmlns:a16="http://schemas.microsoft.com/office/drawing/2014/main" id="{E57EA902-03BB-20DA-8B23-E1DD1207D8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45</a:t>
            </a:fld>
            <a:endParaRPr lang="en-IN"/>
          </a:p>
        </p:txBody>
      </p:sp>
      <p:sp>
        <p:nvSpPr>
          <p:cNvPr id="5" name="Rectangle 2">
            <a:extLst>
              <a:ext uri="{FF2B5EF4-FFF2-40B4-BE49-F238E27FC236}">
                <a16:creationId xmlns:a16="http://schemas.microsoft.com/office/drawing/2014/main" id="{88F4388A-2C03-9C9E-BA80-52D2A5925FF1}"/>
              </a:ext>
            </a:extLst>
          </p:cNvPr>
          <p:cNvSpPr>
            <a:spLocks noGrp="1" noChangeArrowheads="1"/>
          </p:cNvSpPr>
          <p:nvPr>
            <p:ph idx="1"/>
          </p:nvPr>
        </p:nvSpPr>
        <p:spPr bwMode="auto">
          <a:xfrm>
            <a:off x="1097280" y="2044005"/>
            <a:ext cx="391453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import random</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random</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prints a random value from the list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list1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2</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3</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4</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5</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6</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random.choice</a:t>
            </a:r>
            <a:r>
              <a:rPr kumimoji="0" lang="en-US" altLang="en-US" sz="1500" b="0" i="0" u="none" strike="noStrike" cap="none" normalizeH="0" baseline="0" dirty="0">
                <a:ln>
                  <a:noFill/>
                </a:ln>
                <a:solidFill>
                  <a:srgbClr val="000000"/>
                </a:solidFill>
                <a:effectLst/>
                <a:latin typeface="Consolas" panose="020B0609020204030204" pitchFamily="49" charset="0"/>
              </a:rPr>
              <a:t>(list1))</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sp>
        <p:nvSpPr>
          <p:cNvPr id="8" name="Rectangle 4">
            <a:extLst>
              <a:ext uri="{FF2B5EF4-FFF2-40B4-BE49-F238E27FC236}">
                <a16:creationId xmlns:a16="http://schemas.microsoft.com/office/drawing/2014/main" id="{46C13783-A5D3-91BF-0ABC-BFD4154ABDC5}"/>
              </a:ext>
            </a:extLst>
          </p:cNvPr>
          <p:cNvSpPr>
            <a:spLocks noChangeArrowheads="1"/>
          </p:cNvSpPr>
          <p:nvPr/>
        </p:nvSpPr>
        <p:spPr bwMode="auto">
          <a:xfrm>
            <a:off x="1097280" y="4331939"/>
            <a:ext cx="26193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random</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nsolas" panose="020B0609020204030204" pitchFamily="49" charset="0"/>
              </a:rPr>
              <a:t>random.seed</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5</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random.random</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random.random</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sp>
        <p:nvSpPr>
          <p:cNvPr id="9" name="Rectangle 5">
            <a:extLst>
              <a:ext uri="{FF2B5EF4-FFF2-40B4-BE49-F238E27FC236}">
                <a16:creationId xmlns:a16="http://schemas.microsoft.com/office/drawing/2014/main" id="{BF2E56DE-45FC-6C6C-5CD1-F97C80D42889}"/>
              </a:ext>
            </a:extLst>
          </p:cNvPr>
          <p:cNvSpPr>
            <a:spLocks noChangeArrowheads="1"/>
          </p:cNvSpPr>
          <p:nvPr/>
        </p:nvSpPr>
        <p:spPr bwMode="auto">
          <a:xfrm>
            <a:off x="5830858" y="1963228"/>
            <a:ext cx="5381625"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Python3 program explaining work</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of </a:t>
            </a:r>
            <a:r>
              <a:rPr kumimoji="0" lang="en-US" altLang="en-US" sz="1500" b="0" i="0" u="none" strike="noStrike" cap="none" normalizeH="0" baseline="0" dirty="0" err="1">
                <a:ln>
                  <a:noFill/>
                </a:ln>
                <a:solidFill>
                  <a:srgbClr val="008200"/>
                </a:solidFill>
                <a:effectLst/>
                <a:latin typeface="Consolas" panose="020B0609020204030204" pitchFamily="49" charset="0"/>
              </a:rPr>
              <a:t>randint</a:t>
            </a:r>
            <a:r>
              <a:rPr kumimoji="0" lang="en-US" altLang="en-US" sz="1500" b="0" i="0" u="none" strike="noStrike" cap="none" normalizeH="0" baseline="0" dirty="0">
                <a:ln>
                  <a:noFill/>
                </a:ln>
                <a:solidFill>
                  <a:srgbClr val="008200"/>
                </a:solidFill>
                <a:effectLst/>
                <a:latin typeface="Consolas" panose="020B0609020204030204" pitchFamily="49" charset="0"/>
              </a:rPr>
              <a:t>() function</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import random module</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random</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Generates a random number between</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a given positive range</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r1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random.randint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5</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15</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"Random number between 5 and 15 is % s"</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(r1))</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Generates a random number between</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two given negative range</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r2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random.randint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10</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2</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"Random number between -10 and -2 is % d"</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(r2))</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cxnSp>
        <p:nvCxnSpPr>
          <p:cNvPr id="11" name="Straight Connector 10">
            <a:extLst>
              <a:ext uri="{FF2B5EF4-FFF2-40B4-BE49-F238E27FC236}">
                <a16:creationId xmlns:a16="http://schemas.microsoft.com/office/drawing/2014/main" id="{D4E09664-BD32-FE55-4D0F-2988C642BC52}"/>
              </a:ext>
            </a:extLst>
          </p:cNvPr>
          <p:cNvCxnSpPr/>
          <p:nvPr/>
        </p:nvCxnSpPr>
        <p:spPr>
          <a:xfrm>
            <a:off x="5448300" y="1963228"/>
            <a:ext cx="0" cy="4132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5931E6-AAD0-FD36-4FE3-03D2C27508FD}"/>
              </a:ext>
            </a:extLst>
          </p:cNvPr>
          <p:cNvCxnSpPr/>
          <p:nvPr/>
        </p:nvCxnSpPr>
        <p:spPr>
          <a:xfrm>
            <a:off x="1097280" y="3829050"/>
            <a:ext cx="40652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948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F4D4-3867-7FD6-BBEE-A062476AAAC8}"/>
              </a:ext>
            </a:extLst>
          </p:cNvPr>
          <p:cNvSpPr>
            <a:spLocks noGrp="1"/>
          </p:cNvSpPr>
          <p:nvPr>
            <p:ph type="title"/>
          </p:nvPr>
        </p:nvSpPr>
        <p:spPr/>
        <p:txBody>
          <a:bodyPr/>
          <a:lstStyle/>
          <a:p>
            <a:r>
              <a:rPr lang="en-IN" dirty="0"/>
              <a:t>Example of random package</a:t>
            </a:r>
            <a:endParaRPr lang="en-US" dirty="0"/>
          </a:p>
        </p:txBody>
      </p:sp>
      <p:sp>
        <p:nvSpPr>
          <p:cNvPr id="4" name="Slide Number Placeholder 3">
            <a:extLst>
              <a:ext uri="{FF2B5EF4-FFF2-40B4-BE49-F238E27FC236}">
                <a16:creationId xmlns:a16="http://schemas.microsoft.com/office/drawing/2014/main" id="{A7D86F51-6377-263C-A23C-45D20001B3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46</a:t>
            </a:fld>
            <a:endParaRPr lang="en-IN"/>
          </a:p>
        </p:txBody>
      </p:sp>
      <p:sp>
        <p:nvSpPr>
          <p:cNvPr id="5" name="Rectangle 2">
            <a:extLst>
              <a:ext uri="{FF2B5EF4-FFF2-40B4-BE49-F238E27FC236}">
                <a16:creationId xmlns:a16="http://schemas.microsoft.com/office/drawing/2014/main" id="{5F3BBFB8-8337-C4FF-66A6-3FC4C2F86D56}"/>
              </a:ext>
            </a:extLst>
          </p:cNvPr>
          <p:cNvSpPr>
            <a:spLocks noGrp="1" noChangeArrowheads="1"/>
          </p:cNvSpPr>
          <p:nvPr>
            <p:ph idx="1"/>
          </p:nvPr>
        </p:nvSpPr>
        <p:spPr bwMode="auto">
          <a:xfrm>
            <a:off x="1097280" y="1826431"/>
            <a:ext cx="4549322"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Selecting random elements from the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string, and tuple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8200"/>
                </a:solidFill>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Python3 program to demonstrate the use of</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choice() method</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import random</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random</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prints a random value from the list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list1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2</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3</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4</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5</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6</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random.choice</a:t>
            </a:r>
            <a:r>
              <a:rPr kumimoji="0" lang="en-US" altLang="en-US" sz="1500" b="0" i="0" u="none" strike="noStrike" cap="none" normalizeH="0" baseline="0" dirty="0">
                <a:ln>
                  <a:noFill/>
                </a:ln>
                <a:solidFill>
                  <a:srgbClr val="000000"/>
                </a:solidFill>
                <a:effectLst/>
                <a:latin typeface="Consolas" panose="020B0609020204030204" pitchFamily="49" charset="0"/>
              </a:rPr>
              <a:t>(list1))</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prints a random item from the string</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string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FF"/>
                </a:solidFill>
                <a:effectLst/>
                <a:latin typeface="Consolas" panose="020B0609020204030204" pitchFamily="49" charset="0"/>
              </a:rPr>
              <a:t>"geeks"</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random.choice</a:t>
            </a:r>
            <a:r>
              <a:rPr kumimoji="0" lang="en-US" altLang="en-US" sz="1500" b="0" i="0" u="none" strike="noStrike" cap="none" normalizeH="0" baseline="0" dirty="0">
                <a:ln>
                  <a:noFill/>
                </a:ln>
                <a:solidFill>
                  <a:srgbClr val="000000"/>
                </a:solidFill>
                <a:effectLst/>
                <a:latin typeface="Consolas" panose="020B0609020204030204" pitchFamily="49" charset="0"/>
              </a:rPr>
              <a:t>(string))</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prints a random item from the tuple</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tuple1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2</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3</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4</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5</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random.choice</a:t>
            </a:r>
            <a:r>
              <a:rPr kumimoji="0" lang="en-US" altLang="en-US" sz="1500" b="0" i="0" u="none" strike="noStrike" cap="none" normalizeH="0" baseline="0" dirty="0">
                <a:ln>
                  <a:noFill/>
                </a:ln>
                <a:solidFill>
                  <a:srgbClr val="000000"/>
                </a:solidFill>
                <a:effectLst/>
                <a:latin typeface="Consolas" panose="020B0609020204030204" pitchFamily="49" charset="0"/>
              </a:rPr>
              <a:t>(tuple1))</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77D6DB6C-36A9-C4A5-9055-CCF01496FF36}"/>
              </a:ext>
            </a:extLst>
          </p:cNvPr>
          <p:cNvSpPr>
            <a:spLocks noChangeArrowheads="1"/>
          </p:cNvSpPr>
          <p:nvPr/>
        </p:nvSpPr>
        <p:spPr bwMode="auto">
          <a:xfrm>
            <a:off x="6545400" y="1826431"/>
            <a:ext cx="4124325"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Shuffling 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import the random module</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import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random</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declare a list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nsolas" panose="020B0609020204030204" pitchFamily="49" charset="0"/>
              </a:rPr>
              <a:t>sample_list</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2</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3</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4</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5</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"Original list : "</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sample_list</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first shuffle</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nsolas" panose="020B0609020204030204" pitchFamily="49" charset="0"/>
              </a:rPr>
              <a:t>random.shuffle</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sample_list</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a:t>
            </a:r>
            <a:r>
              <a:rPr kumimoji="0" lang="en-US" altLang="en-US" sz="1500" b="0" i="0" u="none" strike="noStrike" cap="none" normalizeH="0" baseline="0" dirty="0" err="1">
                <a:ln>
                  <a:noFill/>
                </a:ln>
                <a:solidFill>
                  <a:srgbClr val="0000FF"/>
                </a:solidFill>
                <a:effectLst/>
                <a:latin typeface="Consolas" panose="020B0609020204030204" pitchFamily="49" charset="0"/>
              </a:rPr>
              <a:t>nAfter</a:t>
            </a:r>
            <a:r>
              <a:rPr kumimoji="0" lang="en-US" altLang="en-US" sz="1500" b="0" i="0" u="none" strike="noStrike" cap="none" normalizeH="0" baseline="0" dirty="0">
                <a:ln>
                  <a:noFill/>
                </a:ln>
                <a:solidFill>
                  <a:srgbClr val="0000FF"/>
                </a:solidFill>
                <a:effectLst/>
                <a:latin typeface="Consolas" panose="020B0609020204030204" pitchFamily="49" charset="0"/>
              </a:rPr>
              <a:t> the first shuffle : "</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sample_list</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second shuffle</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nsolas" panose="020B0609020204030204" pitchFamily="49" charset="0"/>
              </a:rPr>
              <a:t>random.shuffle</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sample_list</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a:t>
            </a:r>
            <a:r>
              <a:rPr kumimoji="0" lang="en-US" altLang="en-US" sz="1500" b="0" i="0" u="none" strike="noStrike" cap="none" normalizeH="0" baseline="0" dirty="0" err="1">
                <a:ln>
                  <a:noFill/>
                </a:ln>
                <a:solidFill>
                  <a:srgbClr val="0000FF"/>
                </a:solidFill>
                <a:effectLst/>
                <a:latin typeface="Consolas" panose="020B0609020204030204" pitchFamily="49" charset="0"/>
              </a:rPr>
              <a:t>nAfter</a:t>
            </a:r>
            <a:r>
              <a:rPr kumimoji="0" lang="en-US" altLang="en-US" sz="1500" b="0" i="0" u="none" strike="noStrike" cap="none" normalizeH="0" baseline="0" dirty="0">
                <a:ln>
                  <a:noFill/>
                </a:ln>
                <a:solidFill>
                  <a:srgbClr val="0000FF"/>
                </a:solidFill>
                <a:effectLst/>
                <a:latin typeface="Consolas" panose="020B0609020204030204" pitchFamily="49" charset="0"/>
              </a:rPr>
              <a:t> the second shuffle : "</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sample_list</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latin typeface="Consolas" panose="020B0609020204030204" pitchFamily="49" charset="0"/>
            </a:endParaRPr>
          </a:p>
        </p:txBody>
      </p:sp>
      <p:cxnSp>
        <p:nvCxnSpPr>
          <p:cNvPr id="8" name="Straight Connector 7">
            <a:extLst>
              <a:ext uri="{FF2B5EF4-FFF2-40B4-BE49-F238E27FC236}">
                <a16:creationId xmlns:a16="http://schemas.microsoft.com/office/drawing/2014/main" id="{84C1D703-AD5E-6F50-8EED-C3F2789DC35E}"/>
              </a:ext>
            </a:extLst>
          </p:cNvPr>
          <p:cNvCxnSpPr/>
          <p:nvPr/>
        </p:nvCxnSpPr>
        <p:spPr>
          <a:xfrm>
            <a:off x="6000750" y="1981200"/>
            <a:ext cx="0" cy="4152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5234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649F-0CC7-4309-F462-598D34AD3414}"/>
              </a:ext>
            </a:extLst>
          </p:cNvPr>
          <p:cNvSpPr>
            <a:spLocks noGrp="1"/>
          </p:cNvSpPr>
          <p:nvPr>
            <p:ph type="ctrTitle"/>
          </p:nvPr>
        </p:nvSpPr>
        <p:spPr/>
        <p:txBody>
          <a:bodyPr/>
          <a:lstStyle/>
          <a:p>
            <a:r>
              <a:rPr lang="en-IN" dirty="0"/>
              <a:t>Thank You</a:t>
            </a:r>
            <a:endParaRPr lang="en-US" dirty="0"/>
          </a:p>
        </p:txBody>
      </p:sp>
      <p:sp>
        <p:nvSpPr>
          <p:cNvPr id="4" name="Slide Number Placeholder 3">
            <a:extLst>
              <a:ext uri="{FF2B5EF4-FFF2-40B4-BE49-F238E27FC236}">
                <a16:creationId xmlns:a16="http://schemas.microsoft.com/office/drawing/2014/main" id="{12A2CD9A-F3A9-D71E-682D-D74D7B9C41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47</a:t>
            </a:fld>
            <a:endParaRPr lang="en-IN"/>
          </a:p>
        </p:txBody>
      </p:sp>
    </p:spTree>
    <p:extLst>
      <p:ext uri="{BB962C8B-B14F-4D97-AF65-F5344CB8AC3E}">
        <p14:creationId xmlns:p14="http://schemas.microsoft.com/office/powerpoint/2010/main" val="737845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F3FE-3F03-DED1-4713-B8345BF3905A}"/>
              </a:ext>
            </a:extLst>
          </p:cNvPr>
          <p:cNvSpPr>
            <a:spLocks noGrp="1"/>
          </p:cNvSpPr>
          <p:nvPr>
            <p:ph type="title"/>
          </p:nvPr>
        </p:nvSpPr>
        <p:spPr/>
        <p:txBody>
          <a:bodyPr/>
          <a:lstStyle/>
          <a:p>
            <a:r>
              <a:rPr lang="en-IN" dirty="0"/>
              <a:t>II. </a:t>
            </a:r>
            <a:r>
              <a:rPr lang="en-US" dirty="0"/>
              <a:t>Object</a:t>
            </a:r>
          </a:p>
        </p:txBody>
      </p:sp>
      <p:sp>
        <p:nvSpPr>
          <p:cNvPr id="3" name="Content Placeholder 2">
            <a:extLst>
              <a:ext uri="{FF2B5EF4-FFF2-40B4-BE49-F238E27FC236}">
                <a16:creationId xmlns:a16="http://schemas.microsoft.com/office/drawing/2014/main" id="{DC910D9E-03CB-403D-3A22-D9DD5EF91A2C}"/>
              </a:ext>
            </a:extLst>
          </p:cNvPr>
          <p:cNvSpPr>
            <a:spLocks noGrp="1"/>
          </p:cNvSpPr>
          <p:nvPr>
            <p:ph idx="1"/>
          </p:nvPr>
        </p:nvSpPr>
        <p:spPr>
          <a:xfrm>
            <a:off x="1097281" y="1845734"/>
            <a:ext cx="6370320" cy="4023360"/>
          </a:xfrm>
        </p:spPr>
        <p:txBody>
          <a:bodyPr/>
          <a:lstStyle/>
          <a:p>
            <a:pPr algn="just">
              <a:buFont typeface="Wingdings" panose="05000000000000000000" pitchFamily="2" charset="2"/>
              <a:buChar char="q"/>
            </a:pPr>
            <a:r>
              <a:rPr lang="en-US" dirty="0"/>
              <a:t>The object is an entity that has state and behavior. It may be any real-world object like the mouse, keyboard, chair, table, pen, etc.</a:t>
            </a:r>
          </a:p>
          <a:p>
            <a:pPr algn="just">
              <a:buFont typeface="Wingdings" panose="05000000000000000000" pitchFamily="2" charset="2"/>
              <a:buChar char="q"/>
            </a:pPr>
            <a:r>
              <a:rPr lang="en-US" dirty="0"/>
              <a:t>Everything in Python is an object, and almost everything has attributes and methods. All functions have a built-in attribute __doc__, which returns the docstring defined in the function source code.</a:t>
            </a:r>
          </a:p>
          <a:p>
            <a:pPr algn="just">
              <a:buFont typeface="Wingdings" panose="05000000000000000000" pitchFamily="2" charset="2"/>
              <a:buChar char="q"/>
            </a:pPr>
            <a:r>
              <a:rPr lang="en-US" dirty="0"/>
              <a:t>When we define a class, it needs to create an object to allocate the memory.</a:t>
            </a:r>
          </a:p>
          <a:p>
            <a:pPr algn="just">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8BB7AEAD-1C8A-2269-CEFC-3DCCFF1176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pic>
        <p:nvPicPr>
          <p:cNvPr id="6" name="Picture 5">
            <a:extLst>
              <a:ext uri="{FF2B5EF4-FFF2-40B4-BE49-F238E27FC236}">
                <a16:creationId xmlns:a16="http://schemas.microsoft.com/office/drawing/2014/main" id="{AC33B6C7-5D78-482F-8DA2-964A4C9E9BD7}"/>
              </a:ext>
            </a:extLst>
          </p:cNvPr>
          <p:cNvPicPr>
            <a:picLocks noChangeAspect="1"/>
          </p:cNvPicPr>
          <p:nvPr/>
        </p:nvPicPr>
        <p:blipFill rotWithShape="1">
          <a:blip r:embed="rId2"/>
          <a:srcRect l="296" t="1161" r="36389" b="-1161"/>
          <a:stretch/>
        </p:blipFill>
        <p:spPr>
          <a:xfrm>
            <a:off x="7791119" y="1919225"/>
            <a:ext cx="4358807" cy="3510025"/>
          </a:xfrm>
          <a:prstGeom prst="rect">
            <a:avLst/>
          </a:prstGeom>
        </p:spPr>
      </p:pic>
      <p:pic>
        <p:nvPicPr>
          <p:cNvPr id="8" name="Picture 7">
            <a:extLst>
              <a:ext uri="{FF2B5EF4-FFF2-40B4-BE49-F238E27FC236}">
                <a16:creationId xmlns:a16="http://schemas.microsoft.com/office/drawing/2014/main" id="{C5068BB8-8D70-4B65-B200-998D4D345AEB}"/>
              </a:ext>
            </a:extLst>
          </p:cNvPr>
          <p:cNvPicPr>
            <a:picLocks noChangeAspect="1"/>
          </p:cNvPicPr>
          <p:nvPr/>
        </p:nvPicPr>
        <p:blipFill>
          <a:blip r:embed="rId3"/>
          <a:stretch>
            <a:fillRect/>
          </a:stretch>
        </p:blipFill>
        <p:spPr>
          <a:xfrm>
            <a:off x="7791119" y="5429250"/>
            <a:ext cx="1470933" cy="895350"/>
          </a:xfrm>
          <a:prstGeom prst="rect">
            <a:avLst/>
          </a:prstGeom>
        </p:spPr>
      </p:pic>
    </p:spTree>
    <p:extLst>
      <p:ext uri="{BB962C8B-B14F-4D97-AF65-F5344CB8AC3E}">
        <p14:creationId xmlns:p14="http://schemas.microsoft.com/office/powerpoint/2010/main" val="4051510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AEBA-CF08-0286-48B4-F83B8AEB95E6}"/>
              </a:ext>
            </a:extLst>
          </p:cNvPr>
          <p:cNvSpPr>
            <a:spLocks noGrp="1"/>
          </p:cNvSpPr>
          <p:nvPr>
            <p:ph type="title"/>
          </p:nvPr>
        </p:nvSpPr>
        <p:spPr/>
        <p:txBody>
          <a:bodyPr/>
          <a:lstStyle/>
          <a:p>
            <a:r>
              <a:rPr lang="en-IN" dirty="0"/>
              <a:t>III. Method</a:t>
            </a:r>
            <a:endParaRPr lang="en-US" dirty="0"/>
          </a:p>
        </p:txBody>
      </p:sp>
      <p:sp>
        <p:nvSpPr>
          <p:cNvPr id="3" name="Content Placeholder 2">
            <a:extLst>
              <a:ext uri="{FF2B5EF4-FFF2-40B4-BE49-F238E27FC236}">
                <a16:creationId xmlns:a16="http://schemas.microsoft.com/office/drawing/2014/main" id="{6359E89F-9DBE-A6D3-7364-12A0B07D0F9C}"/>
              </a:ext>
            </a:extLst>
          </p:cNvPr>
          <p:cNvSpPr>
            <a:spLocks noGrp="1"/>
          </p:cNvSpPr>
          <p:nvPr>
            <p:ph idx="1"/>
          </p:nvPr>
        </p:nvSpPr>
        <p:spPr/>
        <p:txBody>
          <a:bodyPr/>
          <a:lstStyle/>
          <a:p>
            <a:r>
              <a:rPr lang="en-US" dirty="0"/>
              <a:t>The method is a function that is associated with an object. In Python, a method is not unique to class instances. Any object type can have methods.</a:t>
            </a:r>
          </a:p>
        </p:txBody>
      </p:sp>
      <p:sp>
        <p:nvSpPr>
          <p:cNvPr id="4" name="Slide Number Placeholder 3">
            <a:extLst>
              <a:ext uri="{FF2B5EF4-FFF2-40B4-BE49-F238E27FC236}">
                <a16:creationId xmlns:a16="http://schemas.microsoft.com/office/drawing/2014/main" id="{3C6BB42D-A1D2-9F25-D3F3-F4EE2E5111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a:p>
        </p:txBody>
      </p:sp>
    </p:spTree>
    <p:extLst>
      <p:ext uri="{BB962C8B-B14F-4D97-AF65-F5344CB8AC3E}">
        <p14:creationId xmlns:p14="http://schemas.microsoft.com/office/powerpoint/2010/main" val="798374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22E2-C7C8-78DA-02F7-6435C69F0EA2}"/>
              </a:ext>
            </a:extLst>
          </p:cNvPr>
          <p:cNvSpPr>
            <a:spLocks noGrp="1"/>
          </p:cNvSpPr>
          <p:nvPr>
            <p:ph type="title"/>
          </p:nvPr>
        </p:nvSpPr>
        <p:spPr/>
        <p:txBody>
          <a:bodyPr/>
          <a:lstStyle/>
          <a:p>
            <a:r>
              <a:rPr lang="en-US" dirty="0"/>
              <a:t>IV. Inheritance</a:t>
            </a:r>
          </a:p>
        </p:txBody>
      </p:sp>
      <p:sp>
        <p:nvSpPr>
          <p:cNvPr id="3" name="Content Placeholder 2">
            <a:extLst>
              <a:ext uri="{FF2B5EF4-FFF2-40B4-BE49-F238E27FC236}">
                <a16:creationId xmlns:a16="http://schemas.microsoft.com/office/drawing/2014/main" id="{89480FA3-FB2B-A729-D957-CFEA6D0E8985}"/>
              </a:ext>
            </a:extLst>
          </p:cNvPr>
          <p:cNvSpPr>
            <a:spLocks noGrp="1"/>
          </p:cNvSpPr>
          <p:nvPr>
            <p:ph idx="1"/>
          </p:nvPr>
        </p:nvSpPr>
        <p:spPr/>
        <p:txBody>
          <a:bodyPr/>
          <a:lstStyle/>
          <a:p>
            <a:r>
              <a:rPr lang="en-US" dirty="0"/>
              <a:t>Inheritance is regarded as the most significant characteristics of OOP. A class's ability to inherit methods and/or characteristics from another class is known as inheritance.</a:t>
            </a:r>
          </a:p>
          <a:p>
            <a:r>
              <a:rPr lang="en-US" dirty="0"/>
              <a:t>Inheritance is the most important aspect of object-oriented programming, which simulates the real-world concept of inheritance. It specifies that the child object acquires all the properties and behaviors of the parent object.</a:t>
            </a:r>
          </a:p>
          <a:p>
            <a:r>
              <a:rPr lang="en-US" dirty="0"/>
              <a:t>By using inheritance, we can create a class which uses all the properties and behavior of another class. The new class is known as a derived class or child class, and the one whose properties are acquired is known as a base class or parent class.</a:t>
            </a:r>
          </a:p>
        </p:txBody>
      </p:sp>
      <p:sp>
        <p:nvSpPr>
          <p:cNvPr id="4" name="Slide Number Placeholder 3">
            <a:extLst>
              <a:ext uri="{FF2B5EF4-FFF2-40B4-BE49-F238E27FC236}">
                <a16:creationId xmlns:a16="http://schemas.microsoft.com/office/drawing/2014/main" id="{739D3FDE-0ACB-8D74-908D-89E05A5AD6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spTree>
    <p:extLst>
      <p:ext uri="{BB962C8B-B14F-4D97-AF65-F5344CB8AC3E}">
        <p14:creationId xmlns:p14="http://schemas.microsoft.com/office/powerpoint/2010/main" val="2046804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2335-B10E-61CF-0468-328D97A9FC55}"/>
              </a:ext>
            </a:extLst>
          </p:cNvPr>
          <p:cNvSpPr>
            <a:spLocks noGrp="1"/>
          </p:cNvSpPr>
          <p:nvPr>
            <p:ph type="title"/>
          </p:nvPr>
        </p:nvSpPr>
        <p:spPr/>
        <p:txBody>
          <a:bodyPr/>
          <a:lstStyle/>
          <a:p>
            <a:r>
              <a:rPr lang="en-US" dirty="0"/>
              <a:t>V. Polymorphism</a:t>
            </a:r>
          </a:p>
        </p:txBody>
      </p:sp>
      <p:sp>
        <p:nvSpPr>
          <p:cNvPr id="3" name="Content Placeholder 2">
            <a:extLst>
              <a:ext uri="{FF2B5EF4-FFF2-40B4-BE49-F238E27FC236}">
                <a16:creationId xmlns:a16="http://schemas.microsoft.com/office/drawing/2014/main" id="{406B822B-BA5F-9B40-1FE2-93832B185614}"/>
              </a:ext>
            </a:extLst>
          </p:cNvPr>
          <p:cNvSpPr>
            <a:spLocks noGrp="1"/>
          </p:cNvSpPr>
          <p:nvPr>
            <p:ph idx="1"/>
          </p:nvPr>
        </p:nvSpPr>
        <p:spPr/>
        <p:txBody>
          <a:bodyPr/>
          <a:lstStyle/>
          <a:p>
            <a:pPr>
              <a:buFont typeface="Wingdings" panose="05000000000000000000" pitchFamily="2" charset="2"/>
              <a:buChar char="q"/>
            </a:pPr>
            <a:r>
              <a:rPr lang="en-US" dirty="0"/>
              <a:t>Polymorphism contains two words "poly" and "morphs". Poly means many, and morph means shape. By polymorphism, we understand that one task can be performed in different ways. </a:t>
            </a:r>
          </a:p>
          <a:p>
            <a:pPr>
              <a:buFont typeface="Wingdings" panose="05000000000000000000" pitchFamily="2" charset="2"/>
              <a:buChar char="q"/>
            </a:pPr>
            <a:r>
              <a:rPr lang="en-US" dirty="0"/>
              <a:t>For example - you have a class animal, and all animals speak. But they speak differently. Here, the "speak" behavior is polymorphic in a sense and depends on the animal. So, the abstract "animal" concept does not actually "speak", but specific animals (like dogs and cats) have a concrete implementation of the action "speak".</a:t>
            </a:r>
          </a:p>
          <a:p>
            <a:pPr>
              <a:buFont typeface="Wingdings" panose="05000000000000000000" pitchFamily="2" charset="2"/>
              <a:buChar char="q"/>
            </a:pPr>
            <a:r>
              <a:rPr lang="en-US" dirty="0"/>
              <a:t>Polymorphism refers to a subclass's ability to adapt a method that already exists in its superclass to meet its needs. To put it another way, a subclass can use a method from its superclass as is or modify it as needed.</a:t>
            </a:r>
          </a:p>
        </p:txBody>
      </p:sp>
      <p:sp>
        <p:nvSpPr>
          <p:cNvPr id="4" name="Slide Number Placeholder 3">
            <a:extLst>
              <a:ext uri="{FF2B5EF4-FFF2-40B4-BE49-F238E27FC236}">
                <a16:creationId xmlns:a16="http://schemas.microsoft.com/office/drawing/2014/main" id="{BC0DB42D-1907-B1F9-8031-CD61D51E7F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dirty="0"/>
          </a:p>
        </p:txBody>
      </p:sp>
    </p:spTree>
    <p:extLst>
      <p:ext uri="{BB962C8B-B14F-4D97-AF65-F5344CB8AC3E}">
        <p14:creationId xmlns:p14="http://schemas.microsoft.com/office/powerpoint/2010/main" val="2116659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71D1-ABC4-1CFF-AF4B-EED98E58460B}"/>
              </a:ext>
            </a:extLst>
          </p:cNvPr>
          <p:cNvSpPr>
            <a:spLocks noGrp="1"/>
          </p:cNvSpPr>
          <p:nvPr>
            <p:ph type="title"/>
          </p:nvPr>
        </p:nvSpPr>
        <p:spPr/>
        <p:txBody>
          <a:bodyPr/>
          <a:lstStyle/>
          <a:p>
            <a:r>
              <a:rPr lang="en-US" dirty="0"/>
              <a:t>VI. Encapsulation</a:t>
            </a:r>
          </a:p>
        </p:txBody>
      </p:sp>
      <p:sp>
        <p:nvSpPr>
          <p:cNvPr id="3" name="Content Placeholder 2">
            <a:extLst>
              <a:ext uri="{FF2B5EF4-FFF2-40B4-BE49-F238E27FC236}">
                <a16:creationId xmlns:a16="http://schemas.microsoft.com/office/drawing/2014/main" id="{5220C6E5-C324-BFD8-E994-42B58FBDE14D}"/>
              </a:ext>
            </a:extLst>
          </p:cNvPr>
          <p:cNvSpPr>
            <a:spLocks noGrp="1"/>
          </p:cNvSpPr>
          <p:nvPr>
            <p:ph idx="1"/>
          </p:nvPr>
        </p:nvSpPr>
        <p:spPr/>
        <p:txBody>
          <a:bodyPr/>
          <a:lstStyle/>
          <a:p>
            <a:r>
              <a:rPr lang="en-US" dirty="0"/>
              <a:t>Encapsulation is also an essential aspect of object-oriented programming. </a:t>
            </a:r>
          </a:p>
          <a:p>
            <a:r>
              <a:rPr lang="en-US" dirty="0"/>
              <a:t>It is used to restrict access to methods and variables. In encapsulation, code and data are wrapped together within a single unit from being modified by accident.</a:t>
            </a:r>
          </a:p>
          <a:p>
            <a:endParaRPr lang="en-US" dirty="0"/>
          </a:p>
        </p:txBody>
      </p:sp>
      <p:sp>
        <p:nvSpPr>
          <p:cNvPr id="4" name="Slide Number Placeholder 3">
            <a:extLst>
              <a:ext uri="{FF2B5EF4-FFF2-40B4-BE49-F238E27FC236}">
                <a16:creationId xmlns:a16="http://schemas.microsoft.com/office/drawing/2014/main" id="{3D4221AB-003E-9B83-38DD-8E08DE6BB8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spTree>
    <p:extLst>
      <p:ext uri="{BB962C8B-B14F-4D97-AF65-F5344CB8AC3E}">
        <p14:creationId xmlns:p14="http://schemas.microsoft.com/office/powerpoint/2010/main" val="1189253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666</TotalTime>
  <Words>3292</Words>
  <Application>Microsoft Office PowerPoint</Application>
  <PresentationFormat>Widescreen</PresentationFormat>
  <Paragraphs>512</Paragraphs>
  <Slides>47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Consolas</vt:lpstr>
      <vt:lpstr>Garamond</vt:lpstr>
      <vt:lpstr>inter-regular</vt:lpstr>
      <vt:lpstr>Wingdings</vt:lpstr>
      <vt:lpstr>Retrospect</vt:lpstr>
      <vt:lpstr>Python: Object-Oriented programming</vt:lpstr>
      <vt:lpstr>Agenda</vt:lpstr>
      <vt:lpstr>Python OOPs Concepts</vt:lpstr>
      <vt:lpstr>I. Class</vt:lpstr>
      <vt:lpstr>II. Object</vt:lpstr>
      <vt:lpstr>III. Method</vt:lpstr>
      <vt:lpstr>IV. Inheritance</vt:lpstr>
      <vt:lpstr>V. Polymorphism</vt:lpstr>
      <vt:lpstr>VI. Encapsulation</vt:lpstr>
      <vt:lpstr>VII. Data Abstraction</vt:lpstr>
      <vt:lpstr>VIII. Method Overloading</vt:lpstr>
      <vt:lpstr>Method Overriding</vt:lpstr>
      <vt:lpstr>Method Overriding</vt:lpstr>
      <vt:lpstr>Classes and Objects in Python</vt:lpstr>
      <vt:lpstr>Creating Classes in Python </vt:lpstr>
      <vt:lpstr>Creating Objects (instance) in Python</vt:lpstr>
      <vt:lpstr>Python Constructor</vt:lpstr>
      <vt:lpstr>Creating the constructor in python</vt:lpstr>
      <vt:lpstr>Python Non-Parameterized Constructor</vt:lpstr>
      <vt:lpstr>Python Parameterized Constructor</vt:lpstr>
      <vt:lpstr>Python built-in class functions</vt:lpstr>
      <vt:lpstr>Example of built-in class functions </vt:lpstr>
      <vt:lpstr>Built-in class attributes</vt:lpstr>
      <vt:lpstr>Example of Built-in class attributes</vt:lpstr>
      <vt:lpstr>Python Modules</vt:lpstr>
      <vt:lpstr>Create a simple Python module</vt:lpstr>
      <vt:lpstr>Import Module in Python</vt:lpstr>
      <vt:lpstr>Errors and Exceptions in Python</vt:lpstr>
      <vt:lpstr>Syntax errors</vt:lpstr>
      <vt:lpstr>Logical errors(Exception)</vt:lpstr>
      <vt:lpstr>Exceptions in Python</vt:lpstr>
      <vt:lpstr>Error Handling</vt:lpstr>
      <vt:lpstr>Python – Basic packages</vt:lpstr>
      <vt:lpstr>OS package</vt:lpstr>
      <vt:lpstr>Examples of OS package</vt:lpstr>
      <vt:lpstr>The datetime package</vt:lpstr>
      <vt:lpstr>Example of datetime package</vt:lpstr>
      <vt:lpstr>Python Math Module</vt:lpstr>
      <vt:lpstr>Math methods</vt:lpstr>
      <vt:lpstr>Math constants</vt:lpstr>
      <vt:lpstr>Example of Math module</vt:lpstr>
      <vt:lpstr>Example of Math package</vt:lpstr>
      <vt:lpstr>The random package</vt:lpstr>
      <vt:lpstr>Methods of random package</vt:lpstr>
      <vt:lpstr>Examples of random package</vt:lpstr>
      <vt:lpstr>Example of random package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Python</dc:title>
  <dc:creator>Foundation for Innovation and Collaborative Education</dc:creator>
  <cp:lastModifiedBy>user</cp:lastModifiedBy>
  <cp:revision>6</cp:revision>
  <dcterms:created xsi:type="dcterms:W3CDTF">2019-04-15T00:21:10Z</dcterms:created>
  <dcterms:modified xsi:type="dcterms:W3CDTF">2023-02-28T15:52:37Z</dcterms:modified>
</cp:coreProperties>
</file>