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9" r:id="rId1"/>
  </p:sldMasterIdLst>
  <p:notesMasterIdLst>
    <p:notesMasterId r:id="rId30"/>
  </p:notesMasterIdLst>
  <p:sldIdLst>
    <p:sldId id="256" r:id="rId2"/>
    <p:sldId id="257" r:id="rId3"/>
    <p:sldId id="339" r:id="rId4"/>
    <p:sldId id="340" r:id="rId5"/>
    <p:sldId id="341" r:id="rId6"/>
    <p:sldId id="342" r:id="rId7"/>
    <p:sldId id="352" r:id="rId8"/>
    <p:sldId id="353" r:id="rId9"/>
    <p:sldId id="354" r:id="rId10"/>
    <p:sldId id="355" r:id="rId11"/>
    <p:sldId id="356" r:id="rId12"/>
    <p:sldId id="357" r:id="rId13"/>
    <p:sldId id="358" r:id="rId14"/>
    <p:sldId id="359" r:id="rId15"/>
    <p:sldId id="360" r:id="rId16"/>
    <p:sldId id="361" r:id="rId17"/>
    <p:sldId id="362" r:id="rId18"/>
    <p:sldId id="363" r:id="rId19"/>
    <p:sldId id="364" r:id="rId20"/>
    <p:sldId id="343" r:id="rId21"/>
    <p:sldId id="344" r:id="rId22"/>
    <p:sldId id="345" r:id="rId23"/>
    <p:sldId id="346" r:id="rId24"/>
    <p:sldId id="347" r:id="rId25"/>
    <p:sldId id="348" r:id="rId26"/>
    <p:sldId id="351" r:id="rId27"/>
    <p:sldId id="349" r:id="rId28"/>
    <p:sldId id="33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53" roundtripDataSignature="AMtx7mgMrcyDo3jHWYNR0gCWLv1p+fYz2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C1C912-9616-41E2-BA6A-CACC1D558B6D}" v="30" dt="2023-02-23T22:20:03.017"/>
    <p1510:client id="{ABE613B3-5B8E-48D9-930B-F3C04364A5FB}" v="103" dt="2023-02-24T09:32:39.518"/>
    <p1510:client id="{CEBD2018-0687-40EB-BABD-DD97E1A35007}" v="76" dt="2023-02-24T19:08:44.864"/>
  </p1510:revLst>
</p1510:revInfo>
</file>

<file path=ppt/tableStyles.xml><?xml version="1.0" encoding="utf-8"?>
<a:tblStyleLst xmlns:a="http://schemas.openxmlformats.org/drawingml/2006/main" def="{3DB1A900-376A-4626-85A1-ED3B4301983A}">
  <a:tblStyle styleId="{3DB1A900-376A-4626-85A1-ED3B4301983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showOutlineIcons="0">
    <p:restoredLeft sz="15620"/>
    <p:restoredTop sz="94660"/>
  </p:normalViewPr>
  <p:slideViewPr>
    <p:cSldViewPr snapToGrid="0">
      <p:cViewPr varScale="1">
        <p:scale>
          <a:sx n="74" d="100"/>
          <a:sy n="74" d="100"/>
        </p:scale>
        <p:origin x="-558" y="-9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155"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154" Type="http://schemas.openxmlformats.org/officeDocument/2006/relationships/presProps" Target="presProps.xml"/><Relationship Id="rId159"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15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53"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15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15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wani Shankar Sahu" userId="e5f9bc2e-d4bb-415b-bd8a-e25372d6a074" providerId="ADAL" clId="{CEBD2018-0687-40EB-BABD-DD97E1A35007}"/>
    <pc:docChg chg="undo custSel addSld delSld modSld">
      <pc:chgData name="Bhawani Shankar Sahu" userId="e5f9bc2e-d4bb-415b-bd8a-e25372d6a074" providerId="ADAL" clId="{CEBD2018-0687-40EB-BABD-DD97E1A35007}" dt="2023-02-24T19:09:07.604" v="1034" actId="20577"/>
      <pc:docMkLst>
        <pc:docMk/>
      </pc:docMkLst>
      <pc:sldChg chg="modSp mod">
        <pc:chgData name="Bhawani Shankar Sahu" userId="e5f9bc2e-d4bb-415b-bd8a-e25372d6a074" providerId="ADAL" clId="{CEBD2018-0687-40EB-BABD-DD97E1A35007}" dt="2023-02-24T10:50:30.399" v="9" actId="20577"/>
        <pc:sldMkLst>
          <pc:docMk/>
          <pc:sldMk cId="0" sldId="256"/>
        </pc:sldMkLst>
        <pc:spChg chg="mod">
          <ac:chgData name="Bhawani Shankar Sahu" userId="e5f9bc2e-d4bb-415b-bd8a-e25372d6a074" providerId="ADAL" clId="{CEBD2018-0687-40EB-BABD-DD97E1A35007}" dt="2023-02-24T10:50:30.399" v="9" actId="20577"/>
          <ac:spMkLst>
            <pc:docMk/>
            <pc:sldMk cId="0" sldId="256"/>
            <ac:spMk id="88" creationId="{00000000-0000-0000-0000-000000000000}"/>
          </ac:spMkLst>
        </pc:spChg>
      </pc:sldChg>
      <pc:sldChg chg="modSp mod">
        <pc:chgData name="Bhawani Shankar Sahu" userId="e5f9bc2e-d4bb-415b-bd8a-e25372d6a074" providerId="ADAL" clId="{CEBD2018-0687-40EB-BABD-DD97E1A35007}" dt="2023-02-24T10:51:18.931" v="25" actId="20577"/>
        <pc:sldMkLst>
          <pc:docMk/>
          <pc:sldMk cId="0" sldId="257"/>
        </pc:sldMkLst>
        <pc:spChg chg="mod">
          <ac:chgData name="Bhawani Shankar Sahu" userId="e5f9bc2e-d4bb-415b-bd8a-e25372d6a074" providerId="ADAL" clId="{CEBD2018-0687-40EB-BABD-DD97E1A35007}" dt="2023-02-24T10:51:18.931" v="25" actId="20577"/>
          <ac:spMkLst>
            <pc:docMk/>
            <pc:sldMk cId="0" sldId="257"/>
            <ac:spMk id="97" creationId="{00000000-0000-0000-0000-000000000000}"/>
          </ac:spMkLst>
        </pc:spChg>
      </pc:sldChg>
      <pc:sldChg chg="addSp modSp new mod">
        <pc:chgData name="Bhawani Shankar Sahu" userId="e5f9bc2e-d4bb-415b-bd8a-e25372d6a074" providerId="ADAL" clId="{CEBD2018-0687-40EB-BABD-DD97E1A35007}" dt="2023-02-24T11:28:44.808" v="68" actId="13822"/>
        <pc:sldMkLst>
          <pc:docMk/>
          <pc:sldMk cId="209719506" sldId="339"/>
        </pc:sldMkLst>
        <pc:spChg chg="mod">
          <ac:chgData name="Bhawani Shankar Sahu" userId="e5f9bc2e-d4bb-415b-bd8a-e25372d6a074" providerId="ADAL" clId="{CEBD2018-0687-40EB-BABD-DD97E1A35007}" dt="2023-02-24T11:25:12.969" v="38"/>
          <ac:spMkLst>
            <pc:docMk/>
            <pc:sldMk cId="209719506" sldId="339"/>
            <ac:spMk id="2" creationId="{EB672493-14CE-54D8-36AF-32E9C221C531}"/>
          </ac:spMkLst>
        </pc:spChg>
        <pc:spChg chg="mod">
          <ac:chgData name="Bhawani Shankar Sahu" userId="e5f9bc2e-d4bb-415b-bd8a-e25372d6a074" providerId="ADAL" clId="{CEBD2018-0687-40EB-BABD-DD97E1A35007}" dt="2023-02-24T11:28:10.161" v="65" actId="207"/>
          <ac:spMkLst>
            <pc:docMk/>
            <pc:sldMk cId="209719506" sldId="339"/>
            <ac:spMk id="3" creationId="{ADEA6073-F5C1-0627-32AE-EF4104A1794B}"/>
          </ac:spMkLst>
        </pc:spChg>
        <pc:spChg chg="add mod ord">
          <ac:chgData name="Bhawani Shankar Sahu" userId="e5f9bc2e-d4bb-415b-bd8a-e25372d6a074" providerId="ADAL" clId="{CEBD2018-0687-40EB-BABD-DD97E1A35007}" dt="2023-02-24T11:28:44.808" v="68" actId="13822"/>
          <ac:spMkLst>
            <pc:docMk/>
            <pc:sldMk cId="209719506" sldId="339"/>
            <ac:spMk id="5" creationId="{3554361B-ED60-2E5C-3236-F8FF2E008280}"/>
          </ac:spMkLst>
        </pc:spChg>
      </pc:sldChg>
      <pc:sldChg chg="del">
        <pc:chgData name="Bhawani Shankar Sahu" userId="e5f9bc2e-d4bb-415b-bd8a-e25372d6a074" providerId="ADAL" clId="{CEBD2018-0687-40EB-BABD-DD97E1A35007}" dt="2023-02-24T10:50:40.072" v="10" actId="47"/>
        <pc:sldMkLst>
          <pc:docMk/>
          <pc:sldMk cId="2304155643" sldId="339"/>
        </pc:sldMkLst>
      </pc:sldChg>
      <pc:sldChg chg="del">
        <pc:chgData name="Bhawani Shankar Sahu" userId="e5f9bc2e-d4bb-415b-bd8a-e25372d6a074" providerId="ADAL" clId="{CEBD2018-0687-40EB-BABD-DD97E1A35007}" dt="2023-02-24T10:50:40.072" v="10" actId="47"/>
        <pc:sldMkLst>
          <pc:docMk/>
          <pc:sldMk cId="485731060" sldId="340"/>
        </pc:sldMkLst>
      </pc:sldChg>
      <pc:sldChg chg="addSp modSp new mod setBg">
        <pc:chgData name="Bhawani Shankar Sahu" userId="e5f9bc2e-d4bb-415b-bd8a-e25372d6a074" providerId="ADAL" clId="{CEBD2018-0687-40EB-BABD-DD97E1A35007}" dt="2023-02-24T12:17:12.916" v="383" actId="20577"/>
        <pc:sldMkLst>
          <pc:docMk/>
          <pc:sldMk cId="1468794250" sldId="340"/>
        </pc:sldMkLst>
        <pc:spChg chg="mod">
          <ac:chgData name="Bhawani Shankar Sahu" userId="e5f9bc2e-d4bb-415b-bd8a-e25372d6a074" providerId="ADAL" clId="{CEBD2018-0687-40EB-BABD-DD97E1A35007}" dt="2023-02-24T12:17:12.916" v="383" actId="20577"/>
          <ac:spMkLst>
            <pc:docMk/>
            <pc:sldMk cId="1468794250" sldId="340"/>
            <ac:spMk id="2" creationId="{D5E12DE8-F8D8-789A-96AE-ADE57E665A09}"/>
          </ac:spMkLst>
        </pc:spChg>
        <pc:spChg chg="mod">
          <ac:chgData name="Bhawani Shankar Sahu" userId="e5f9bc2e-d4bb-415b-bd8a-e25372d6a074" providerId="ADAL" clId="{CEBD2018-0687-40EB-BABD-DD97E1A35007}" dt="2023-02-24T11:30:15.246" v="135" actId="14100"/>
          <ac:spMkLst>
            <pc:docMk/>
            <pc:sldMk cId="1468794250" sldId="340"/>
            <ac:spMk id="3" creationId="{3FE73EC9-1D34-E2A2-6AC5-99A932A28EA1}"/>
          </ac:spMkLst>
        </pc:spChg>
        <pc:spChg chg="add mod">
          <ac:chgData name="Bhawani Shankar Sahu" userId="e5f9bc2e-d4bb-415b-bd8a-e25372d6a074" providerId="ADAL" clId="{CEBD2018-0687-40EB-BABD-DD97E1A35007}" dt="2023-02-24T11:31:38.271" v="183" actId="20577"/>
          <ac:spMkLst>
            <pc:docMk/>
            <pc:sldMk cId="1468794250" sldId="340"/>
            <ac:spMk id="5" creationId="{45587895-5F79-0377-C1E0-1981879E8CBF}"/>
          </ac:spMkLst>
        </pc:spChg>
        <pc:spChg chg="add mod">
          <ac:chgData name="Bhawani Shankar Sahu" userId="e5f9bc2e-d4bb-415b-bd8a-e25372d6a074" providerId="ADAL" clId="{CEBD2018-0687-40EB-BABD-DD97E1A35007}" dt="2023-02-24T11:32:33.129" v="199" actId="1076"/>
          <ac:spMkLst>
            <pc:docMk/>
            <pc:sldMk cId="1468794250" sldId="340"/>
            <ac:spMk id="6" creationId="{C297B413-E4E7-94BC-6887-9F6401B9CF52}"/>
          </ac:spMkLst>
        </pc:spChg>
      </pc:sldChg>
      <pc:sldChg chg="addSp delSp modSp new mod setBg">
        <pc:chgData name="Bhawani Shankar Sahu" userId="e5f9bc2e-d4bb-415b-bd8a-e25372d6a074" providerId="ADAL" clId="{CEBD2018-0687-40EB-BABD-DD97E1A35007}" dt="2023-02-24T11:37:39.642" v="294" actId="115"/>
        <pc:sldMkLst>
          <pc:docMk/>
          <pc:sldMk cId="622880980" sldId="341"/>
        </pc:sldMkLst>
        <pc:spChg chg="mod">
          <ac:chgData name="Bhawani Shankar Sahu" userId="e5f9bc2e-d4bb-415b-bd8a-e25372d6a074" providerId="ADAL" clId="{CEBD2018-0687-40EB-BABD-DD97E1A35007}" dt="2023-02-24T11:36:34.580" v="286" actId="20577"/>
          <ac:spMkLst>
            <pc:docMk/>
            <pc:sldMk cId="622880980" sldId="341"/>
            <ac:spMk id="2" creationId="{C09E3EF8-1C9C-F617-7602-232D7661E679}"/>
          </ac:spMkLst>
        </pc:spChg>
        <pc:spChg chg="del">
          <ac:chgData name="Bhawani Shankar Sahu" userId="e5f9bc2e-d4bb-415b-bd8a-e25372d6a074" providerId="ADAL" clId="{CEBD2018-0687-40EB-BABD-DD97E1A35007}" dt="2023-02-24T11:35:42.101" v="200"/>
          <ac:spMkLst>
            <pc:docMk/>
            <pc:sldMk cId="622880980" sldId="341"/>
            <ac:spMk id="3" creationId="{FD363D7C-4E58-0850-4EA5-EB9DBCEF20B2}"/>
          </ac:spMkLst>
        </pc:spChg>
        <pc:spChg chg="add mod">
          <ac:chgData name="Bhawani Shankar Sahu" userId="e5f9bc2e-d4bb-415b-bd8a-e25372d6a074" providerId="ADAL" clId="{CEBD2018-0687-40EB-BABD-DD97E1A35007}" dt="2023-02-24T11:36:23.236" v="257" actId="1076"/>
          <ac:spMkLst>
            <pc:docMk/>
            <pc:sldMk cId="622880980" sldId="341"/>
            <ac:spMk id="5" creationId="{F9BBE841-50FB-D269-9123-E8F3413199F9}"/>
          </ac:spMkLst>
        </pc:spChg>
        <pc:spChg chg="add mod">
          <ac:chgData name="Bhawani Shankar Sahu" userId="e5f9bc2e-d4bb-415b-bd8a-e25372d6a074" providerId="ADAL" clId="{CEBD2018-0687-40EB-BABD-DD97E1A35007}" dt="2023-02-24T11:37:39.642" v="294" actId="115"/>
          <ac:spMkLst>
            <pc:docMk/>
            <pc:sldMk cId="622880980" sldId="341"/>
            <ac:spMk id="6" creationId="{C86F8884-F15B-EADE-EED8-9D938229F43D}"/>
          </ac:spMkLst>
        </pc:spChg>
      </pc:sldChg>
      <pc:sldChg chg="del">
        <pc:chgData name="Bhawani Shankar Sahu" userId="e5f9bc2e-d4bb-415b-bd8a-e25372d6a074" providerId="ADAL" clId="{CEBD2018-0687-40EB-BABD-DD97E1A35007}" dt="2023-02-24T10:50:40.072" v="10" actId="47"/>
        <pc:sldMkLst>
          <pc:docMk/>
          <pc:sldMk cId="4051510001" sldId="341"/>
        </pc:sldMkLst>
      </pc:sldChg>
      <pc:sldChg chg="del">
        <pc:chgData name="Bhawani Shankar Sahu" userId="e5f9bc2e-d4bb-415b-bd8a-e25372d6a074" providerId="ADAL" clId="{CEBD2018-0687-40EB-BABD-DD97E1A35007}" dt="2023-02-24T10:50:40.072" v="10" actId="47"/>
        <pc:sldMkLst>
          <pc:docMk/>
          <pc:sldMk cId="798374706" sldId="342"/>
        </pc:sldMkLst>
      </pc:sldChg>
      <pc:sldChg chg="addSp delSp modSp new mod setBg">
        <pc:chgData name="Bhawani Shankar Sahu" userId="e5f9bc2e-d4bb-415b-bd8a-e25372d6a074" providerId="ADAL" clId="{CEBD2018-0687-40EB-BABD-DD97E1A35007}" dt="2023-02-24T11:39:50.224" v="368"/>
        <pc:sldMkLst>
          <pc:docMk/>
          <pc:sldMk cId="3846438562" sldId="342"/>
        </pc:sldMkLst>
        <pc:spChg chg="mod">
          <ac:chgData name="Bhawani Shankar Sahu" userId="e5f9bc2e-d4bb-415b-bd8a-e25372d6a074" providerId="ADAL" clId="{CEBD2018-0687-40EB-BABD-DD97E1A35007}" dt="2023-02-24T11:39:50.224" v="368"/>
          <ac:spMkLst>
            <pc:docMk/>
            <pc:sldMk cId="3846438562" sldId="342"/>
            <ac:spMk id="2" creationId="{4C5C7A85-4906-791C-78A1-F9BBC0FDA01B}"/>
          </ac:spMkLst>
        </pc:spChg>
        <pc:spChg chg="del">
          <ac:chgData name="Bhawani Shankar Sahu" userId="e5f9bc2e-d4bb-415b-bd8a-e25372d6a074" providerId="ADAL" clId="{CEBD2018-0687-40EB-BABD-DD97E1A35007}" dt="2023-02-24T11:38:23.227" v="295"/>
          <ac:spMkLst>
            <pc:docMk/>
            <pc:sldMk cId="3846438562" sldId="342"/>
            <ac:spMk id="3" creationId="{9F72C0DA-DE9F-2608-EE1C-1A0695BE405D}"/>
          </ac:spMkLst>
        </pc:spChg>
        <pc:spChg chg="add mod">
          <ac:chgData name="Bhawani Shankar Sahu" userId="e5f9bc2e-d4bb-415b-bd8a-e25372d6a074" providerId="ADAL" clId="{CEBD2018-0687-40EB-BABD-DD97E1A35007}" dt="2023-02-24T11:38:58.957" v="359" actId="255"/>
          <ac:spMkLst>
            <pc:docMk/>
            <pc:sldMk cId="3846438562" sldId="342"/>
            <ac:spMk id="5" creationId="{AFBD2736-98BB-F880-AA6F-6102F3EDD871}"/>
          </ac:spMkLst>
        </pc:spChg>
        <pc:spChg chg="add mod">
          <ac:chgData name="Bhawani Shankar Sahu" userId="e5f9bc2e-d4bb-415b-bd8a-e25372d6a074" providerId="ADAL" clId="{CEBD2018-0687-40EB-BABD-DD97E1A35007}" dt="2023-02-24T11:39:38.167" v="367" actId="1076"/>
          <ac:spMkLst>
            <pc:docMk/>
            <pc:sldMk cId="3846438562" sldId="342"/>
            <ac:spMk id="6" creationId="{F29198C8-C613-CBBA-A1DB-E2AA52137996}"/>
          </ac:spMkLst>
        </pc:spChg>
      </pc:sldChg>
      <pc:sldChg chg="del">
        <pc:chgData name="Bhawani Shankar Sahu" userId="e5f9bc2e-d4bb-415b-bd8a-e25372d6a074" providerId="ADAL" clId="{CEBD2018-0687-40EB-BABD-DD97E1A35007}" dt="2023-02-24T10:50:40.072" v="10" actId="47"/>
        <pc:sldMkLst>
          <pc:docMk/>
          <pc:sldMk cId="2046804371" sldId="343"/>
        </pc:sldMkLst>
      </pc:sldChg>
      <pc:sldChg chg="modSp new mod">
        <pc:chgData name="Bhawani Shankar Sahu" userId="e5f9bc2e-d4bb-415b-bd8a-e25372d6a074" providerId="ADAL" clId="{CEBD2018-0687-40EB-BABD-DD97E1A35007}" dt="2023-02-24T12:23:34.273" v="396" actId="20577"/>
        <pc:sldMkLst>
          <pc:docMk/>
          <pc:sldMk cId="2146789551" sldId="343"/>
        </pc:sldMkLst>
        <pc:spChg chg="mod">
          <ac:chgData name="Bhawani Shankar Sahu" userId="e5f9bc2e-d4bb-415b-bd8a-e25372d6a074" providerId="ADAL" clId="{CEBD2018-0687-40EB-BABD-DD97E1A35007}" dt="2023-02-24T12:20:36.866" v="384"/>
          <ac:spMkLst>
            <pc:docMk/>
            <pc:sldMk cId="2146789551" sldId="343"/>
            <ac:spMk id="2" creationId="{6319A863-783F-8056-DB66-E51EB86B0662}"/>
          </ac:spMkLst>
        </pc:spChg>
        <pc:spChg chg="mod">
          <ac:chgData name="Bhawani Shankar Sahu" userId="e5f9bc2e-d4bb-415b-bd8a-e25372d6a074" providerId="ADAL" clId="{CEBD2018-0687-40EB-BABD-DD97E1A35007}" dt="2023-02-24T12:23:34.273" v="396" actId="20577"/>
          <ac:spMkLst>
            <pc:docMk/>
            <pc:sldMk cId="2146789551" sldId="343"/>
            <ac:spMk id="3" creationId="{8DDE8D8B-2C19-CB80-8226-B8D3EF73B181}"/>
          </ac:spMkLst>
        </pc:spChg>
      </pc:sldChg>
      <pc:sldChg chg="del">
        <pc:chgData name="Bhawani Shankar Sahu" userId="e5f9bc2e-d4bb-415b-bd8a-e25372d6a074" providerId="ADAL" clId="{CEBD2018-0687-40EB-BABD-DD97E1A35007}" dt="2023-02-24T10:50:40.072" v="10" actId="47"/>
        <pc:sldMkLst>
          <pc:docMk/>
          <pc:sldMk cId="2116659702" sldId="344"/>
        </pc:sldMkLst>
      </pc:sldChg>
      <pc:sldChg chg="modSp new mod">
        <pc:chgData name="Bhawani Shankar Sahu" userId="e5f9bc2e-d4bb-415b-bd8a-e25372d6a074" providerId="ADAL" clId="{CEBD2018-0687-40EB-BABD-DD97E1A35007}" dt="2023-02-24T12:25:37.064" v="534" actId="20577"/>
        <pc:sldMkLst>
          <pc:docMk/>
          <pc:sldMk cId="2583698913" sldId="344"/>
        </pc:sldMkLst>
        <pc:spChg chg="mod">
          <ac:chgData name="Bhawani Shankar Sahu" userId="e5f9bc2e-d4bb-415b-bd8a-e25372d6a074" providerId="ADAL" clId="{CEBD2018-0687-40EB-BABD-DD97E1A35007}" dt="2023-02-24T12:24:03.072" v="430" actId="20577"/>
          <ac:spMkLst>
            <pc:docMk/>
            <pc:sldMk cId="2583698913" sldId="344"/>
            <ac:spMk id="2" creationId="{9238C135-4A72-E847-8390-AFC544AF6AC8}"/>
          </ac:spMkLst>
        </pc:spChg>
        <pc:spChg chg="mod">
          <ac:chgData name="Bhawani Shankar Sahu" userId="e5f9bc2e-d4bb-415b-bd8a-e25372d6a074" providerId="ADAL" clId="{CEBD2018-0687-40EB-BABD-DD97E1A35007}" dt="2023-02-24T12:25:37.064" v="534" actId="20577"/>
          <ac:spMkLst>
            <pc:docMk/>
            <pc:sldMk cId="2583698913" sldId="344"/>
            <ac:spMk id="3" creationId="{2BACE31D-80EA-C141-0AA7-970204A4734E}"/>
          </ac:spMkLst>
        </pc:spChg>
      </pc:sldChg>
      <pc:sldChg chg="del">
        <pc:chgData name="Bhawani Shankar Sahu" userId="e5f9bc2e-d4bb-415b-bd8a-e25372d6a074" providerId="ADAL" clId="{CEBD2018-0687-40EB-BABD-DD97E1A35007}" dt="2023-02-24T10:50:40.072" v="10" actId="47"/>
        <pc:sldMkLst>
          <pc:docMk/>
          <pc:sldMk cId="1189253317" sldId="345"/>
        </pc:sldMkLst>
      </pc:sldChg>
      <pc:sldChg chg="addSp modSp new mod">
        <pc:chgData name="Bhawani Shankar Sahu" userId="e5f9bc2e-d4bb-415b-bd8a-e25372d6a074" providerId="ADAL" clId="{CEBD2018-0687-40EB-BABD-DD97E1A35007}" dt="2023-02-24T12:27:56.883" v="557" actId="20577"/>
        <pc:sldMkLst>
          <pc:docMk/>
          <pc:sldMk cId="2745356962" sldId="345"/>
        </pc:sldMkLst>
        <pc:spChg chg="mod">
          <ac:chgData name="Bhawani Shankar Sahu" userId="e5f9bc2e-d4bb-415b-bd8a-e25372d6a074" providerId="ADAL" clId="{CEBD2018-0687-40EB-BABD-DD97E1A35007}" dt="2023-02-24T12:26:05.429" v="535"/>
          <ac:spMkLst>
            <pc:docMk/>
            <pc:sldMk cId="2745356962" sldId="345"/>
            <ac:spMk id="2" creationId="{2398FF42-849E-C6E4-5193-C3196CB2F81C}"/>
          </ac:spMkLst>
        </pc:spChg>
        <pc:spChg chg="mod">
          <ac:chgData name="Bhawani Shankar Sahu" userId="e5f9bc2e-d4bb-415b-bd8a-e25372d6a074" providerId="ADAL" clId="{CEBD2018-0687-40EB-BABD-DD97E1A35007}" dt="2023-02-24T12:26:43.960" v="544" actId="14100"/>
          <ac:spMkLst>
            <pc:docMk/>
            <pc:sldMk cId="2745356962" sldId="345"/>
            <ac:spMk id="3" creationId="{E48BA0DE-A59C-E2E7-167D-CE85F8C7674B}"/>
          </ac:spMkLst>
        </pc:spChg>
        <pc:spChg chg="add mod">
          <ac:chgData name="Bhawani Shankar Sahu" userId="e5f9bc2e-d4bb-415b-bd8a-e25372d6a074" providerId="ADAL" clId="{CEBD2018-0687-40EB-BABD-DD97E1A35007}" dt="2023-02-24T12:27:56.883" v="557" actId="20577"/>
          <ac:spMkLst>
            <pc:docMk/>
            <pc:sldMk cId="2745356962" sldId="345"/>
            <ac:spMk id="5" creationId="{3EC75FE0-1E80-EA88-B17B-D77EDDEAAA8F}"/>
          </ac:spMkLst>
        </pc:spChg>
      </pc:sldChg>
      <pc:sldChg chg="addSp delSp modSp new mod">
        <pc:chgData name="Bhawani Shankar Sahu" userId="e5f9bc2e-d4bb-415b-bd8a-e25372d6a074" providerId="ADAL" clId="{CEBD2018-0687-40EB-BABD-DD97E1A35007}" dt="2023-02-24T17:50:05.353" v="617" actId="1076"/>
        <pc:sldMkLst>
          <pc:docMk/>
          <pc:sldMk cId="2194289677" sldId="346"/>
        </pc:sldMkLst>
        <pc:spChg chg="mod">
          <ac:chgData name="Bhawani Shankar Sahu" userId="e5f9bc2e-d4bb-415b-bd8a-e25372d6a074" providerId="ADAL" clId="{CEBD2018-0687-40EB-BABD-DD97E1A35007}" dt="2023-02-24T17:47:14.579" v="586" actId="20577"/>
          <ac:spMkLst>
            <pc:docMk/>
            <pc:sldMk cId="2194289677" sldId="346"/>
            <ac:spMk id="2" creationId="{52090F9C-9166-CB84-BB92-0B7A1861653B}"/>
          </ac:spMkLst>
        </pc:spChg>
        <pc:spChg chg="add del mod">
          <ac:chgData name="Bhawani Shankar Sahu" userId="e5f9bc2e-d4bb-415b-bd8a-e25372d6a074" providerId="ADAL" clId="{CEBD2018-0687-40EB-BABD-DD97E1A35007}" dt="2023-02-24T17:48:40.101" v="613" actId="14100"/>
          <ac:spMkLst>
            <pc:docMk/>
            <pc:sldMk cId="2194289677" sldId="346"/>
            <ac:spMk id="3" creationId="{8A572F3A-81F7-45B9-4E45-02288BE5B4A3}"/>
          </ac:spMkLst>
        </pc:spChg>
        <pc:spChg chg="add del mod">
          <ac:chgData name="Bhawani Shankar Sahu" userId="e5f9bc2e-d4bb-415b-bd8a-e25372d6a074" providerId="ADAL" clId="{CEBD2018-0687-40EB-BABD-DD97E1A35007}" dt="2023-02-24T17:47:38.283" v="588"/>
          <ac:spMkLst>
            <pc:docMk/>
            <pc:sldMk cId="2194289677" sldId="346"/>
            <ac:spMk id="5" creationId="{CEDB4BAF-DB71-3EF4-84FD-3816C1AFDA86}"/>
          </ac:spMkLst>
        </pc:spChg>
        <pc:picChg chg="add mod">
          <ac:chgData name="Bhawani Shankar Sahu" userId="e5f9bc2e-d4bb-415b-bd8a-e25372d6a074" providerId="ADAL" clId="{CEBD2018-0687-40EB-BABD-DD97E1A35007}" dt="2023-02-24T17:50:05.353" v="617" actId="1076"/>
          <ac:picMkLst>
            <pc:docMk/>
            <pc:sldMk cId="2194289677" sldId="346"/>
            <ac:picMk id="7" creationId="{7EE1421E-8033-A39C-EDC6-D3916C3768E5}"/>
          </ac:picMkLst>
        </pc:picChg>
      </pc:sldChg>
      <pc:sldChg chg="del">
        <pc:chgData name="Bhawani Shankar Sahu" userId="e5f9bc2e-d4bb-415b-bd8a-e25372d6a074" providerId="ADAL" clId="{CEBD2018-0687-40EB-BABD-DD97E1A35007}" dt="2023-02-24T10:50:40.072" v="10" actId="47"/>
        <pc:sldMkLst>
          <pc:docMk/>
          <pc:sldMk cId="2363443862" sldId="346"/>
        </pc:sldMkLst>
      </pc:sldChg>
      <pc:sldChg chg="del">
        <pc:chgData name="Bhawani Shankar Sahu" userId="e5f9bc2e-d4bb-415b-bd8a-e25372d6a074" providerId="ADAL" clId="{CEBD2018-0687-40EB-BABD-DD97E1A35007}" dt="2023-02-24T10:50:40.072" v="10" actId="47"/>
        <pc:sldMkLst>
          <pc:docMk/>
          <pc:sldMk cId="2054097639" sldId="347"/>
        </pc:sldMkLst>
      </pc:sldChg>
      <pc:sldChg chg="addSp delSp modSp new mod">
        <pc:chgData name="Bhawani Shankar Sahu" userId="e5f9bc2e-d4bb-415b-bd8a-e25372d6a074" providerId="ADAL" clId="{CEBD2018-0687-40EB-BABD-DD97E1A35007}" dt="2023-02-24T17:59:32.826" v="640" actId="1076"/>
        <pc:sldMkLst>
          <pc:docMk/>
          <pc:sldMk cId="3859412455" sldId="347"/>
        </pc:sldMkLst>
        <pc:spChg chg="mod">
          <ac:chgData name="Bhawani Shankar Sahu" userId="e5f9bc2e-d4bb-415b-bd8a-e25372d6a074" providerId="ADAL" clId="{CEBD2018-0687-40EB-BABD-DD97E1A35007}" dt="2023-02-24T17:50:31.287" v="618"/>
          <ac:spMkLst>
            <pc:docMk/>
            <pc:sldMk cId="3859412455" sldId="347"/>
            <ac:spMk id="2" creationId="{97F82071-4093-5193-5656-300D2F2CF8D2}"/>
          </ac:spMkLst>
        </pc:spChg>
        <pc:spChg chg="mod">
          <ac:chgData name="Bhawani Shankar Sahu" userId="e5f9bc2e-d4bb-415b-bd8a-e25372d6a074" providerId="ADAL" clId="{CEBD2018-0687-40EB-BABD-DD97E1A35007}" dt="2023-02-24T17:56:21.632" v="631" actId="6549"/>
          <ac:spMkLst>
            <pc:docMk/>
            <pc:sldMk cId="3859412455" sldId="347"/>
            <ac:spMk id="3" creationId="{00CDEFBC-626E-F2D8-2D13-33E5D64F83FC}"/>
          </ac:spMkLst>
        </pc:spChg>
        <pc:spChg chg="add del">
          <ac:chgData name="Bhawani Shankar Sahu" userId="e5f9bc2e-d4bb-415b-bd8a-e25372d6a074" providerId="ADAL" clId="{CEBD2018-0687-40EB-BABD-DD97E1A35007}" dt="2023-02-24T17:54:33.841" v="625"/>
          <ac:spMkLst>
            <pc:docMk/>
            <pc:sldMk cId="3859412455" sldId="347"/>
            <ac:spMk id="5" creationId="{BBA5B08C-CB7F-356E-B222-1D524A6B161E}"/>
          </ac:spMkLst>
        </pc:spChg>
        <pc:spChg chg="add del mod">
          <ac:chgData name="Bhawani Shankar Sahu" userId="e5f9bc2e-d4bb-415b-bd8a-e25372d6a074" providerId="ADAL" clId="{CEBD2018-0687-40EB-BABD-DD97E1A35007}" dt="2023-02-24T17:57:53.105" v="634" actId="478"/>
          <ac:spMkLst>
            <pc:docMk/>
            <pc:sldMk cId="3859412455" sldId="347"/>
            <ac:spMk id="7" creationId="{63A693EA-4952-411F-2440-8B548063329F}"/>
          </ac:spMkLst>
        </pc:spChg>
        <pc:spChg chg="add mod">
          <ac:chgData name="Bhawani Shankar Sahu" userId="e5f9bc2e-d4bb-415b-bd8a-e25372d6a074" providerId="ADAL" clId="{CEBD2018-0687-40EB-BABD-DD97E1A35007}" dt="2023-02-24T17:59:05.869" v="638" actId="255"/>
          <ac:spMkLst>
            <pc:docMk/>
            <pc:sldMk cId="3859412455" sldId="347"/>
            <ac:spMk id="9" creationId="{89AA9185-F0E4-8364-22CA-FA94C0621D4E}"/>
          </ac:spMkLst>
        </pc:spChg>
        <pc:picChg chg="add mod">
          <ac:chgData name="Bhawani Shankar Sahu" userId="e5f9bc2e-d4bb-415b-bd8a-e25372d6a074" providerId="ADAL" clId="{CEBD2018-0687-40EB-BABD-DD97E1A35007}" dt="2023-02-24T17:59:32.826" v="640" actId="1076"/>
          <ac:picMkLst>
            <pc:docMk/>
            <pc:sldMk cId="3859412455" sldId="347"/>
            <ac:picMk id="11" creationId="{5FDDFA68-2572-7B18-1CB1-68F7D8150101}"/>
          </ac:picMkLst>
        </pc:picChg>
      </pc:sldChg>
      <pc:sldChg chg="del">
        <pc:chgData name="Bhawani Shankar Sahu" userId="e5f9bc2e-d4bb-415b-bd8a-e25372d6a074" providerId="ADAL" clId="{CEBD2018-0687-40EB-BABD-DD97E1A35007}" dt="2023-02-24T10:50:40.072" v="10" actId="47"/>
        <pc:sldMkLst>
          <pc:docMk/>
          <pc:sldMk cId="59333542" sldId="348"/>
        </pc:sldMkLst>
      </pc:sldChg>
      <pc:sldChg chg="modSp new mod">
        <pc:chgData name="Bhawani Shankar Sahu" userId="e5f9bc2e-d4bb-415b-bd8a-e25372d6a074" providerId="ADAL" clId="{CEBD2018-0687-40EB-BABD-DD97E1A35007}" dt="2023-02-24T18:02:24.233" v="648"/>
        <pc:sldMkLst>
          <pc:docMk/>
          <pc:sldMk cId="4237927054" sldId="348"/>
        </pc:sldMkLst>
        <pc:spChg chg="mod">
          <ac:chgData name="Bhawani Shankar Sahu" userId="e5f9bc2e-d4bb-415b-bd8a-e25372d6a074" providerId="ADAL" clId="{CEBD2018-0687-40EB-BABD-DD97E1A35007}" dt="2023-02-24T17:59:55.751" v="641"/>
          <ac:spMkLst>
            <pc:docMk/>
            <pc:sldMk cId="4237927054" sldId="348"/>
            <ac:spMk id="2" creationId="{7B36FF71-1A8F-C67D-B9B4-88F8C5EB4DF6}"/>
          </ac:spMkLst>
        </pc:spChg>
        <pc:spChg chg="mod">
          <ac:chgData name="Bhawani Shankar Sahu" userId="e5f9bc2e-d4bb-415b-bd8a-e25372d6a074" providerId="ADAL" clId="{CEBD2018-0687-40EB-BABD-DD97E1A35007}" dt="2023-02-24T18:02:24.233" v="648"/>
          <ac:spMkLst>
            <pc:docMk/>
            <pc:sldMk cId="4237927054" sldId="348"/>
            <ac:spMk id="3" creationId="{2B86FE44-0CC0-27D1-7C05-3159B428F883}"/>
          </ac:spMkLst>
        </pc:spChg>
      </pc:sldChg>
      <pc:sldChg chg="addSp delSp modSp new mod">
        <pc:chgData name="Bhawani Shankar Sahu" userId="e5f9bc2e-d4bb-415b-bd8a-e25372d6a074" providerId="ADAL" clId="{CEBD2018-0687-40EB-BABD-DD97E1A35007}" dt="2023-02-24T18:06:03.840" v="701"/>
        <pc:sldMkLst>
          <pc:docMk/>
          <pc:sldMk cId="1339547739" sldId="349"/>
        </pc:sldMkLst>
        <pc:spChg chg="mod">
          <ac:chgData name="Bhawani Shankar Sahu" userId="e5f9bc2e-d4bb-415b-bd8a-e25372d6a074" providerId="ADAL" clId="{CEBD2018-0687-40EB-BABD-DD97E1A35007}" dt="2023-02-24T18:05:05.773" v="683" actId="20577"/>
          <ac:spMkLst>
            <pc:docMk/>
            <pc:sldMk cId="1339547739" sldId="349"/>
            <ac:spMk id="2" creationId="{92FF9964-8478-541A-732F-4DCBD1C573DB}"/>
          </ac:spMkLst>
        </pc:spChg>
        <pc:spChg chg="mod">
          <ac:chgData name="Bhawani Shankar Sahu" userId="e5f9bc2e-d4bb-415b-bd8a-e25372d6a074" providerId="ADAL" clId="{CEBD2018-0687-40EB-BABD-DD97E1A35007}" dt="2023-02-24T18:06:03.840" v="701"/>
          <ac:spMkLst>
            <pc:docMk/>
            <pc:sldMk cId="1339547739" sldId="349"/>
            <ac:spMk id="3" creationId="{4E958F9F-B8FE-C9E3-43FC-775EC1BCA271}"/>
          </ac:spMkLst>
        </pc:spChg>
        <pc:spChg chg="add del">
          <ac:chgData name="Bhawani Shankar Sahu" userId="e5f9bc2e-d4bb-415b-bd8a-e25372d6a074" providerId="ADAL" clId="{CEBD2018-0687-40EB-BABD-DD97E1A35007}" dt="2023-02-24T18:06:00.659" v="699"/>
          <ac:spMkLst>
            <pc:docMk/>
            <pc:sldMk cId="1339547739" sldId="349"/>
            <ac:spMk id="5" creationId="{9CB48572-D86E-957B-17CF-1D588E4713E3}"/>
          </ac:spMkLst>
        </pc:spChg>
      </pc:sldChg>
      <pc:sldChg chg="del">
        <pc:chgData name="Bhawani Shankar Sahu" userId="e5f9bc2e-d4bb-415b-bd8a-e25372d6a074" providerId="ADAL" clId="{CEBD2018-0687-40EB-BABD-DD97E1A35007}" dt="2023-02-24T10:50:40.072" v="10" actId="47"/>
        <pc:sldMkLst>
          <pc:docMk/>
          <pc:sldMk cId="1674048135" sldId="349"/>
        </pc:sldMkLst>
      </pc:sldChg>
      <pc:sldChg chg="new del">
        <pc:chgData name="Bhawani Shankar Sahu" userId="e5f9bc2e-d4bb-415b-bd8a-e25372d6a074" providerId="ADAL" clId="{CEBD2018-0687-40EB-BABD-DD97E1A35007}" dt="2023-02-24T18:07:34.881" v="702" actId="47"/>
        <pc:sldMkLst>
          <pc:docMk/>
          <pc:sldMk cId="840079415" sldId="350"/>
        </pc:sldMkLst>
      </pc:sldChg>
      <pc:sldChg chg="del">
        <pc:chgData name="Bhawani Shankar Sahu" userId="e5f9bc2e-d4bb-415b-bd8a-e25372d6a074" providerId="ADAL" clId="{CEBD2018-0687-40EB-BABD-DD97E1A35007}" dt="2023-02-24T10:50:40.072" v="10" actId="47"/>
        <pc:sldMkLst>
          <pc:docMk/>
          <pc:sldMk cId="893104979" sldId="350"/>
        </pc:sldMkLst>
      </pc:sldChg>
      <pc:sldChg chg="del">
        <pc:chgData name="Bhawani Shankar Sahu" userId="e5f9bc2e-d4bb-415b-bd8a-e25372d6a074" providerId="ADAL" clId="{CEBD2018-0687-40EB-BABD-DD97E1A35007}" dt="2023-02-24T10:50:40.072" v="10" actId="47"/>
        <pc:sldMkLst>
          <pc:docMk/>
          <pc:sldMk cId="580292743" sldId="351"/>
        </pc:sldMkLst>
      </pc:sldChg>
      <pc:sldChg chg="modSp new mod">
        <pc:chgData name="Bhawani Shankar Sahu" userId="e5f9bc2e-d4bb-415b-bd8a-e25372d6a074" providerId="ADAL" clId="{CEBD2018-0687-40EB-BABD-DD97E1A35007}" dt="2023-02-24T18:04:31.181" v="661"/>
        <pc:sldMkLst>
          <pc:docMk/>
          <pc:sldMk cId="1334226724" sldId="351"/>
        </pc:sldMkLst>
        <pc:spChg chg="mod">
          <ac:chgData name="Bhawani Shankar Sahu" userId="e5f9bc2e-d4bb-415b-bd8a-e25372d6a074" providerId="ADAL" clId="{CEBD2018-0687-40EB-BABD-DD97E1A35007}" dt="2023-02-24T18:04:31.181" v="661"/>
          <ac:spMkLst>
            <pc:docMk/>
            <pc:sldMk cId="1334226724" sldId="351"/>
            <ac:spMk id="2" creationId="{D99E4385-656D-DEBD-2B0A-C1FEE9835D53}"/>
          </ac:spMkLst>
        </pc:spChg>
        <pc:spChg chg="mod">
          <ac:chgData name="Bhawani Shankar Sahu" userId="e5f9bc2e-d4bb-415b-bd8a-e25372d6a074" providerId="ADAL" clId="{CEBD2018-0687-40EB-BABD-DD97E1A35007}" dt="2023-02-24T18:03:34.673" v="660" actId="27636"/>
          <ac:spMkLst>
            <pc:docMk/>
            <pc:sldMk cId="1334226724" sldId="351"/>
            <ac:spMk id="3" creationId="{DCCA849F-7D60-8C52-6647-A8F61F6E5488}"/>
          </ac:spMkLst>
        </pc:spChg>
      </pc:sldChg>
      <pc:sldChg chg="addSp modSp new mod">
        <pc:chgData name="Bhawani Shankar Sahu" userId="e5f9bc2e-d4bb-415b-bd8a-e25372d6a074" providerId="ADAL" clId="{CEBD2018-0687-40EB-BABD-DD97E1A35007}" dt="2023-02-24T18:17:28.110" v="731" actId="14100"/>
        <pc:sldMkLst>
          <pc:docMk/>
          <pc:sldMk cId="1367118697" sldId="352"/>
        </pc:sldMkLst>
        <pc:spChg chg="mod">
          <ac:chgData name="Bhawani Shankar Sahu" userId="e5f9bc2e-d4bb-415b-bd8a-e25372d6a074" providerId="ADAL" clId="{CEBD2018-0687-40EB-BABD-DD97E1A35007}" dt="2023-02-24T18:13:56.303" v="707"/>
          <ac:spMkLst>
            <pc:docMk/>
            <pc:sldMk cId="1367118697" sldId="352"/>
            <ac:spMk id="2" creationId="{408702BF-686E-871C-506E-DF2C95DE9D92}"/>
          </ac:spMkLst>
        </pc:spChg>
        <pc:spChg chg="mod">
          <ac:chgData name="Bhawani Shankar Sahu" userId="e5f9bc2e-d4bb-415b-bd8a-e25372d6a074" providerId="ADAL" clId="{CEBD2018-0687-40EB-BABD-DD97E1A35007}" dt="2023-02-24T18:16:05.098" v="719" actId="20577"/>
          <ac:spMkLst>
            <pc:docMk/>
            <pc:sldMk cId="1367118697" sldId="352"/>
            <ac:spMk id="3" creationId="{E82B5FE3-DB1D-2B9B-0234-B3420D573C96}"/>
          </ac:spMkLst>
        </pc:spChg>
        <pc:spChg chg="add mod">
          <ac:chgData name="Bhawani Shankar Sahu" userId="e5f9bc2e-d4bb-415b-bd8a-e25372d6a074" providerId="ADAL" clId="{CEBD2018-0687-40EB-BABD-DD97E1A35007}" dt="2023-02-24T18:17:15.996" v="730" actId="1076"/>
          <ac:spMkLst>
            <pc:docMk/>
            <pc:sldMk cId="1367118697" sldId="352"/>
            <ac:spMk id="7" creationId="{11CA6533-F53D-8DB0-2B47-34124A892AC2}"/>
          </ac:spMkLst>
        </pc:spChg>
        <pc:picChg chg="add mod">
          <ac:chgData name="Bhawani Shankar Sahu" userId="e5f9bc2e-d4bb-415b-bd8a-e25372d6a074" providerId="ADAL" clId="{CEBD2018-0687-40EB-BABD-DD97E1A35007}" dt="2023-02-24T18:17:28.110" v="731" actId="14100"/>
          <ac:picMkLst>
            <pc:docMk/>
            <pc:sldMk cId="1367118697" sldId="352"/>
            <ac:picMk id="6" creationId="{C5FF6282-1D62-A3AE-1AF7-91E79F78A8F5}"/>
          </ac:picMkLst>
        </pc:picChg>
      </pc:sldChg>
      <pc:sldChg chg="del">
        <pc:chgData name="Bhawani Shankar Sahu" userId="e5f9bc2e-d4bb-415b-bd8a-e25372d6a074" providerId="ADAL" clId="{CEBD2018-0687-40EB-BABD-DD97E1A35007}" dt="2023-02-24T10:50:40.072" v="10" actId="47"/>
        <pc:sldMkLst>
          <pc:docMk/>
          <pc:sldMk cId="1520112898" sldId="352"/>
        </pc:sldMkLst>
      </pc:sldChg>
      <pc:sldChg chg="addSp modSp new mod">
        <pc:chgData name="Bhawani Shankar Sahu" userId="e5f9bc2e-d4bb-415b-bd8a-e25372d6a074" providerId="ADAL" clId="{CEBD2018-0687-40EB-BABD-DD97E1A35007}" dt="2023-02-24T18:21:43.207" v="752" actId="14100"/>
        <pc:sldMkLst>
          <pc:docMk/>
          <pc:sldMk cId="2370013919" sldId="353"/>
        </pc:sldMkLst>
        <pc:spChg chg="mod">
          <ac:chgData name="Bhawani Shankar Sahu" userId="e5f9bc2e-d4bb-415b-bd8a-e25372d6a074" providerId="ADAL" clId="{CEBD2018-0687-40EB-BABD-DD97E1A35007}" dt="2023-02-24T18:20:14.892" v="732"/>
          <ac:spMkLst>
            <pc:docMk/>
            <pc:sldMk cId="2370013919" sldId="353"/>
            <ac:spMk id="2" creationId="{1823CA9C-329E-D9E5-0E64-3C8B8804EF3A}"/>
          </ac:spMkLst>
        </pc:spChg>
        <pc:spChg chg="mod">
          <ac:chgData name="Bhawani Shankar Sahu" userId="e5f9bc2e-d4bb-415b-bd8a-e25372d6a074" providerId="ADAL" clId="{CEBD2018-0687-40EB-BABD-DD97E1A35007}" dt="2023-02-24T18:21:07.566" v="749" actId="27636"/>
          <ac:spMkLst>
            <pc:docMk/>
            <pc:sldMk cId="2370013919" sldId="353"/>
            <ac:spMk id="3" creationId="{081F66CF-2A40-DEC7-7917-C85D68D8A497}"/>
          </ac:spMkLst>
        </pc:spChg>
        <pc:picChg chg="add mod">
          <ac:chgData name="Bhawani Shankar Sahu" userId="e5f9bc2e-d4bb-415b-bd8a-e25372d6a074" providerId="ADAL" clId="{CEBD2018-0687-40EB-BABD-DD97E1A35007}" dt="2023-02-24T18:21:43.207" v="752" actId="14100"/>
          <ac:picMkLst>
            <pc:docMk/>
            <pc:sldMk cId="2370013919" sldId="353"/>
            <ac:picMk id="6" creationId="{66EACBCF-77D2-BD0B-7041-84CAA4DF34A3}"/>
          </ac:picMkLst>
        </pc:picChg>
      </pc:sldChg>
      <pc:sldChg chg="del">
        <pc:chgData name="Bhawani Shankar Sahu" userId="e5f9bc2e-d4bb-415b-bd8a-e25372d6a074" providerId="ADAL" clId="{CEBD2018-0687-40EB-BABD-DD97E1A35007}" dt="2023-02-24T10:50:40.072" v="10" actId="47"/>
        <pc:sldMkLst>
          <pc:docMk/>
          <pc:sldMk cId="3038080201" sldId="353"/>
        </pc:sldMkLst>
      </pc:sldChg>
      <pc:sldChg chg="addSp modSp new mod">
        <pc:chgData name="Bhawani Shankar Sahu" userId="e5f9bc2e-d4bb-415b-bd8a-e25372d6a074" providerId="ADAL" clId="{CEBD2018-0687-40EB-BABD-DD97E1A35007}" dt="2023-02-24T18:25:40.144" v="786" actId="1076"/>
        <pc:sldMkLst>
          <pc:docMk/>
          <pc:sldMk cId="32938327" sldId="354"/>
        </pc:sldMkLst>
        <pc:spChg chg="mod">
          <ac:chgData name="Bhawani Shankar Sahu" userId="e5f9bc2e-d4bb-415b-bd8a-e25372d6a074" providerId="ADAL" clId="{CEBD2018-0687-40EB-BABD-DD97E1A35007}" dt="2023-02-24T18:22:05.285" v="753"/>
          <ac:spMkLst>
            <pc:docMk/>
            <pc:sldMk cId="32938327" sldId="354"/>
            <ac:spMk id="2" creationId="{C2E58C68-9982-0B92-4197-8046DAC597C1}"/>
          </ac:spMkLst>
        </pc:spChg>
        <pc:spChg chg="mod">
          <ac:chgData name="Bhawani Shankar Sahu" userId="e5f9bc2e-d4bb-415b-bd8a-e25372d6a074" providerId="ADAL" clId="{CEBD2018-0687-40EB-BABD-DD97E1A35007}" dt="2023-02-24T18:24:45.507" v="779" actId="27636"/>
          <ac:spMkLst>
            <pc:docMk/>
            <pc:sldMk cId="32938327" sldId="354"/>
            <ac:spMk id="3" creationId="{866CC889-9B99-BEAD-134E-64A27CB8ECE3}"/>
          </ac:spMkLst>
        </pc:spChg>
        <pc:spChg chg="add mod">
          <ac:chgData name="Bhawani Shankar Sahu" userId="e5f9bc2e-d4bb-415b-bd8a-e25372d6a074" providerId="ADAL" clId="{CEBD2018-0687-40EB-BABD-DD97E1A35007}" dt="2023-02-24T18:25:15.402" v="784" actId="1076"/>
          <ac:spMkLst>
            <pc:docMk/>
            <pc:sldMk cId="32938327" sldId="354"/>
            <ac:spMk id="6" creationId="{9665E16A-F720-3A62-5E98-168BE4D4F1FB}"/>
          </ac:spMkLst>
        </pc:spChg>
        <pc:picChg chg="add mod">
          <ac:chgData name="Bhawani Shankar Sahu" userId="e5f9bc2e-d4bb-415b-bd8a-e25372d6a074" providerId="ADAL" clId="{CEBD2018-0687-40EB-BABD-DD97E1A35007}" dt="2023-02-24T18:25:40.144" v="786" actId="1076"/>
          <ac:picMkLst>
            <pc:docMk/>
            <pc:sldMk cId="32938327" sldId="354"/>
            <ac:picMk id="8" creationId="{D8B14326-2E8C-BC72-23C5-3F2E2D58FDD8}"/>
          </ac:picMkLst>
        </pc:picChg>
      </pc:sldChg>
      <pc:sldChg chg="del">
        <pc:chgData name="Bhawani Shankar Sahu" userId="e5f9bc2e-d4bb-415b-bd8a-e25372d6a074" providerId="ADAL" clId="{CEBD2018-0687-40EB-BABD-DD97E1A35007}" dt="2023-02-24T10:50:40.072" v="10" actId="47"/>
        <pc:sldMkLst>
          <pc:docMk/>
          <pc:sldMk cId="1519255828" sldId="354"/>
        </pc:sldMkLst>
      </pc:sldChg>
      <pc:sldChg chg="del">
        <pc:chgData name="Bhawani Shankar Sahu" userId="e5f9bc2e-d4bb-415b-bd8a-e25372d6a074" providerId="ADAL" clId="{CEBD2018-0687-40EB-BABD-DD97E1A35007}" dt="2023-02-24T10:50:40.072" v="10" actId="47"/>
        <pc:sldMkLst>
          <pc:docMk/>
          <pc:sldMk cId="524139867" sldId="355"/>
        </pc:sldMkLst>
      </pc:sldChg>
      <pc:sldChg chg="addSp modSp new mod">
        <pc:chgData name="Bhawani Shankar Sahu" userId="e5f9bc2e-d4bb-415b-bd8a-e25372d6a074" providerId="ADAL" clId="{CEBD2018-0687-40EB-BABD-DD97E1A35007}" dt="2023-02-24T18:30:24.139" v="807" actId="1076"/>
        <pc:sldMkLst>
          <pc:docMk/>
          <pc:sldMk cId="2532240122" sldId="355"/>
        </pc:sldMkLst>
        <pc:spChg chg="mod">
          <ac:chgData name="Bhawani Shankar Sahu" userId="e5f9bc2e-d4bb-415b-bd8a-e25372d6a074" providerId="ADAL" clId="{CEBD2018-0687-40EB-BABD-DD97E1A35007}" dt="2023-02-24T18:27:38.238" v="789"/>
          <ac:spMkLst>
            <pc:docMk/>
            <pc:sldMk cId="2532240122" sldId="355"/>
            <ac:spMk id="2" creationId="{AF86B360-1D52-838D-82B7-8809D3150234}"/>
          </ac:spMkLst>
        </pc:spChg>
        <pc:spChg chg="mod">
          <ac:chgData name="Bhawani Shankar Sahu" userId="e5f9bc2e-d4bb-415b-bd8a-e25372d6a074" providerId="ADAL" clId="{CEBD2018-0687-40EB-BABD-DD97E1A35007}" dt="2023-02-24T18:29:06.714" v="794" actId="14100"/>
          <ac:spMkLst>
            <pc:docMk/>
            <pc:sldMk cId="2532240122" sldId="355"/>
            <ac:spMk id="3" creationId="{BBD6ADC5-B4A3-A4F1-9EA8-1D1C01EA5E1A}"/>
          </ac:spMkLst>
        </pc:spChg>
        <pc:spChg chg="add mod">
          <ac:chgData name="Bhawani Shankar Sahu" userId="e5f9bc2e-d4bb-415b-bd8a-e25372d6a074" providerId="ADAL" clId="{CEBD2018-0687-40EB-BABD-DD97E1A35007}" dt="2023-02-24T18:29:48.588" v="803" actId="1076"/>
          <ac:spMkLst>
            <pc:docMk/>
            <pc:sldMk cId="2532240122" sldId="355"/>
            <ac:spMk id="6" creationId="{A322C267-4251-BA4F-38B2-88D1469C7EFC}"/>
          </ac:spMkLst>
        </pc:spChg>
        <pc:picChg chg="add mod">
          <ac:chgData name="Bhawani Shankar Sahu" userId="e5f9bc2e-d4bb-415b-bd8a-e25372d6a074" providerId="ADAL" clId="{CEBD2018-0687-40EB-BABD-DD97E1A35007}" dt="2023-02-24T18:30:24.139" v="807" actId="1076"/>
          <ac:picMkLst>
            <pc:docMk/>
            <pc:sldMk cId="2532240122" sldId="355"/>
            <ac:picMk id="8" creationId="{6BAB2B8C-F42D-2975-14D3-99FC6B93C876}"/>
          </ac:picMkLst>
        </pc:picChg>
      </pc:sldChg>
      <pc:sldChg chg="modSp new mod">
        <pc:chgData name="Bhawani Shankar Sahu" userId="e5f9bc2e-d4bb-415b-bd8a-e25372d6a074" providerId="ADAL" clId="{CEBD2018-0687-40EB-BABD-DD97E1A35007}" dt="2023-02-24T18:35:21.910" v="832" actId="15"/>
        <pc:sldMkLst>
          <pc:docMk/>
          <pc:sldMk cId="2903898296" sldId="356"/>
        </pc:sldMkLst>
        <pc:spChg chg="mod">
          <ac:chgData name="Bhawani Shankar Sahu" userId="e5f9bc2e-d4bb-415b-bd8a-e25372d6a074" providerId="ADAL" clId="{CEBD2018-0687-40EB-BABD-DD97E1A35007}" dt="2023-02-24T18:32:15.678" v="808"/>
          <ac:spMkLst>
            <pc:docMk/>
            <pc:sldMk cId="2903898296" sldId="356"/>
            <ac:spMk id="2" creationId="{B56644CC-DEE8-E002-5377-00E945B129AE}"/>
          </ac:spMkLst>
        </pc:spChg>
        <pc:spChg chg="mod">
          <ac:chgData name="Bhawani Shankar Sahu" userId="e5f9bc2e-d4bb-415b-bd8a-e25372d6a074" providerId="ADAL" clId="{CEBD2018-0687-40EB-BABD-DD97E1A35007}" dt="2023-02-24T18:35:21.910" v="832" actId="15"/>
          <ac:spMkLst>
            <pc:docMk/>
            <pc:sldMk cId="2903898296" sldId="356"/>
            <ac:spMk id="3" creationId="{BAE2A89D-566A-932F-308F-B6AD1F6C2E54}"/>
          </ac:spMkLst>
        </pc:spChg>
      </pc:sldChg>
      <pc:sldChg chg="del">
        <pc:chgData name="Bhawani Shankar Sahu" userId="e5f9bc2e-d4bb-415b-bd8a-e25372d6a074" providerId="ADAL" clId="{CEBD2018-0687-40EB-BABD-DD97E1A35007}" dt="2023-02-24T10:50:40.072" v="10" actId="47"/>
        <pc:sldMkLst>
          <pc:docMk/>
          <pc:sldMk cId="4257288642" sldId="356"/>
        </pc:sldMkLst>
      </pc:sldChg>
      <pc:sldChg chg="modSp new mod">
        <pc:chgData name="Bhawani Shankar Sahu" userId="e5f9bc2e-d4bb-415b-bd8a-e25372d6a074" providerId="ADAL" clId="{CEBD2018-0687-40EB-BABD-DD97E1A35007}" dt="2023-02-24T18:39:17.820" v="845" actId="20577"/>
        <pc:sldMkLst>
          <pc:docMk/>
          <pc:sldMk cId="278793539" sldId="357"/>
        </pc:sldMkLst>
        <pc:spChg chg="mod">
          <ac:chgData name="Bhawani Shankar Sahu" userId="e5f9bc2e-d4bb-415b-bd8a-e25372d6a074" providerId="ADAL" clId="{CEBD2018-0687-40EB-BABD-DD97E1A35007}" dt="2023-02-24T18:39:17.820" v="845" actId="20577"/>
          <ac:spMkLst>
            <pc:docMk/>
            <pc:sldMk cId="278793539" sldId="357"/>
            <ac:spMk id="2" creationId="{F58FBFCA-93C9-7386-D9EE-C47C2AC20965}"/>
          </ac:spMkLst>
        </pc:spChg>
        <pc:spChg chg="mod">
          <ac:chgData name="Bhawani Shankar Sahu" userId="e5f9bc2e-d4bb-415b-bd8a-e25372d6a074" providerId="ADAL" clId="{CEBD2018-0687-40EB-BABD-DD97E1A35007}" dt="2023-02-24T18:38:41.509" v="840" actId="113"/>
          <ac:spMkLst>
            <pc:docMk/>
            <pc:sldMk cId="278793539" sldId="357"/>
            <ac:spMk id="3" creationId="{AAEFA1F0-4C7A-71AB-8B4D-3CBCBDB8C072}"/>
          </ac:spMkLst>
        </pc:spChg>
      </pc:sldChg>
      <pc:sldChg chg="del">
        <pc:chgData name="Bhawani Shankar Sahu" userId="e5f9bc2e-d4bb-415b-bd8a-e25372d6a074" providerId="ADAL" clId="{CEBD2018-0687-40EB-BABD-DD97E1A35007}" dt="2023-02-24T10:50:40.072" v="10" actId="47"/>
        <pc:sldMkLst>
          <pc:docMk/>
          <pc:sldMk cId="2184411544" sldId="357"/>
        </pc:sldMkLst>
      </pc:sldChg>
      <pc:sldChg chg="modSp new mod">
        <pc:chgData name="Bhawani Shankar Sahu" userId="e5f9bc2e-d4bb-415b-bd8a-e25372d6a074" providerId="ADAL" clId="{CEBD2018-0687-40EB-BABD-DD97E1A35007}" dt="2023-02-24T18:41:55.944" v="854"/>
        <pc:sldMkLst>
          <pc:docMk/>
          <pc:sldMk cId="2144421111" sldId="358"/>
        </pc:sldMkLst>
        <pc:spChg chg="mod">
          <ac:chgData name="Bhawani Shankar Sahu" userId="e5f9bc2e-d4bb-415b-bd8a-e25372d6a074" providerId="ADAL" clId="{CEBD2018-0687-40EB-BABD-DD97E1A35007}" dt="2023-02-24T18:41:55.944" v="854"/>
          <ac:spMkLst>
            <pc:docMk/>
            <pc:sldMk cId="2144421111" sldId="358"/>
            <ac:spMk id="2" creationId="{1E4927C9-D625-CBE8-9AA1-011F41F88E41}"/>
          </ac:spMkLst>
        </pc:spChg>
        <pc:spChg chg="mod">
          <ac:chgData name="Bhawani Shankar Sahu" userId="e5f9bc2e-d4bb-415b-bd8a-e25372d6a074" providerId="ADAL" clId="{CEBD2018-0687-40EB-BABD-DD97E1A35007}" dt="2023-02-24T18:40:35.977" v="848" actId="20577"/>
          <ac:spMkLst>
            <pc:docMk/>
            <pc:sldMk cId="2144421111" sldId="358"/>
            <ac:spMk id="3" creationId="{814182A0-FC60-834D-E089-1ABFEEAE62A5}"/>
          </ac:spMkLst>
        </pc:spChg>
      </pc:sldChg>
      <pc:sldChg chg="del">
        <pc:chgData name="Bhawani Shankar Sahu" userId="e5f9bc2e-d4bb-415b-bd8a-e25372d6a074" providerId="ADAL" clId="{CEBD2018-0687-40EB-BABD-DD97E1A35007}" dt="2023-02-24T10:50:40.072" v="10" actId="47"/>
        <pc:sldMkLst>
          <pc:docMk/>
          <pc:sldMk cId="2791678239" sldId="358"/>
        </pc:sldMkLst>
      </pc:sldChg>
      <pc:sldChg chg="addSp modSp new mod">
        <pc:chgData name="Bhawani Shankar Sahu" userId="e5f9bc2e-d4bb-415b-bd8a-e25372d6a074" providerId="ADAL" clId="{CEBD2018-0687-40EB-BABD-DD97E1A35007}" dt="2023-02-24T19:03:30.648" v="983" actId="20577"/>
        <pc:sldMkLst>
          <pc:docMk/>
          <pc:sldMk cId="3407799699" sldId="359"/>
        </pc:sldMkLst>
        <pc:spChg chg="mod">
          <ac:chgData name="Bhawani Shankar Sahu" userId="e5f9bc2e-d4bb-415b-bd8a-e25372d6a074" providerId="ADAL" clId="{CEBD2018-0687-40EB-BABD-DD97E1A35007}" dt="2023-02-24T18:41:39.544" v="853"/>
          <ac:spMkLst>
            <pc:docMk/>
            <pc:sldMk cId="3407799699" sldId="359"/>
            <ac:spMk id="2" creationId="{D67D1EB3-DC71-4BCD-A644-D0DDC195A9AB}"/>
          </ac:spMkLst>
        </pc:spChg>
        <pc:spChg chg="mod">
          <ac:chgData name="Bhawani Shankar Sahu" userId="e5f9bc2e-d4bb-415b-bd8a-e25372d6a074" providerId="ADAL" clId="{CEBD2018-0687-40EB-BABD-DD97E1A35007}" dt="2023-02-24T19:03:30.648" v="983" actId="20577"/>
          <ac:spMkLst>
            <pc:docMk/>
            <pc:sldMk cId="3407799699" sldId="359"/>
            <ac:spMk id="3" creationId="{69206713-27DB-3C77-551A-47004BA0FD00}"/>
          </ac:spMkLst>
        </pc:spChg>
        <pc:picChg chg="add mod">
          <ac:chgData name="Bhawani Shankar Sahu" userId="e5f9bc2e-d4bb-415b-bd8a-e25372d6a074" providerId="ADAL" clId="{CEBD2018-0687-40EB-BABD-DD97E1A35007}" dt="2023-02-24T18:53:15.073" v="890" actId="14100"/>
          <ac:picMkLst>
            <pc:docMk/>
            <pc:sldMk cId="3407799699" sldId="359"/>
            <ac:picMk id="4098" creationId="{F55D932F-FD2C-CF64-5F0B-4EB5EF0BDBE2}"/>
          </ac:picMkLst>
        </pc:picChg>
      </pc:sldChg>
      <pc:sldChg chg="del">
        <pc:chgData name="Bhawani Shankar Sahu" userId="e5f9bc2e-d4bb-415b-bd8a-e25372d6a074" providerId="ADAL" clId="{CEBD2018-0687-40EB-BABD-DD97E1A35007}" dt="2023-02-24T10:50:40.072" v="10" actId="47"/>
        <pc:sldMkLst>
          <pc:docMk/>
          <pc:sldMk cId="4134153528" sldId="359"/>
        </pc:sldMkLst>
      </pc:sldChg>
      <pc:sldChg chg="del">
        <pc:chgData name="Bhawani Shankar Sahu" userId="e5f9bc2e-d4bb-415b-bd8a-e25372d6a074" providerId="ADAL" clId="{CEBD2018-0687-40EB-BABD-DD97E1A35007}" dt="2023-02-24T10:50:40.072" v="10" actId="47"/>
        <pc:sldMkLst>
          <pc:docMk/>
          <pc:sldMk cId="233304491" sldId="360"/>
        </pc:sldMkLst>
      </pc:sldChg>
      <pc:sldChg chg="addSp modSp new mod">
        <pc:chgData name="Bhawani Shankar Sahu" userId="e5f9bc2e-d4bb-415b-bd8a-e25372d6a074" providerId="ADAL" clId="{CEBD2018-0687-40EB-BABD-DD97E1A35007}" dt="2023-02-24T19:03:25.585" v="977" actId="20577"/>
        <pc:sldMkLst>
          <pc:docMk/>
          <pc:sldMk cId="4044303101" sldId="360"/>
        </pc:sldMkLst>
        <pc:spChg chg="mod">
          <ac:chgData name="Bhawani Shankar Sahu" userId="e5f9bc2e-d4bb-415b-bd8a-e25372d6a074" providerId="ADAL" clId="{CEBD2018-0687-40EB-BABD-DD97E1A35007}" dt="2023-02-24T19:03:25.585" v="977" actId="20577"/>
          <ac:spMkLst>
            <pc:docMk/>
            <pc:sldMk cId="4044303101" sldId="360"/>
            <ac:spMk id="2" creationId="{76BEEECF-C5A2-428A-0D9F-93A4AD05FEB0}"/>
          </ac:spMkLst>
        </pc:spChg>
        <pc:spChg chg="mod">
          <ac:chgData name="Bhawani Shankar Sahu" userId="e5f9bc2e-d4bb-415b-bd8a-e25372d6a074" providerId="ADAL" clId="{CEBD2018-0687-40EB-BABD-DD97E1A35007}" dt="2023-02-24T18:55:25.359" v="905" actId="20577"/>
          <ac:spMkLst>
            <pc:docMk/>
            <pc:sldMk cId="4044303101" sldId="360"/>
            <ac:spMk id="3" creationId="{AE991370-F735-32D9-C1C0-18894454C7FB}"/>
          </ac:spMkLst>
        </pc:spChg>
        <pc:picChg chg="add mod">
          <ac:chgData name="Bhawani Shankar Sahu" userId="e5f9bc2e-d4bb-415b-bd8a-e25372d6a074" providerId="ADAL" clId="{CEBD2018-0687-40EB-BABD-DD97E1A35007}" dt="2023-02-24T18:55:52.795" v="910" actId="1076"/>
          <ac:picMkLst>
            <pc:docMk/>
            <pc:sldMk cId="4044303101" sldId="360"/>
            <ac:picMk id="5122" creationId="{7DBFBAB9-ACEC-BCEE-0834-9404BC0093F0}"/>
          </ac:picMkLst>
        </pc:picChg>
        <pc:picChg chg="add mod">
          <ac:chgData name="Bhawani Shankar Sahu" userId="e5f9bc2e-d4bb-415b-bd8a-e25372d6a074" providerId="ADAL" clId="{CEBD2018-0687-40EB-BABD-DD97E1A35007}" dt="2023-02-24T18:55:46.428" v="908" actId="1076"/>
          <ac:picMkLst>
            <pc:docMk/>
            <pc:sldMk cId="4044303101" sldId="360"/>
            <ac:picMk id="5124" creationId="{80866FFC-C644-3743-D9AA-153012230DF7}"/>
          </ac:picMkLst>
        </pc:picChg>
      </pc:sldChg>
      <pc:sldChg chg="del">
        <pc:chgData name="Bhawani Shankar Sahu" userId="e5f9bc2e-d4bb-415b-bd8a-e25372d6a074" providerId="ADAL" clId="{CEBD2018-0687-40EB-BABD-DD97E1A35007}" dt="2023-02-24T10:50:40.072" v="10" actId="47"/>
        <pc:sldMkLst>
          <pc:docMk/>
          <pc:sldMk cId="783487178" sldId="361"/>
        </pc:sldMkLst>
      </pc:sldChg>
      <pc:sldChg chg="addSp delSp modSp new mod setBg">
        <pc:chgData name="Bhawani Shankar Sahu" userId="e5f9bc2e-d4bb-415b-bd8a-e25372d6a074" providerId="ADAL" clId="{CEBD2018-0687-40EB-BABD-DD97E1A35007}" dt="2023-02-24T19:03:15.050" v="964" actId="20577"/>
        <pc:sldMkLst>
          <pc:docMk/>
          <pc:sldMk cId="974843179" sldId="361"/>
        </pc:sldMkLst>
        <pc:spChg chg="mod">
          <ac:chgData name="Bhawani Shankar Sahu" userId="e5f9bc2e-d4bb-415b-bd8a-e25372d6a074" providerId="ADAL" clId="{CEBD2018-0687-40EB-BABD-DD97E1A35007}" dt="2023-02-24T19:03:15.050" v="964" actId="20577"/>
          <ac:spMkLst>
            <pc:docMk/>
            <pc:sldMk cId="974843179" sldId="361"/>
            <ac:spMk id="2" creationId="{8FCF0022-83B4-DDB7-1A29-C8E3C9C256B1}"/>
          </ac:spMkLst>
        </pc:spChg>
        <pc:spChg chg="del">
          <ac:chgData name="Bhawani Shankar Sahu" userId="e5f9bc2e-d4bb-415b-bd8a-e25372d6a074" providerId="ADAL" clId="{CEBD2018-0687-40EB-BABD-DD97E1A35007}" dt="2023-02-24T18:58:12.273" v="947"/>
          <ac:spMkLst>
            <pc:docMk/>
            <pc:sldMk cId="974843179" sldId="361"/>
            <ac:spMk id="3" creationId="{3083E601-3B1C-7A5C-33D5-5CE08863BB23}"/>
          </ac:spMkLst>
        </pc:spChg>
        <pc:spChg chg="add mod">
          <ac:chgData name="Bhawani Shankar Sahu" userId="e5f9bc2e-d4bb-415b-bd8a-e25372d6a074" providerId="ADAL" clId="{CEBD2018-0687-40EB-BABD-DD97E1A35007}" dt="2023-02-24T18:59:36.688" v="957" actId="1076"/>
          <ac:spMkLst>
            <pc:docMk/>
            <pc:sldMk cId="974843179" sldId="361"/>
            <ac:spMk id="5" creationId="{016AF99D-8CC2-6362-1E11-99D348092227}"/>
          </ac:spMkLst>
        </pc:spChg>
      </pc:sldChg>
      <pc:sldChg chg="addSp modSp new mod">
        <pc:chgData name="Bhawani Shankar Sahu" userId="e5f9bc2e-d4bb-415b-bd8a-e25372d6a074" providerId="ADAL" clId="{CEBD2018-0687-40EB-BABD-DD97E1A35007}" dt="2023-02-24T19:06:44.232" v="999" actId="1076"/>
        <pc:sldMkLst>
          <pc:docMk/>
          <pc:sldMk cId="1416204332" sldId="362"/>
        </pc:sldMkLst>
        <pc:spChg chg="mod">
          <ac:chgData name="Bhawani Shankar Sahu" userId="e5f9bc2e-d4bb-415b-bd8a-e25372d6a074" providerId="ADAL" clId="{CEBD2018-0687-40EB-BABD-DD97E1A35007}" dt="2023-02-24T19:04:01.598" v="989" actId="20577"/>
          <ac:spMkLst>
            <pc:docMk/>
            <pc:sldMk cId="1416204332" sldId="362"/>
            <ac:spMk id="2" creationId="{7FAAFBA0-E6B0-026E-088A-006FB129B9C2}"/>
          </ac:spMkLst>
        </pc:spChg>
        <pc:spChg chg="mod">
          <ac:chgData name="Bhawani Shankar Sahu" userId="e5f9bc2e-d4bb-415b-bd8a-e25372d6a074" providerId="ADAL" clId="{CEBD2018-0687-40EB-BABD-DD97E1A35007}" dt="2023-02-24T19:06:38.141" v="997" actId="14100"/>
          <ac:spMkLst>
            <pc:docMk/>
            <pc:sldMk cId="1416204332" sldId="362"/>
            <ac:spMk id="3" creationId="{2D91FD27-C50C-A6E4-2875-A714517FC5BA}"/>
          </ac:spMkLst>
        </pc:spChg>
        <pc:picChg chg="add mod">
          <ac:chgData name="Bhawani Shankar Sahu" userId="e5f9bc2e-d4bb-415b-bd8a-e25372d6a074" providerId="ADAL" clId="{CEBD2018-0687-40EB-BABD-DD97E1A35007}" dt="2023-02-24T19:06:44.232" v="999" actId="1076"/>
          <ac:picMkLst>
            <pc:docMk/>
            <pc:sldMk cId="1416204332" sldId="362"/>
            <ac:picMk id="7170" creationId="{391A6164-1CC3-C5C8-AFF2-AEA6100CE8C4}"/>
          </ac:picMkLst>
        </pc:picChg>
      </pc:sldChg>
      <pc:sldChg chg="del">
        <pc:chgData name="Bhawani Shankar Sahu" userId="e5f9bc2e-d4bb-415b-bd8a-e25372d6a074" providerId="ADAL" clId="{CEBD2018-0687-40EB-BABD-DD97E1A35007}" dt="2023-02-24T10:50:40.072" v="10" actId="47"/>
        <pc:sldMkLst>
          <pc:docMk/>
          <pc:sldMk cId="1461881513" sldId="363"/>
        </pc:sldMkLst>
      </pc:sldChg>
      <pc:sldChg chg="addSp modSp new mod">
        <pc:chgData name="Bhawani Shankar Sahu" userId="e5f9bc2e-d4bb-415b-bd8a-e25372d6a074" providerId="ADAL" clId="{CEBD2018-0687-40EB-BABD-DD97E1A35007}" dt="2023-02-24T19:08:02.528" v="1006" actId="1076"/>
        <pc:sldMkLst>
          <pc:docMk/>
          <pc:sldMk cId="2346401802" sldId="363"/>
        </pc:sldMkLst>
        <pc:spChg chg="mod">
          <ac:chgData name="Bhawani Shankar Sahu" userId="e5f9bc2e-d4bb-415b-bd8a-e25372d6a074" providerId="ADAL" clId="{CEBD2018-0687-40EB-BABD-DD97E1A35007}" dt="2023-02-24T19:07:41.420" v="1003"/>
          <ac:spMkLst>
            <pc:docMk/>
            <pc:sldMk cId="2346401802" sldId="363"/>
            <ac:spMk id="2" creationId="{038BD7CD-FC38-325E-DE18-BB709E6FD57D}"/>
          </ac:spMkLst>
        </pc:spChg>
        <pc:spChg chg="mod">
          <ac:chgData name="Bhawani Shankar Sahu" userId="e5f9bc2e-d4bb-415b-bd8a-e25372d6a074" providerId="ADAL" clId="{CEBD2018-0687-40EB-BABD-DD97E1A35007}" dt="2023-02-24T19:07:32.535" v="1002"/>
          <ac:spMkLst>
            <pc:docMk/>
            <pc:sldMk cId="2346401802" sldId="363"/>
            <ac:spMk id="3" creationId="{1DDA6CDF-0203-9478-F3B6-845D78A1C51A}"/>
          </ac:spMkLst>
        </pc:spChg>
        <pc:picChg chg="add mod">
          <ac:chgData name="Bhawani Shankar Sahu" userId="e5f9bc2e-d4bb-415b-bd8a-e25372d6a074" providerId="ADAL" clId="{CEBD2018-0687-40EB-BABD-DD97E1A35007}" dt="2023-02-24T19:08:02.528" v="1006" actId="1076"/>
          <ac:picMkLst>
            <pc:docMk/>
            <pc:sldMk cId="2346401802" sldId="363"/>
            <ac:picMk id="8194" creationId="{58CEDB68-2CEA-0523-CE4E-99346EDFFB13}"/>
          </ac:picMkLst>
        </pc:picChg>
      </pc:sldChg>
      <pc:sldChg chg="del">
        <pc:chgData name="Bhawani Shankar Sahu" userId="e5f9bc2e-d4bb-415b-bd8a-e25372d6a074" providerId="ADAL" clId="{CEBD2018-0687-40EB-BABD-DD97E1A35007}" dt="2023-02-24T10:50:40.072" v="10" actId="47"/>
        <pc:sldMkLst>
          <pc:docMk/>
          <pc:sldMk cId="2722919350" sldId="364"/>
        </pc:sldMkLst>
      </pc:sldChg>
      <pc:sldChg chg="addSp delSp modSp new mod setBg">
        <pc:chgData name="Bhawani Shankar Sahu" userId="e5f9bc2e-d4bb-415b-bd8a-e25372d6a074" providerId="ADAL" clId="{CEBD2018-0687-40EB-BABD-DD97E1A35007}" dt="2023-02-24T19:09:07.604" v="1034" actId="20577"/>
        <pc:sldMkLst>
          <pc:docMk/>
          <pc:sldMk cId="3673657647" sldId="364"/>
        </pc:sldMkLst>
        <pc:spChg chg="mod">
          <ac:chgData name="Bhawani Shankar Sahu" userId="e5f9bc2e-d4bb-415b-bd8a-e25372d6a074" providerId="ADAL" clId="{CEBD2018-0687-40EB-BABD-DD97E1A35007}" dt="2023-02-24T19:09:07.604" v="1034" actId="20577"/>
          <ac:spMkLst>
            <pc:docMk/>
            <pc:sldMk cId="3673657647" sldId="364"/>
            <ac:spMk id="2" creationId="{2609B34B-838E-15D8-B511-F5D854F072EF}"/>
          </ac:spMkLst>
        </pc:spChg>
        <pc:spChg chg="del">
          <ac:chgData name="Bhawani Shankar Sahu" userId="e5f9bc2e-d4bb-415b-bd8a-e25372d6a074" providerId="ADAL" clId="{CEBD2018-0687-40EB-BABD-DD97E1A35007}" dt="2023-02-24T19:08:44.864" v="1008"/>
          <ac:spMkLst>
            <pc:docMk/>
            <pc:sldMk cId="3673657647" sldId="364"/>
            <ac:spMk id="3" creationId="{FD9D678D-A8DA-7F10-10FC-3FF99D727333}"/>
          </ac:spMkLst>
        </pc:spChg>
        <pc:spChg chg="add mod">
          <ac:chgData name="Bhawani Shankar Sahu" userId="e5f9bc2e-d4bb-415b-bd8a-e25372d6a074" providerId="ADAL" clId="{CEBD2018-0687-40EB-BABD-DD97E1A35007}" dt="2023-02-24T19:08:53.067" v="1010" actId="255"/>
          <ac:spMkLst>
            <pc:docMk/>
            <pc:sldMk cId="3673657647" sldId="364"/>
            <ac:spMk id="5" creationId="{325C7DAB-8913-DD79-FA19-E01CC0D20A78}"/>
          </ac:spMkLst>
        </pc:spChg>
      </pc:sldChg>
      <pc:sldChg chg="del">
        <pc:chgData name="Bhawani Shankar Sahu" userId="e5f9bc2e-d4bb-415b-bd8a-e25372d6a074" providerId="ADAL" clId="{CEBD2018-0687-40EB-BABD-DD97E1A35007}" dt="2023-02-24T10:50:40.072" v="10" actId="47"/>
        <pc:sldMkLst>
          <pc:docMk/>
          <pc:sldMk cId="1909241144" sldId="365"/>
        </pc:sldMkLst>
      </pc:sldChg>
      <pc:sldChg chg="del">
        <pc:chgData name="Bhawani Shankar Sahu" userId="e5f9bc2e-d4bb-415b-bd8a-e25372d6a074" providerId="ADAL" clId="{CEBD2018-0687-40EB-BABD-DD97E1A35007}" dt="2023-02-24T10:50:40.072" v="10" actId="47"/>
        <pc:sldMkLst>
          <pc:docMk/>
          <pc:sldMk cId="2330617718" sldId="366"/>
        </pc:sldMkLst>
      </pc:sldChg>
      <pc:sldChg chg="del">
        <pc:chgData name="Bhawani Shankar Sahu" userId="e5f9bc2e-d4bb-415b-bd8a-e25372d6a074" providerId="ADAL" clId="{CEBD2018-0687-40EB-BABD-DD97E1A35007}" dt="2023-02-24T10:50:40.072" v="10" actId="47"/>
        <pc:sldMkLst>
          <pc:docMk/>
          <pc:sldMk cId="1130518189" sldId="367"/>
        </pc:sldMkLst>
      </pc:sldChg>
      <pc:sldChg chg="del">
        <pc:chgData name="Bhawani Shankar Sahu" userId="e5f9bc2e-d4bb-415b-bd8a-e25372d6a074" providerId="ADAL" clId="{CEBD2018-0687-40EB-BABD-DD97E1A35007}" dt="2023-02-24T10:50:40.072" v="10" actId="47"/>
        <pc:sldMkLst>
          <pc:docMk/>
          <pc:sldMk cId="1151872829" sldId="368"/>
        </pc:sldMkLst>
      </pc:sldChg>
      <pc:sldChg chg="del">
        <pc:chgData name="Bhawani Shankar Sahu" userId="e5f9bc2e-d4bb-415b-bd8a-e25372d6a074" providerId="ADAL" clId="{CEBD2018-0687-40EB-BABD-DD97E1A35007}" dt="2023-02-24T10:50:40.072" v="10" actId="47"/>
        <pc:sldMkLst>
          <pc:docMk/>
          <pc:sldMk cId="2498840445" sldId="369"/>
        </pc:sldMkLst>
      </pc:sldChg>
      <pc:sldChg chg="del">
        <pc:chgData name="Bhawani Shankar Sahu" userId="e5f9bc2e-d4bb-415b-bd8a-e25372d6a074" providerId="ADAL" clId="{CEBD2018-0687-40EB-BABD-DD97E1A35007}" dt="2023-02-24T10:50:40.072" v="10" actId="47"/>
        <pc:sldMkLst>
          <pc:docMk/>
          <pc:sldMk cId="2195862700" sldId="370"/>
        </pc:sldMkLst>
      </pc:sldChg>
      <pc:sldChg chg="del">
        <pc:chgData name="Bhawani Shankar Sahu" userId="e5f9bc2e-d4bb-415b-bd8a-e25372d6a074" providerId="ADAL" clId="{CEBD2018-0687-40EB-BABD-DD97E1A35007}" dt="2023-02-24T10:50:40.072" v="10" actId="47"/>
        <pc:sldMkLst>
          <pc:docMk/>
          <pc:sldMk cId="3344612013" sldId="371"/>
        </pc:sldMkLst>
      </pc:sldChg>
      <pc:sldChg chg="del">
        <pc:chgData name="Bhawani Shankar Sahu" userId="e5f9bc2e-d4bb-415b-bd8a-e25372d6a074" providerId="ADAL" clId="{CEBD2018-0687-40EB-BABD-DD97E1A35007}" dt="2023-02-24T10:50:40.072" v="10" actId="47"/>
        <pc:sldMkLst>
          <pc:docMk/>
          <pc:sldMk cId="231677095" sldId="372"/>
        </pc:sldMkLst>
      </pc:sldChg>
      <pc:sldChg chg="del">
        <pc:chgData name="Bhawani Shankar Sahu" userId="e5f9bc2e-d4bb-415b-bd8a-e25372d6a074" providerId="ADAL" clId="{CEBD2018-0687-40EB-BABD-DD97E1A35007}" dt="2023-02-24T10:50:40.072" v="10" actId="47"/>
        <pc:sldMkLst>
          <pc:docMk/>
          <pc:sldMk cId="1871194884" sldId="373"/>
        </pc:sldMkLst>
      </pc:sldChg>
      <pc:sldChg chg="del">
        <pc:chgData name="Bhawani Shankar Sahu" userId="e5f9bc2e-d4bb-415b-bd8a-e25372d6a074" providerId="ADAL" clId="{CEBD2018-0687-40EB-BABD-DD97E1A35007}" dt="2023-02-24T10:50:40.072" v="10" actId="47"/>
        <pc:sldMkLst>
          <pc:docMk/>
          <pc:sldMk cId="2799793836" sldId="374"/>
        </pc:sldMkLst>
      </pc:sldChg>
      <pc:sldChg chg="del">
        <pc:chgData name="Bhawani Shankar Sahu" userId="e5f9bc2e-d4bb-415b-bd8a-e25372d6a074" providerId="ADAL" clId="{CEBD2018-0687-40EB-BABD-DD97E1A35007}" dt="2023-02-24T10:50:40.072" v="10" actId="47"/>
        <pc:sldMkLst>
          <pc:docMk/>
          <pc:sldMk cId="632990988" sldId="375"/>
        </pc:sldMkLst>
      </pc:sldChg>
      <pc:sldChg chg="del">
        <pc:chgData name="Bhawani Shankar Sahu" userId="e5f9bc2e-d4bb-415b-bd8a-e25372d6a074" providerId="ADAL" clId="{CEBD2018-0687-40EB-BABD-DD97E1A35007}" dt="2023-02-24T10:50:40.072" v="10" actId="47"/>
        <pc:sldMkLst>
          <pc:docMk/>
          <pc:sldMk cId="591949097" sldId="376"/>
        </pc:sldMkLst>
      </pc:sldChg>
      <pc:sldChg chg="del">
        <pc:chgData name="Bhawani Shankar Sahu" userId="e5f9bc2e-d4bb-415b-bd8a-e25372d6a074" providerId="ADAL" clId="{CEBD2018-0687-40EB-BABD-DD97E1A35007}" dt="2023-02-24T10:50:40.072" v="10" actId="47"/>
        <pc:sldMkLst>
          <pc:docMk/>
          <pc:sldMk cId="1843284936" sldId="377"/>
        </pc:sldMkLst>
      </pc:sldChg>
      <pc:sldChg chg="del">
        <pc:chgData name="Bhawani Shankar Sahu" userId="e5f9bc2e-d4bb-415b-bd8a-e25372d6a074" providerId="ADAL" clId="{CEBD2018-0687-40EB-BABD-DD97E1A35007}" dt="2023-02-24T10:50:40.072" v="10" actId="47"/>
        <pc:sldMkLst>
          <pc:docMk/>
          <pc:sldMk cId="3178251651" sldId="378"/>
        </pc:sldMkLst>
      </pc:sldChg>
      <pc:sldChg chg="del">
        <pc:chgData name="Bhawani Shankar Sahu" userId="e5f9bc2e-d4bb-415b-bd8a-e25372d6a074" providerId="ADAL" clId="{CEBD2018-0687-40EB-BABD-DD97E1A35007}" dt="2023-02-24T10:50:40.072" v="10" actId="47"/>
        <pc:sldMkLst>
          <pc:docMk/>
          <pc:sldMk cId="2393036477" sldId="379"/>
        </pc:sldMkLst>
      </pc:sldChg>
      <pc:sldChg chg="del">
        <pc:chgData name="Bhawani Shankar Sahu" userId="e5f9bc2e-d4bb-415b-bd8a-e25372d6a074" providerId="ADAL" clId="{CEBD2018-0687-40EB-BABD-DD97E1A35007}" dt="2023-02-24T10:50:40.072" v="10" actId="47"/>
        <pc:sldMkLst>
          <pc:docMk/>
          <pc:sldMk cId="3863948699" sldId="380"/>
        </pc:sldMkLst>
      </pc:sldChg>
      <pc:sldChg chg="del">
        <pc:chgData name="Bhawani Shankar Sahu" userId="e5f9bc2e-d4bb-415b-bd8a-e25372d6a074" providerId="ADAL" clId="{CEBD2018-0687-40EB-BABD-DD97E1A35007}" dt="2023-02-24T10:50:40.072" v="10" actId="47"/>
        <pc:sldMkLst>
          <pc:docMk/>
          <pc:sldMk cId="756523426" sldId="381"/>
        </pc:sldMkLst>
      </pc:sldChg>
      <pc:sldChg chg="del">
        <pc:chgData name="Bhawani Shankar Sahu" userId="e5f9bc2e-d4bb-415b-bd8a-e25372d6a074" providerId="ADAL" clId="{CEBD2018-0687-40EB-BABD-DD97E1A35007}" dt="2023-02-24T10:50:40.072" v="10" actId="47"/>
        <pc:sldMkLst>
          <pc:docMk/>
          <pc:sldMk cId="1464691510" sldId="382"/>
        </pc:sldMkLst>
      </pc:sldChg>
      <pc:sldChg chg="del">
        <pc:chgData name="Bhawani Shankar Sahu" userId="e5f9bc2e-d4bb-415b-bd8a-e25372d6a074" providerId="ADAL" clId="{CEBD2018-0687-40EB-BABD-DD97E1A35007}" dt="2023-02-24T10:50:40.072" v="10" actId="47"/>
        <pc:sldMkLst>
          <pc:docMk/>
          <pc:sldMk cId="565491498" sldId="383"/>
        </pc:sldMkLst>
      </pc:sldChg>
    </pc:docChg>
  </pc:docChgLst>
  <pc:docChgLst>
    <pc:chgData name="Bhawani Shankar Sahu" userId="e5f9bc2e-d4bb-415b-bd8a-e25372d6a074" providerId="ADAL" clId="{ABE613B3-5B8E-48D9-930B-F3C04364A5FB}"/>
    <pc:docChg chg="undo custSel addSld delSld modSld sldOrd">
      <pc:chgData name="Bhawani Shankar Sahu" userId="e5f9bc2e-d4bb-415b-bd8a-e25372d6a074" providerId="ADAL" clId="{ABE613B3-5B8E-48D9-930B-F3C04364A5FB}" dt="2023-02-24T09:32:39.503" v="1829" actId="1076"/>
      <pc:docMkLst>
        <pc:docMk/>
      </pc:docMkLst>
      <pc:sldChg chg="modSp mod">
        <pc:chgData name="Bhawani Shankar Sahu" userId="e5f9bc2e-d4bb-415b-bd8a-e25372d6a074" providerId="ADAL" clId="{ABE613B3-5B8E-48D9-930B-F3C04364A5FB}" dt="2023-02-23T22:42:26.241" v="5" actId="20577"/>
        <pc:sldMkLst>
          <pc:docMk/>
          <pc:sldMk cId="0" sldId="256"/>
        </pc:sldMkLst>
        <pc:spChg chg="mod">
          <ac:chgData name="Bhawani Shankar Sahu" userId="e5f9bc2e-d4bb-415b-bd8a-e25372d6a074" providerId="ADAL" clId="{ABE613B3-5B8E-48D9-930B-F3C04364A5FB}" dt="2023-02-23T22:42:26.241" v="5" actId="20577"/>
          <ac:spMkLst>
            <pc:docMk/>
            <pc:sldMk cId="0" sldId="256"/>
            <ac:spMk id="88" creationId="{00000000-0000-0000-0000-000000000000}"/>
          </ac:spMkLst>
        </pc:spChg>
      </pc:sldChg>
      <pc:sldChg chg="modSp mod">
        <pc:chgData name="Bhawani Shankar Sahu" userId="e5f9bc2e-d4bb-415b-bd8a-e25372d6a074" providerId="ADAL" clId="{ABE613B3-5B8E-48D9-930B-F3C04364A5FB}" dt="2023-02-24T04:55:48.151" v="626" actId="20577"/>
        <pc:sldMkLst>
          <pc:docMk/>
          <pc:sldMk cId="0" sldId="257"/>
        </pc:sldMkLst>
        <pc:spChg chg="mod">
          <ac:chgData name="Bhawani Shankar Sahu" userId="e5f9bc2e-d4bb-415b-bd8a-e25372d6a074" providerId="ADAL" clId="{ABE613B3-5B8E-48D9-930B-F3C04364A5FB}" dt="2023-02-24T04:55:48.151" v="626" actId="20577"/>
          <ac:spMkLst>
            <pc:docMk/>
            <pc:sldMk cId="0" sldId="257"/>
            <ac:spMk id="97" creationId="{00000000-0000-0000-0000-000000000000}"/>
          </ac:spMkLst>
        </pc:spChg>
      </pc:sldChg>
      <pc:sldChg chg="del">
        <pc:chgData name="Bhawani Shankar Sahu" userId="e5f9bc2e-d4bb-415b-bd8a-e25372d6a074" providerId="ADAL" clId="{ABE613B3-5B8E-48D9-930B-F3C04364A5FB}" dt="2023-02-23T22:42:38.157" v="6" actId="47"/>
        <pc:sldMkLst>
          <pc:docMk/>
          <pc:sldMk cId="0" sldId="258"/>
        </pc:sldMkLst>
      </pc:sldChg>
      <pc:sldChg chg="del">
        <pc:chgData name="Bhawani Shankar Sahu" userId="e5f9bc2e-d4bb-415b-bd8a-e25372d6a074" providerId="ADAL" clId="{ABE613B3-5B8E-48D9-930B-F3C04364A5FB}" dt="2023-02-23T22:42:38.157" v="6" actId="47"/>
        <pc:sldMkLst>
          <pc:docMk/>
          <pc:sldMk cId="0" sldId="259"/>
        </pc:sldMkLst>
      </pc:sldChg>
      <pc:sldChg chg="del">
        <pc:chgData name="Bhawani Shankar Sahu" userId="e5f9bc2e-d4bb-415b-bd8a-e25372d6a074" providerId="ADAL" clId="{ABE613B3-5B8E-48D9-930B-F3C04364A5FB}" dt="2023-02-23T22:42:38.157" v="6" actId="47"/>
        <pc:sldMkLst>
          <pc:docMk/>
          <pc:sldMk cId="0" sldId="260"/>
        </pc:sldMkLst>
      </pc:sldChg>
      <pc:sldChg chg="del">
        <pc:chgData name="Bhawani Shankar Sahu" userId="e5f9bc2e-d4bb-415b-bd8a-e25372d6a074" providerId="ADAL" clId="{ABE613B3-5B8E-48D9-930B-F3C04364A5FB}" dt="2023-02-23T22:42:38.157" v="6" actId="47"/>
        <pc:sldMkLst>
          <pc:docMk/>
          <pc:sldMk cId="0" sldId="261"/>
        </pc:sldMkLst>
      </pc:sldChg>
      <pc:sldChg chg="del">
        <pc:chgData name="Bhawani Shankar Sahu" userId="e5f9bc2e-d4bb-415b-bd8a-e25372d6a074" providerId="ADAL" clId="{ABE613B3-5B8E-48D9-930B-F3C04364A5FB}" dt="2023-02-23T22:42:38.157" v="6" actId="47"/>
        <pc:sldMkLst>
          <pc:docMk/>
          <pc:sldMk cId="0" sldId="266"/>
        </pc:sldMkLst>
      </pc:sldChg>
      <pc:sldChg chg="del">
        <pc:chgData name="Bhawani Shankar Sahu" userId="e5f9bc2e-d4bb-415b-bd8a-e25372d6a074" providerId="ADAL" clId="{ABE613B3-5B8E-48D9-930B-F3C04364A5FB}" dt="2023-02-23T22:42:38.157" v="6" actId="47"/>
        <pc:sldMkLst>
          <pc:docMk/>
          <pc:sldMk cId="0" sldId="267"/>
        </pc:sldMkLst>
      </pc:sldChg>
      <pc:sldChg chg="del">
        <pc:chgData name="Bhawani Shankar Sahu" userId="e5f9bc2e-d4bb-415b-bd8a-e25372d6a074" providerId="ADAL" clId="{ABE613B3-5B8E-48D9-930B-F3C04364A5FB}" dt="2023-02-23T22:42:38.157" v="6" actId="47"/>
        <pc:sldMkLst>
          <pc:docMk/>
          <pc:sldMk cId="0" sldId="274"/>
        </pc:sldMkLst>
      </pc:sldChg>
      <pc:sldChg chg="del">
        <pc:chgData name="Bhawani Shankar Sahu" userId="e5f9bc2e-d4bb-415b-bd8a-e25372d6a074" providerId="ADAL" clId="{ABE613B3-5B8E-48D9-930B-F3C04364A5FB}" dt="2023-02-23T22:42:38.157" v="6" actId="47"/>
        <pc:sldMkLst>
          <pc:docMk/>
          <pc:sldMk cId="0" sldId="276"/>
        </pc:sldMkLst>
      </pc:sldChg>
      <pc:sldChg chg="del">
        <pc:chgData name="Bhawani Shankar Sahu" userId="e5f9bc2e-d4bb-415b-bd8a-e25372d6a074" providerId="ADAL" clId="{ABE613B3-5B8E-48D9-930B-F3C04364A5FB}" dt="2023-02-23T22:42:38.157" v="6" actId="47"/>
        <pc:sldMkLst>
          <pc:docMk/>
          <pc:sldMk cId="0" sldId="277"/>
        </pc:sldMkLst>
      </pc:sldChg>
      <pc:sldChg chg="del">
        <pc:chgData name="Bhawani Shankar Sahu" userId="e5f9bc2e-d4bb-415b-bd8a-e25372d6a074" providerId="ADAL" clId="{ABE613B3-5B8E-48D9-930B-F3C04364A5FB}" dt="2023-02-23T22:42:38.157" v="6" actId="47"/>
        <pc:sldMkLst>
          <pc:docMk/>
          <pc:sldMk cId="0" sldId="278"/>
        </pc:sldMkLst>
      </pc:sldChg>
      <pc:sldChg chg="del">
        <pc:chgData name="Bhawani Shankar Sahu" userId="e5f9bc2e-d4bb-415b-bd8a-e25372d6a074" providerId="ADAL" clId="{ABE613B3-5B8E-48D9-930B-F3C04364A5FB}" dt="2023-02-23T22:42:38.157" v="6" actId="47"/>
        <pc:sldMkLst>
          <pc:docMk/>
          <pc:sldMk cId="0" sldId="279"/>
        </pc:sldMkLst>
      </pc:sldChg>
      <pc:sldChg chg="del">
        <pc:chgData name="Bhawani Shankar Sahu" userId="e5f9bc2e-d4bb-415b-bd8a-e25372d6a074" providerId="ADAL" clId="{ABE613B3-5B8E-48D9-930B-F3C04364A5FB}" dt="2023-02-23T22:42:38.157" v="6" actId="47"/>
        <pc:sldMkLst>
          <pc:docMk/>
          <pc:sldMk cId="0" sldId="280"/>
        </pc:sldMkLst>
      </pc:sldChg>
      <pc:sldChg chg="del">
        <pc:chgData name="Bhawani Shankar Sahu" userId="e5f9bc2e-d4bb-415b-bd8a-e25372d6a074" providerId="ADAL" clId="{ABE613B3-5B8E-48D9-930B-F3C04364A5FB}" dt="2023-02-23T22:42:38.157" v="6" actId="47"/>
        <pc:sldMkLst>
          <pc:docMk/>
          <pc:sldMk cId="0" sldId="281"/>
        </pc:sldMkLst>
      </pc:sldChg>
      <pc:sldChg chg="del">
        <pc:chgData name="Bhawani Shankar Sahu" userId="e5f9bc2e-d4bb-415b-bd8a-e25372d6a074" providerId="ADAL" clId="{ABE613B3-5B8E-48D9-930B-F3C04364A5FB}" dt="2023-02-23T22:42:38.157" v="6" actId="47"/>
        <pc:sldMkLst>
          <pc:docMk/>
          <pc:sldMk cId="0" sldId="282"/>
        </pc:sldMkLst>
      </pc:sldChg>
      <pc:sldChg chg="del">
        <pc:chgData name="Bhawani Shankar Sahu" userId="e5f9bc2e-d4bb-415b-bd8a-e25372d6a074" providerId="ADAL" clId="{ABE613B3-5B8E-48D9-930B-F3C04364A5FB}" dt="2023-02-23T22:42:38.157" v="6" actId="47"/>
        <pc:sldMkLst>
          <pc:docMk/>
          <pc:sldMk cId="0" sldId="283"/>
        </pc:sldMkLst>
      </pc:sldChg>
      <pc:sldChg chg="del">
        <pc:chgData name="Bhawani Shankar Sahu" userId="e5f9bc2e-d4bb-415b-bd8a-e25372d6a074" providerId="ADAL" clId="{ABE613B3-5B8E-48D9-930B-F3C04364A5FB}" dt="2023-02-23T22:42:38.157" v="6" actId="47"/>
        <pc:sldMkLst>
          <pc:docMk/>
          <pc:sldMk cId="0" sldId="284"/>
        </pc:sldMkLst>
      </pc:sldChg>
      <pc:sldChg chg="del">
        <pc:chgData name="Bhawani Shankar Sahu" userId="e5f9bc2e-d4bb-415b-bd8a-e25372d6a074" providerId="ADAL" clId="{ABE613B3-5B8E-48D9-930B-F3C04364A5FB}" dt="2023-02-23T22:42:38.157" v="6" actId="47"/>
        <pc:sldMkLst>
          <pc:docMk/>
          <pc:sldMk cId="0" sldId="285"/>
        </pc:sldMkLst>
      </pc:sldChg>
      <pc:sldChg chg="del">
        <pc:chgData name="Bhawani Shankar Sahu" userId="e5f9bc2e-d4bb-415b-bd8a-e25372d6a074" providerId="ADAL" clId="{ABE613B3-5B8E-48D9-930B-F3C04364A5FB}" dt="2023-02-23T22:42:38.157" v="6" actId="47"/>
        <pc:sldMkLst>
          <pc:docMk/>
          <pc:sldMk cId="0" sldId="286"/>
        </pc:sldMkLst>
      </pc:sldChg>
      <pc:sldChg chg="del">
        <pc:chgData name="Bhawani Shankar Sahu" userId="e5f9bc2e-d4bb-415b-bd8a-e25372d6a074" providerId="ADAL" clId="{ABE613B3-5B8E-48D9-930B-F3C04364A5FB}" dt="2023-02-23T22:42:38.157" v="6" actId="47"/>
        <pc:sldMkLst>
          <pc:docMk/>
          <pc:sldMk cId="0" sldId="287"/>
        </pc:sldMkLst>
      </pc:sldChg>
      <pc:sldChg chg="del">
        <pc:chgData name="Bhawani Shankar Sahu" userId="e5f9bc2e-d4bb-415b-bd8a-e25372d6a074" providerId="ADAL" clId="{ABE613B3-5B8E-48D9-930B-F3C04364A5FB}" dt="2023-02-23T22:42:38.157" v="6" actId="47"/>
        <pc:sldMkLst>
          <pc:docMk/>
          <pc:sldMk cId="0" sldId="288"/>
        </pc:sldMkLst>
      </pc:sldChg>
      <pc:sldChg chg="del">
        <pc:chgData name="Bhawani Shankar Sahu" userId="e5f9bc2e-d4bb-415b-bd8a-e25372d6a074" providerId="ADAL" clId="{ABE613B3-5B8E-48D9-930B-F3C04364A5FB}" dt="2023-02-23T22:42:38.157" v="6" actId="47"/>
        <pc:sldMkLst>
          <pc:docMk/>
          <pc:sldMk cId="0" sldId="289"/>
        </pc:sldMkLst>
      </pc:sldChg>
      <pc:sldChg chg="del">
        <pc:chgData name="Bhawani Shankar Sahu" userId="e5f9bc2e-d4bb-415b-bd8a-e25372d6a074" providerId="ADAL" clId="{ABE613B3-5B8E-48D9-930B-F3C04364A5FB}" dt="2023-02-23T22:42:38.157" v="6" actId="47"/>
        <pc:sldMkLst>
          <pc:docMk/>
          <pc:sldMk cId="0" sldId="290"/>
        </pc:sldMkLst>
      </pc:sldChg>
      <pc:sldChg chg="del">
        <pc:chgData name="Bhawani Shankar Sahu" userId="e5f9bc2e-d4bb-415b-bd8a-e25372d6a074" providerId="ADAL" clId="{ABE613B3-5B8E-48D9-930B-F3C04364A5FB}" dt="2023-02-23T22:42:38.157" v="6" actId="47"/>
        <pc:sldMkLst>
          <pc:docMk/>
          <pc:sldMk cId="0" sldId="291"/>
        </pc:sldMkLst>
      </pc:sldChg>
      <pc:sldChg chg="del">
        <pc:chgData name="Bhawani Shankar Sahu" userId="e5f9bc2e-d4bb-415b-bd8a-e25372d6a074" providerId="ADAL" clId="{ABE613B3-5B8E-48D9-930B-F3C04364A5FB}" dt="2023-02-23T22:42:38.157" v="6" actId="47"/>
        <pc:sldMkLst>
          <pc:docMk/>
          <pc:sldMk cId="0" sldId="292"/>
        </pc:sldMkLst>
      </pc:sldChg>
      <pc:sldChg chg="del">
        <pc:chgData name="Bhawani Shankar Sahu" userId="e5f9bc2e-d4bb-415b-bd8a-e25372d6a074" providerId="ADAL" clId="{ABE613B3-5B8E-48D9-930B-F3C04364A5FB}" dt="2023-02-23T22:42:38.157" v="6" actId="47"/>
        <pc:sldMkLst>
          <pc:docMk/>
          <pc:sldMk cId="0" sldId="293"/>
        </pc:sldMkLst>
      </pc:sldChg>
      <pc:sldChg chg="del">
        <pc:chgData name="Bhawani Shankar Sahu" userId="e5f9bc2e-d4bb-415b-bd8a-e25372d6a074" providerId="ADAL" clId="{ABE613B3-5B8E-48D9-930B-F3C04364A5FB}" dt="2023-02-23T22:42:38.157" v="6" actId="47"/>
        <pc:sldMkLst>
          <pc:docMk/>
          <pc:sldMk cId="0" sldId="294"/>
        </pc:sldMkLst>
      </pc:sldChg>
      <pc:sldChg chg="del">
        <pc:chgData name="Bhawani Shankar Sahu" userId="e5f9bc2e-d4bb-415b-bd8a-e25372d6a074" providerId="ADAL" clId="{ABE613B3-5B8E-48D9-930B-F3C04364A5FB}" dt="2023-02-23T22:42:38.157" v="6" actId="47"/>
        <pc:sldMkLst>
          <pc:docMk/>
          <pc:sldMk cId="0" sldId="295"/>
        </pc:sldMkLst>
      </pc:sldChg>
      <pc:sldChg chg="del">
        <pc:chgData name="Bhawani Shankar Sahu" userId="e5f9bc2e-d4bb-415b-bd8a-e25372d6a074" providerId="ADAL" clId="{ABE613B3-5B8E-48D9-930B-F3C04364A5FB}" dt="2023-02-23T22:42:38.157" v="6" actId="47"/>
        <pc:sldMkLst>
          <pc:docMk/>
          <pc:sldMk cId="0" sldId="296"/>
        </pc:sldMkLst>
      </pc:sldChg>
      <pc:sldChg chg="del">
        <pc:chgData name="Bhawani Shankar Sahu" userId="e5f9bc2e-d4bb-415b-bd8a-e25372d6a074" providerId="ADAL" clId="{ABE613B3-5B8E-48D9-930B-F3C04364A5FB}" dt="2023-02-23T22:42:38.157" v="6" actId="47"/>
        <pc:sldMkLst>
          <pc:docMk/>
          <pc:sldMk cId="0" sldId="297"/>
        </pc:sldMkLst>
      </pc:sldChg>
      <pc:sldChg chg="del">
        <pc:chgData name="Bhawani Shankar Sahu" userId="e5f9bc2e-d4bb-415b-bd8a-e25372d6a074" providerId="ADAL" clId="{ABE613B3-5B8E-48D9-930B-F3C04364A5FB}" dt="2023-02-23T22:42:38.157" v="6" actId="47"/>
        <pc:sldMkLst>
          <pc:docMk/>
          <pc:sldMk cId="0" sldId="298"/>
        </pc:sldMkLst>
      </pc:sldChg>
      <pc:sldChg chg="del">
        <pc:chgData name="Bhawani Shankar Sahu" userId="e5f9bc2e-d4bb-415b-bd8a-e25372d6a074" providerId="ADAL" clId="{ABE613B3-5B8E-48D9-930B-F3C04364A5FB}" dt="2023-02-23T22:42:38.157" v="6" actId="47"/>
        <pc:sldMkLst>
          <pc:docMk/>
          <pc:sldMk cId="0" sldId="299"/>
        </pc:sldMkLst>
      </pc:sldChg>
      <pc:sldChg chg="del">
        <pc:chgData name="Bhawani Shankar Sahu" userId="e5f9bc2e-d4bb-415b-bd8a-e25372d6a074" providerId="ADAL" clId="{ABE613B3-5B8E-48D9-930B-F3C04364A5FB}" dt="2023-02-23T22:42:38.157" v="6" actId="47"/>
        <pc:sldMkLst>
          <pc:docMk/>
          <pc:sldMk cId="0" sldId="300"/>
        </pc:sldMkLst>
      </pc:sldChg>
      <pc:sldChg chg="del">
        <pc:chgData name="Bhawani Shankar Sahu" userId="e5f9bc2e-d4bb-415b-bd8a-e25372d6a074" providerId="ADAL" clId="{ABE613B3-5B8E-48D9-930B-F3C04364A5FB}" dt="2023-02-23T22:42:38.157" v="6" actId="47"/>
        <pc:sldMkLst>
          <pc:docMk/>
          <pc:sldMk cId="0" sldId="301"/>
        </pc:sldMkLst>
      </pc:sldChg>
      <pc:sldChg chg="del">
        <pc:chgData name="Bhawani Shankar Sahu" userId="e5f9bc2e-d4bb-415b-bd8a-e25372d6a074" providerId="ADAL" clId="{ABE613B3-5B8E-48D9-930B-F3C04364A5FB}" dt="2023-02-23T22:42:38.157" v="6" actId="47"/>
        <pc:sldMkLst>
          <pc:docMk/>
          <pc:sldMk cId="0" sldId="302"/>
        </pc:sldMkLst>
      </pc:sldChg>
      <pc:sldChg chg="del">
        <pc:chgData name="Bhawani Shankar Sahu" userId="e5f9bc2e-d4bb-415b-bd8a-e25372d6a074" providerId="ADAL" clId="{ABE613B3-5B8E-48D9-930B-F3C04364A5FB}" dt="2023-02-23T22:42:38.157" v="6" actId="47"/>
        <pc:sldMkLst>
          <pc:docMk/>
          <pc:sldMk cId="0" sldId="303"/>
        </pc:sldMkLst>
      </pc:sldChg>
      <pc:sldChg chg="del">
        <pc:chgData name="Bhawani Shankar Sahu" userId="e5f9bc2e-d4bb-415b-bd8a-e25372d6a074" providerId="ADAL" clId="{ABE613B3-5B8E-48D9-930B-F3C04364A5FB}" dt="2023-02-23T22:42:38.157" v="6" actId="47"/>
        <pc:sldMkLst>
          <pc:docMk/>
          <pc:sldMk cId="0" sldId="304"/>
        </pc:sldMkLst>
      </pc:sldChg>
      <pc:sldChg chg="del">
        <pc:chgData name="Bhawani Shankar Sahu" userId="e5f9bc2e-d4bb-415b-bd8a-e25372d6a074" providerId="ADAL" clId="{ABE613B3-5B8E-48D9-930B-F3C04364A5FB}" dt="2023-02-23T22:42:38.157" v="6" actId="47"/>
        <pc:sldMkLst>
          <pc:docMk/>
          <pc:sldMk cId="0" sldId="305"/>
        </pc:sldMkLst>
      </pc:sldChg>
      <pc:sldChg chg="del">
        <pc:chgData name="Bhawani Shankar Sahu" userId="e5f9bc2e-d4bb-415b-bd8a-e25372d6a074" providerId="ADAL" clId="{ABE613B3-5B8E-48D9-930B-F3C04364A5FB}" dt="2023-02-23T22:42:38.157" v="6" actId="47"/>
        <pc:sldMkLst>
          <pc:docMk/>
          <pc:sldMk cId="0" sldId="306"/>
        </pc:sldMkLst>
      </pc:sldChg>
      <pc:sldChg chg="del">
        <pc:chgData name="Bhawani Shankar Sahu" userId="e5f9bc2e-d4bb-415b-bd8a-e25372d6a074" providerId="ADAL" clId="{ABE613B3-5B8E-48D9-930B-F3C04364A5FB}" dt="2023-02-23T22:42:38.157" v="6" actId="47"/>
        <pc:sldMkLst>
          <pc:docMk/>
          <pc:sldMk cId="466054386" sldId="314"/>
        </pc:sldMkLst>
      </pc:sldChg>
      <pc:sldChg chg="del">
        <pc:chgData name="Bhawani Shankar Sahu" userId="e5f9bc2e-d4bb-415b-bd8a-e25372d6a074" providerId="ADAL" clId="{ABE613B3-5B8E-48D9-930B-F3C04364A5FB}" dt="2023-02-23T22:42:38.157" v="6" actId="47"/>
        <pc:sldMkLst>
          <pc:docMk/>
          <pc:sldMk cId="2888568458" sldId="315"/>
        </pc:sldMkLst>
      </pc:sldChg>
      <pc:sldChg chg="del">
        <pc:chgData name="Bhawani Shankar Sahu" userId="e5f9bc2e-d4bb-415b-bd8a-e25372d6a074" providerId="ADAL" clId="{ABE613B3-5B8E-48D9-930B-F3C04364A5FB}" dt="2023-02-23T22:42:38.157" v="6" actId="47"/>
        <pc:sldMkLst>
          <pc:docMk/>
          <pc:sldMk cId="261927276" sldId="316"/>
        </pc:sldMkLst>
      </pc:sldChg>
      <pc:sldChg chg="del">
        <pc:chgData name="Bhawani Shankar Sahu" userId="e5f9bc2e-d4bb-415b-bd8a-e25372d6a074" providerId="ADAL" clId="{ABE613B3-5B8E-48D9-930B-F3C04364A5FB}" dt="2023-02-23T22:42:38.157" v="6" actId="47"/>
        <pc:sldMkLst>
          <pc:docMk/>
          <pc:sldMk cId="4256379763" sldId="317"/>
        </pc:sldMkLst>
      </pc:sldChg>
      <pc:sldChg chg="del">
        <pc:chgData name="Bhawani Shankar Sahu" userId="e5f9bc2e-d4bb-415b-bd8a-e25372d6a074" providerId="ADAL" clId="{ABE613B3-5B8E-48D9-930B-F3C04364A5FB}" dt="2023-02-23T22:42:38.157" v="6" actId="47"/>
        <pc:sldMkLst>
          <pc:docMk/>
          <pc:sldMk cId="1135737582" sldId="318"/>
        </pc:sldMkLst>
      </pc:sldChg>
      <pc:sldChg chg="del">
        <pc:chgData name="Bhawani Shankar Sahu" userId="e5f9bc2e-d4bb-415b-bd8a-e25372d6a074" providerId="ADAL" clId="{ABE613B3-5B8E-48D9-930B-F3C04364A5FB}" dt="2023-02-23T22:42:38.157" v="6" actId="47"/>
        <pc:sldMkLst>
          <pc:docMk/>
          <pc:sldMk cId="3375941625" sldId="319"/>
        </pc:sldMkLst>
      </pc:sldChg>
      <pc:sldChg chg="del">
        <pc:chgData name="Bhawani Shankar Sahu" userId="e5f9bc2e-d4bb-415b-bd8a-e25372d6a074" providerId="ADAL" clId="{ABE613B3-5B8E-48D9-930B-F3C04364A5FB}" dt="2023-02-23T22:42:38.157" v="6" actId="47"/>
        <pc:sldMkLst>
          <pc:docMk/>
          <pc:sldMk cId="856598341" sldId="320"/>
        </pc:sldMkLst>
      </pc:sldChg>
      <pc:sldChg chg="del">
        <pc:chgData name="Bhawani Shankar Sahu" userId="e5f9bc2e-d4bb-415b-bd8a-e25372d6a074" providerId="ADAL" clId="{ABE613B3-5B8E-48D9-930B-F3C04364A5FB}" dt="2023-02-23T22:42:38.157" v="6" actId="47"/>
        <pc:sldMkLst>
          <pc:docMk/>
          <pc:sldMk cId="2363150287" sldId="321"/>
        </pc:sldMkLst>
      </pc:sldChg>
      <pc:sldChg chg="del">
        <pc:chgData name="Bhawani Shankar Sahu" userId="e5f9bc2e-d4bb-415b-bd8a-e25372d6a074" providerId="ADAL" clId="{ABE613B3-5B8E-48D9-930B-F3C04364A5FB}" dt="2023-02-23T22:42:38.157" v="6" actId="47"/>
        <pc:sldMkLst>
          <pc:docMk/>
          <pc:sldMk cId="129404990" sldId="322"/>
        </pc:sldMkLst>
      </pc:sldChg>
      <pc:sldChg chg="del">
        <pc:chgData name="Bhawani Shankar Sahu" userId="e5f9bc2e-d4bb-415b-bd8a-e25372d6a074" providerId="ADAL" clId="{ABE613B3-5B8E-48D9-930B-F3C04364A5FB}" dt="2023-02-23T22:42:38.157" v="6" actId="47"/>
        <pc:sldMkLst>
          <pc:docMk/>
          <pc:sldMk cId="1205451773" sldId="323"/>
        </pc:sldMkLst>
      </pc:sldChg>
      <pc:sldChg chg="del">
        <pc:chgData name="Bhawani Shankar Sahu" userId="e5f9bc2e-d4bb-415b-bd8a-e25372d6a074" providerId="ADAL" clId="{ABE613B3-5B8E-48D9-930B-F3C04364A5FB}" dt="2023-02-23T22:42:38.157" v="6" actId="47"/>
        <pc:sldMkLst>
          <pc:docMk/>
          <pc:sldMk cId="331904979" sldId="324"/>
        </pc:sldMkLst>
      </pc:sldChg>
      <pc:sldChg chg="del">
        <pc:chgData name="Bhawani Shankar Sahu" userId="e5f9bc2e-d4bb-415b-bd8a-e25372d6a074" providerId="ADAL" clId="{ABE613B3-5B8E-48D9-930B-F3C04364A5FB}" dt="2023-02-23T22:42:38.157" v="6" actId="47"/>
        <pc:sldMkLst>
          <pc:docMk/>
          <pc:sldMk cId="1019925470" sldId="325"/>
        </pc:sldMkLst>
      </pc:sldChg>
      <pc:sldChg chg="del">
        <pc:chgData name="Bhawani Shankar Sahu" userId="e5f9bc2e-d4bb-415b-bd8a-e25372d6a074" providerId="ADAL" clId="{ABE613B3-5B8E-48D9-930B-F3C04364A5FB}" dt="2023-02-23T22:42:38.157" v="6" actId="47"/>
        <pc:sldMkLst>
          <pc:docMk/>
          <pc:sldMk cId="3000496273" sldId="327"/>
        </pc:sldMkLst>
      </pc:sldChg>
      <pc:sldChg chg="del">
        <pc:chgData name="Bhawani Shankar Sahu" userId="e5f9bc2e-d4bb-415b-bd8a-e25372d6a074" providerId="ADAL" clId="{ABE613B3-5B8E-48D9-930B-F3C04364A5FB}" dt="2023-02-23T22:42:38.157" v="6" actId="47"/>
        <pc:sldMkLst>
          <pc:docMk/>
          <pc:sldMk cId="1786006817" sldId="328"/>
        </pc:sldMkLst>
      </pc:sldChg>
      <pc:sldChg chg="del">
        <pc:chgData name="Bhawani Shankar Sahu" userId="e5f9bc2e-d4bb-415b-bd8a-e25372d6a074" providerId="ADAL" clId="{ABE613B3-5B8E-48D9-930B-F3C04364A5FB}" dt="2023-02-23T22:42:38.157" v="6" actId="47"/>
        <pc:sldMkLst>
          <pc:docMk/>
          <pc:sldMk cId="1916432408" sldId="329"/>
        </pc:sldMkLst>
      </pc:sldChg>
      <pc:sldChg chg="del">
        <pc:chgData name="Bhawani Shankar Sahu" userId="e5f9bc2e-d4bb-415b-bd8a-e25372d6a074" providerId="ADAL" clId="{ABE613B3-5B8E-48D9-930B-F3C04364A5FB}" dt="2023-02-23T22:42:38.157" v="6" actId="47"/>
        <pc:sldMkLst>
          <pc:docMk/>
          <pc:sldMk cId="93209312" sldId="330"/>
        </pc:sldMkLst>
      </pc:sldChg>
      <pc:sldChg chg="del">
        <pc:chgData name="Bhawani Shankar Sahu" userId="e5f9bc2e-d4bb-415b-bd8a-e25372d6a074" providerId="ADAL" clId="{ABE613B3-5B8E-48D9-930B-F3C04364A5FB}" dt="2023-02-23T22:42:38.157" v="6" actId="47"/>
        <pc:sldMkLst>
          <pc:docMk/>
          <pc:sldMk cId="1818654963" sldId="331"/>
        </pc:sldMkLst>
      </pc:sldChg>
      <pc:sldChg chg="del">
        <pc:chgData name="Bhawani Shankar Sahu" userId="e5f9bc2e-d4bb-415b-bd8a-e25372d6a074" providerId="ADAL" clId="{ABE613B3-5B8E-48D9-930B-F3C04364A5FB}" dt="2023-02-23T22:42:38.157" v="6" actId="47"/>
        <pc:sldMkLst>
          <pc:docMk/>
          <pc:sldMk cId="864466537" sldId="332"/>
        </pc:sldMkLst>
      </pc:sldChg>
      <pc:sldChg chg="del">
        <pc:chgData name="Bhawani Shankar Sahu" userId="e5f9bc2e-d4bb-415b-bd8a-e25372d6a074" providerId="ADAL" clId="{ABE613B3-5B8E-48D9-930B-F3C04364A5FB}" dt="2023-02-23T22:42:38.157" v="6" actId="47"/>
        <pc:sldMkLst>
          <pc:docMk/>
          <pc:sldMk cId="1950115655" sldId="333"/>
        </pc:sldMkLst>
      </pc:sldChg>
      <pc:sldChg chg="del">
        <pc:chgData name="Bhawani Shankar Sahu" userId="e5f9bc2e-d4bb-415b-bd8a-e25372d6a074" providerId="ADAL" clId="{ABE613B3-5B8E-48D9-930B-F3C04364A5FB}" dt="2023-02-23T22:42:38.157" v="6" actId="47"/>
        <pc:sldMkLst>
          <pc:docMk/>
          <pc:sldMk cId="1652705674" sldId="334"/>
        </pc:sldMkLst>
      </pc:sldChg>
      <pc:sldChg chg="del">
        <pc:chgData name="Bhawani Shankar Sahu" userId="e5f9bc2e-d4bb-415b-bd8a-e25372d6a074" providerId="ADAL" clId="{ABE613B3-5B8E-48D9-930B-F3C04364A5FB}" dt="2023-02-23T22:42:38.157" v="6" actId="47"/>
        <pc:sldMkLst>
          <pc:docMk/>
          <pc:sldMk cId="3192849677" sldId="335"/>
        </pc:sldMkLst>
      </pc:sldChg>
      <pc:sldChg chg="del">
        <pc:chgData name="Bhawani Shankar Sahu" userId="e5f9bc2e-d4bb-415b-bd8a-e25372d6a074" providerId="ADAL" clId="{ABE613B3-5B8E-48D9-930B-F3C04364A5FB}" dt="2023-02-23T22:42:38.157" v="6" actId="47"/>
        <pc:sldMkLst>
          <pc:docMk/>
          <pc:sldMk cId="794206616" sldId="337"/>
        </pc:sldMkLst>
      </pc:sldChg>
      <pc:sldChg chg="addSp modSp new mod">
        <pc:chgData name="Bhawani Shankar Sahu" userId="e5f9bc2e-d4bb-415b-bd8a-e25372d6a074" providerId="ADAL" clId="{ABE613B3-5B8E-48D9-930B-F3C04364A5FB}" dt="2023-02-23T22:50:08.989" v="31" actId="11"/>
        <pc:sldMkLst>
          <pc:docMk/>
          <pc:sldMk cId="2304155643" sldId="339"/>
        </pc:sldMkLst>
        <pc:spChg chg="mod">
          <ac:chgData name="Bhawani Shankar Sahu" userId="e5f9bc2e-d4bb-415b-bd8a-e25372d6a074" providerId="ADAL" clId="{ABE613B3-5B8E-48D9-930B-F3C04364A5FB}" dt="2023-02-23T22:46:15.627" v="8"/>
          <ac:spMkLst>
            <pc:docMk/>
            <pc:sldMk cId="2304155643" sldId="339"/>
            <ac:spMk id="2" creationId="{FA67F460-C03B-563C-65C2-E7939ABE5D7E}"/>
          </ac:spMkLst>
        </pc:spChg>
        <pc:spChg chg="mod">
          <ac:chgData name="Bhawani Shankar Sahu" userId="e5f9bc2e-d4bb-415b-bd8a-e25372d6a074" providerId="ADAL" clId="{ABE613B3-5B8E-48D9-930B-F3C04364A5FB}" dt="2023-02-23T22:50:08.989" v="31" actId="11"/>
          <ac:spMkLst>
            <pc:docMk/>
            <pc:sldMk cId="2304155643" sldId="339"/>
            <ac:spMk id="3" creationId="{D032E722-E3EA-F08D-4450-6ECB6CB7143A}"/>
          </ac:spMkLst>
        </pc:spChg>
        <pc:picChg chg="add mod">
          <ac:chgData name="Bhawani Shankar Sahu" userId="e5f9bc2e-d4bb-415b-bd8a-e25372d6a074" providerId="ADAL" clId="{ABE613B3-5B8E-48D9-930B-F3C04364A5FB}" dt="2023-02-23T22:49:15.109" v="28" actId="1076"/>
          <ac:picMkLst>
            <pc:docMk/>
            <pc:sldMk cId="2304155643" sldId="339"/>
            <ac:picMk id="1026" creationId="{11E859F7-680D-C18A-66FD-2F14823F4FF3}"/>
          </ac:picMkLst>
        </pc:picChg>
      </pc:sldChg>
      <pc:sldChg chg="addSp modSp new mod">
        <pc:chgData name="Bhawani Shankar Sahu" userId="e5f9bc2e-d4bb-415b-bd8a-e25372d6a074" providerId="ADAL" clId="{ABE613B3-5B8E-48D9-930B-F3C04364A5FB}" dt="2023-02-23T22:52:25.025" v="55" actId="12"/>
        <pc:sldMkLst>
          <pc:docMk/>
          <pc:sldMk cId="485731060" sldId="340"/>
        </pc:sldMkLst>
        <pc:spChg chg="mod">
          <ac:chgData name="Bhawani Shankar Sahu" userId="e5f9bc2e-d4bb-415b-bd8a-e25372d6a074" providerId="ADAL" clId="{ABE613B3-5B8E-48D9-930B-F3C04364A5FB}" dt="2023-02-23T22:50:16.412" v="34" actId="20577"/>
          <ac:spMkLst>
            <pc:docMk/>
            <pc:sldMk cId="485731060" sldId="340"/>
            <ac:spMk id="2" creationId="{69B7EC07-534E-9C43-9F19-CAE319C3BE48}"/>
          </ac:spMkLst>
        </pc:spChg>
        <pc:spChg chg="mod">
          <ac:chgData name="Bhawani Shankar Sahu" userId="e5f9bc2e-d4bb-415b-bd8a-e25372d6a074" providerId="ADAL" clId="{ABE613B3-5B8E-48D9-930B-F3C04364A5FB}" dt="2023-02-23T22:52:25.025" v="55" actId="12"/>
          <ac:spMkLst>
            <pc:docMk/>
            <pc:sldMk cId="485731060" sldId="340"/>
            <ac:spMk id="3" creationId="{62CA356C-7FEE-2010-E3CC-B733D0B6E64E}"/>
          </ac:spMkLst>
        </pc:spChg>
        <pc:picChg chg="add mod">
          <ac:chgData name="Bhawani Shankar Sahu" userId="e5f9bc2e-d4bb-415b-bd8a-e25372d6a074" providerId="ADAL" clId="{ABE613B3-5B8E-48D9-930B-F3C04364A5FB}" dt="2023-02-23T22:51:05.620" v="45" actId="14100"/>
          <ac:picMkLst>
            <pc:docMk/>
            <pc:sldMk cId="485731060" sldId="340"/>
            <ac:picMk id="6" creationId="{917A4E08-EBCD-1DAB-502C-686D7FAA94CF}"/>
          </ac:picMkLst>
        </pc:picChg>
      </pc:sldChg>
      <pc:sldChg chg="addSp modSp new mod">
        <pc:chgData name="Bhawani Shankar Sahu" userId="e5f9bc2e-d4bb-415b-bd8a-e25372d6a074" providerId="ADAL" clId="{ABE613B3-5B8E-48D9-930B-F3C04364A5FB}" dt="2023-02-23T22:55:14.893" v="74" actId="14100"/>
        <pc:sldMkLst>
          <pc:docMk/>
          <pc:sldMk cId="4051510001" sldId="341"/>
        </pc:sldMkLst>
        <pc:spChg chg="mod">
          <ac:chgData name="Bhawani Shankar Sahu" userId="e5f9bc2e-d4bb-415b-bd8a-e25372d6a074" providerId="ADAL" clId="{ABE613B3-5B8E-48D9-930B-F3C04364A5FB}" dt="2023-02-23T22:52:16.901" v="54"/>
          <ac:spMkLst>
            <pc:docMk/>
            <pc:sldMk cId="4051510001" sldId="341"/>
            <ac:spMk id="2" creationId="{DE8FF3FE-3F03-DED1-4713-B8345BF3905A}"/>
          </ac:spMkLst>
        </pc:spChg>
        <pc:spChg chg="mod">
          <ac:chgData name="Bhawani Shankar Sahu" userId="e5f9bc2e-d4bb-415b-bd8a-e25372d6a074" providerId="ADAL" clId="{ABE613B3-5B8E-48D9-930B-F3C04364A5FB}" dt="2023-02-23T22:53:51.725" v="70" actId="123"/>
          <ac:spMkLst>
            <pc:docMk/>
            <pc:sldMk cId="4051510001" sldId="341"/>
            <ac:spMk id="3" creationId="{DC910D9E-03CB-403D-3A22-D9DD5EF91A2C}"/>
          </ac:spMkLst>
        </pc:spChg>
        <pc:picChg chg="add mod modCrop">
          <ac:chgData name="Bhawani Shankar Sahu" userId="e5f9bc2e-d4bb-415b-bd8a-e25372d6a074" providerId="ADAL" clId="{ABE613B3-5B8E-48D9-930B-F3C04364A5FB}" dt="2023-02-23T22:53:57.603" v="71" actId="14100"/>
          <ac:picMkLst>
            <pc:docMk/>
            <pc:sldMk cId="4051510001" sldId="341"/>
            <ac:picMk id="6" creationId="{AC33B6C7-5D78-482F-8DA2-964A4C9E9BD7}"/>
          </ac:picMkLst>
        </pc:picChg>
        <pc:picChg chg="add mod">
          <ac:chgData name="Bhawani Shankar Sahu" userId="e5f9bc2e-d4bb-415b-bd8a-e25372d6a074" providerId="ADAL" clId="{ABE613B3-5B8E-48D9-930B-F3C04364A5FB}" dt="2023-02-23T22:55:14.893" v="74" actId="14100"/>
          <ac:picMkLst>
            <pc:docMk/>
            <pc:sldMk cId="4051510001" sldId="341"/>
            <ac:picMk id="8" creationId="{C5068BB8-8D70-4B65-B200-998D4D345AEB}"/>
          </ac:picMkLst>
        </pc:picChg>
      </pc:sldChg>
      <pc:sldChg chg="modSp new mod">
        <pc:chgData name="Bhawani Shankar Sahu" userId="e5f9bc2e-d4bb-415b-bd8a-e25372d6a074" providerId="ADAL" clId="{ABE613B3-5B8E-48D9-930B-F3C04364A5FB}" dt="2023-02-24T02:45:13.560" v="81"/>
        <pc:sldMkLst>
          <pc:docMk/>
          <pc:sldMk cId="798374706" sldId="342"/>
        </pc:sldMkLst>
        <pc:spChg chg="mod">
          <ac:chgData name="Bhawani Shankar Sahu" userId="e5f9bc2e-d4bb-415b-bd8a-e25372d6a074" providerId="ADAL" clId="{ABE613B3-5B8E-48D9-930B-F3C04364A5FB}" dt="2023-02-24T02:44:57.305" v="80"/>
          <ac:spMkLst>
            <pc:docMk/>
            <pc:sldMk cId="798374706" sldId="342"/>
            <ac:spMk id="2" creationId="{3351AEBA-CF08-0286-48B4-F83B8AEB95E6}"/>
          </ac:spMkLst>
        </pc:spChg>
        <pc:spChg chg="mod">
          <ac:chgData name="Bhawani Shankar Sahu" userId="e5f9bc2e-d4bb-415b-bd8a-e25372d6a074" providerId="ADAL" clId="{ABE613B3-5B8E-48D9-930B-F3C04364A5FB}" dt="2023-02-24T02:45:13.560" v="81"/>
          <ac:spMkLst>
            <pc:docMk/>
            <pc:sldMk cId="798374706" sldId="342"/>
            <ac:spMk id="3" creationId="{6359E89F-9DBE-A6D3-7364-12A0B07D0F9C}"/>
          </ac:spMkLst>
        </pc:spChg>
      </pc:sldChg>
      <pc:sldChg chg="modSp new mod">
        <pc:chgData name="Bhawani Shankar Sahu" userId="e5f9bc2e-d4bb-415b-bd8a-e25372d6a074" providerId="ADAL" clId="{ABE613B3-5B8E-48D9-930B-F3C04364A5FB}" dt="2023-02-24T04:56:05.486" v="630" actId="20577"/>
        <pc:sldMkLst>
          <pc:docMk/>
          <pc:sldMk cId="2046804371" sldId="343"/>
        </pc:sldMkLst>
        <pc:spChg chg="mod">
          <ac:chgData name="Bhawani Shankar Sahu" userId="e5f9bc2e-d4bb-415b-bd8a-e25372d6a074" providerId="ADAL" clId="{ABE613B3-5B8E-48D9-930B-F3C04364A5FB}" dt="2023-02-24T04:56:05.486" v="630" actId="20577"/>
          <ac:spMkLst>
            <pc:docMk/>
            <pc:sldMk cId="2046804371" sldId="343"/>
            <ac:spMk id="2" creationId="{01C922E2-C7C8-78DA-02F7-6435C69F0EA2}"/>
          </ac:spMkLst>
        </pc:spChg>
        <pc:spChg chg="mod">
          <ac:chgData name="Bhawani Shankar Sahu" userId="e5f9bc2e-d4bb-415b-bd8a-e25372d6a074" providerId="ADAL" clId="{ABE613B3-5B8E-48D9-930B-F3C04364A5FB}" dt="2023-02-24T02:47:19.009" v="97"/>
          <ac:spMkLst>
            <pc:docMk/>
            <pc:sldMk cId="2046804371" sldId="343"/>
            <ac:spMk id="3" creationId="{89480FA3-FB2B-A729-D957-CFEA6D0E8985}"/>
          </ac:spMkLst>
        </pc:spChg>
      </pc:sldChg>
      <pc:sldChg chg="modSp new mod">
        <pc:chgData name="Bhawani Shankar Sahu" userId="e5f9bc2e-d4bb-415b-bd8a-e25372d6a074" providerId="ADAL" clId="{ABE613B3-5B8E-48D9-930B-F3C04364A5FB}" dt="2023-02-24T04:56:11.126" v="633" actId="20577"/>
        <pc:sldMkLst>
          <pc:docMk/>
          <pc:sldMk cId="2116659702" sldId="344"/>
        </pc:sldMkLst>
        <pc:spChg chg="mod">
          <ac:chgData name="Bhawani Shankar Sahu" userId="e5f9bc2e-d4bb-415b-bd8a-e25372d6a074" providerId="ADAL" clId="{ABE613B3-5B8E-48D9-930B-F3C04364A5FB}" dt="2023-02-24T04:56:11.126" v="633" actId="20577"/>
          <ac:spMkLst>
            <pc:docMk/>
            <pc:sldMk cId="2116659702" sldId="344"/>
            <ac:spMk id="2" creationId="{64962335-B10E-61CF-0468-328D97A9FC55}"/>
          </ac:spMkLst>
        </pc:spChg>
        <pc:spChg chg="mod">
          <ac:chgData name="Bhawani Shankar Sahu" userId="e5f9bc2e-d4bb-415b-bd8a-e25372d6a074" providerId="ADAL" clId="{ABE613B3-5B8E-48D9-930B-F3C04364A5FB}" dt="2023-02-24T02:49:02.599" v="103" actId="12"/>
          <ac:spMkLst>
            <pc:docMk/>
            <pc:sldMk cId="2116659702" sldId="344"/>
            <ac:spMk id="3" creationId="{406B822B-BA5F-9B40-1FE2-93832B185614}"/>
          </ac:spMkLst>
        </pc:spChg>
      </pc:sldChg>
      <pc:sldChg chg="modSp new mod">
        <pc:chgData name="Bhawani Shankar Sahu" userId="e5f9bc2e-d4bb-415b-bd8a-e25372d6a074" providerId="ADAL" clId="{ABE613B3-5B8E-48D9-930B-F3C04364A5FB}" dt="2023-02-24T04:56:16.783" v="637" actId="20577"/>
        <pc:sldMkLst>
          <pc:docMk/>
          <pc:sldMk cId="1189253317" sldId="345"/>
        </pc:sldMkLst>
        <pc:spChg chg="mod">
          <ac:chgData name="Bhawani Shankar Sahu" userId="e5f9bc2e-d4bb-415b-bd8a-e25372d6a074" providerId="ADAL" clId="{ABE613B3-5B8E-48D9-930B-F3C04364A5FB}" dt="2023-02-24T04:56:16.783" v="637" actId="20577"/>
          <ac:spMkLst>
            <pc:docMk/>
            <pc:sldMk cId="1189253317" sldId="345"/>
            <ac:spMk id="2" creationId="{985A71D1-ABC4-1CFF-AF4B-EED98E58460B}"/>
          </ac:spMkLst>
        </pc:spChg>
        <pc:spChg chg="mod">
          <ac:chgData name="Bhawani Shankar Sahu" userId="e5f9bc2e-d4bb-415b-bd8a-e25372d6a074" providerId="ADAL" clId="{ABE613B3-5B8E-48D9-930B-F3C04364A5FB}" dt="2023-02-24T02:49:51.468" v="107" actId="20577"/>
          <ac:spMkLst>
            <pc:docMk/>
            <pc:sldMk cId="1189253317" sldId="345"/>
            <ac:spMk id="3" creationId="{5220C6E5-C324-BFD8-E994-42B58FBDE14D}"/>
          </ac:spMkLst>
        </pc:spChg>
      </pc:sldChg>
      <pc:sldChg chg="modSp new mod">
        <pc:chgData name="Bhawani Shankar Sahu" userId="e5f9bc2e-d4bb-415b-bd8a-e25372d6a074" providerId="ADAL" clId="{ABE613B3-5B8E-48D9-930B-F3C04364A5FB}" dt="2023-02-24T04:56:24.639" v="642" actId="20577"/>
        <pc:sldMkLst>
          <pc:docMk/>
          <pc:sldMk cId="2363443862" sldId="346"/>
        </pc:sldMkLst>
        <pc:spChg chg="mod">
          <ac:chgData name="Bhawani Shankar Sahu" userId="e5f9bc2e-d4bb-415b-bd8a-e25372d6a074" providerId="ADAL" clId="{ABE613B3-5B8E-48D9-930B-F3C04364A5FB}" dt="2023-02-24T04:56:24.639" v="642" actId="20577"/>
          <ac:spMkLst>
            <pc:docMk/>
            <pc:sldMk cId="2363443862" sldId="346"/>
            <ac:spMk id="2" creationId="{B4059E1C-2409-3170-9971-FCD45358355B}"/>
          </ac:spMkLst>
        </pc:spChg>
        <pc:spChg chg="mod">
          <ac:chgData name="Bhawani Shankar Sahu" userId="e5f9bc2e-d4bb-415b-bd8a-e25372d6a074" providerId="ADAL" clId="{ABE613B3-5B8E-48D9-930B-F3C04364A5FB}" dt="2023-02-24T02:51:46.920" v="111" actId="20577"/>
          <ac:spMkLst>
            <pc:docMk/>
            <pc:sldMk cId="2363443862" sldId="346"/>
            <ac:spMk id="3" creationId="{5F532EE7-0745-75A5-CF10-99568C0D9482}"/>
          </ac:spMkLst>
        </pc:spChg>
      </pc:sldChg>
      <pc:sldChg chg="addSp modSp new mod">
        <pc:chgData name="Bhawani Shankar Sahu" userId="e5f9bc2e-d4bb-415b-bd8a-e25372d6a074" providerId="ADAL" clId="{ABE613B3-5B8E-48D9-930B-F3C04364A5FB}" dt="2023-02-24T02:55:19.664" v="135" actId="113"/>
        <pc:sldMkLst>
          <pc:docMk/>
          <pc:sldMk cId="2054097639" sldId="347"/>
        </pc:sldMkLst>
        <pc:spChg chg="mod">
          <ac:chgData name="Bhawani Shankar Sahu" userId="e5f9bc2e-d4bb-415b-bd8a-e25372d6a074" providerId="ADAL" clId="{ABE613B3-5B8E-48D9-930B-F3C04364A5FB}" dt="2023-02-24T02:52:30.335" v="112"/>
          <ac:spMkLst>
            <pc:docMk/>
            <pc:sldMk cId="2054097639" sldId="347"/>
            <ac:spMk id="2" creationId="{A1EF07D9-A988-4FEB-DE8F-8F2C988249E5}"/>
          </ac:spMkLst>
        </pc:spChg>
        <pc:spChg chg="mod">
          <ac:chgData name="Bhawani Shankar Sahu" userId="e5f9bc2e-d4bb-415b-bd8a-e25372d6a074" providerId="ADAL" clId="{ABE613B3-5B8E-48D9-930B-F3C04364A5FB}" dt="2023-02-24T02:55:19.664" v="135" actId="113"/>
          <ac:spMkLst>
            <pc:docMk/>
            <pc:sldMk cId="2054097639" sldId="347"/>
            <ac:spMk id="3" creationId="{60FF7B22-6847-5FF9-3FC8-F30BDE239F86}"/>
          </ac:spMkLst>
        </pc:spChg>
        <pc:picChg chg="add mod">
          <ac:chgData name="Bhawani Shankar Sahu" userId="e5f9bc2e-d4bb-415b-bd8a-e25372d6a074" providerId="ADAL" clId="{ABE613B3-5B8E-48D9-930B-F3C04364A5FB}" dt="2023-02-24T02:55:06.442" v="134" actId="1076"/>
          <ac:picMkLst>
            <pc:docMk/>
            <pc:sldMk cId="2054097639" sldId="347"/>
            <ac:picMk id="6" creationId="{9AC11517-6104-5925-E211-08C15914433B}"/>
          </ac:picMkLst>
        </pc:picChg>
      </pc:sldChg>
      <pc:sldChg chg="addSp modSp new mod">
        <pc:chgData name="Bhawani Shankar Sahu" userId="e5f9bc2e-d4bb-415b-bd8a-e25372d6a074" providerId="ADAL" clId="{ABE613B3-5B8E-48D9-930B-F3C04364A5FB}" dt="2023-02-24T02:57:23.065" v="151" actId="1076"/>
        <pc:sldMkLst>
          <pc:docMk/>
          <pc:sldMk cId="59333542" sldId="348"/>
        </pc:sldMkLst>
        <pc:spChg chg="mod">
          <ac:chgData name="Bhawani Shankar Sahu" userId="e5f9bc2e-d4bb-415b-bd8a-e25372d6a074" providerId="ADAL" clId="{ABE613B3-5B8E-48D9-930B-F3C04364A5FB}" dt="2023-02-24T02:55:25.101" v="136"/>
          <ac:spMkLst>
            <pc:docMk/>
            <pc:sldMk cId="59333542" sldId="348"/>
            <ac:spMk id="2" creationId="{93048824-B106-345A-001F-308605B22A88}"/>
          </ac:spMkLst>
        </pc:spChg>
        <pc:spChg chg="mod">
          <ac:chgData name="Bhawani Shankar Sahu" userId="e5f9bc2e-d4bb-415b-bd8a-e25372d6a074" providerId="ADAL" clId="{ABE613B3-5B8E-48D9-930B-F3C04364A5FB}" dt="2023-02-24T02:57:17.378" v="150"/>
          <ac:spMkLst>
            <pc:docMk/>
            <pc:sldMk cId="59333542" sldId="348"/>
            <ac:spMk id="3" creationId="{2F824003-6FFC-5B72-E340-21929B9BB0D0}"/>
          </ac:spMkLst>
        </pc:spChg>
        <pc:picChg chg="add mod">
          <ac:chgData name="Bhawani Shankar Sahu" userId="e5f9bc2e-d4bb-415b-bd8a-e25372d6a074" providerId="ADAL" clId="{ABE613B3-5B8E-48D9-930B-F3C04364A5FB}" dt="2023-02-24T02:57:23.065" v="151" actId="1076"/>
          <ac:picMkLst>
            <pc:docMk/>
            <pc:sldMk cId="59333542" sldId="348"/>
            <ac:picMk id="6" creationId="{3E2C9749-12B4-5FF0-141F-EBD8AF172C9F}"/>
          </ac:picMkLst>
        </pc:picChg>
      </pc:sldChg>
      <pc:sldChg chg="addSp modSp new mod">
        <pc:chgData name="Bhawani Shankar Sahu" userId="e5f9bc2e-d4bb-415b-bd8a-e25372d6a074" providerId="ADAL" clId="{ABE613B3-5B8E-48D9-930B-F3C04364A5FB}" dt="2023-02-24T03:01:00.966" v="170" actId="1076"/>
        <pc:sldMkLst>
          <pc:docMk/>
          <pc:sldMk cId="1674048135" sldId="349"/>
        </pc:sldMkLst>
        <pc:spChg chg="mod">
          <ac:chgData name="Bhawani Shankar Sahu" userId="e5f9bc2e-d4bb-415b-bd8a-e25372d6a074" providerId="ADAL" clId="{ABE613B3-5B8E-48D9-930B-F3C04364A5FB}" dt="2023-02-24T02:57:50.462" v="152"/>
          <ac:spMkLst>
            <pc:docMk/>
            <pc:sldMk cId="1674048135" sldId="349"/>
            <ac:spMk id="2" creationId="{104E710E-1FA4-5B5C-EE8A-7B5E78C49316}"/>
          </ac:spMkLst>
        </pc:spChg>
        <pc:spChg chg="mod">
          <ac:chgData name="Bhawani Shankar Sahu" userId="e5f9bc2e-d4bb-415b-bd8a-e25372d6a074" providerId="ADAL" clId="{ABE613B3-5B8E-48D9-930B-F3C04364A5FB}" dt="2023-02-24T02:58:41.604" v="159" actId="20577"/>
          <ac:spMkLst>
            <pc:docMk/>
            <pc:sldMk cId="1674048135" sldId="349"/>
            <ac:spMk id="3" creationId="{90EDB36C-D0F5-15AA-10D3-A518F887425F}"/>
          </ac:spMkLst>
        </pc:spChg>
        <pc:picChg chg="add mod modCrop">
          <ac:chgData name="Bhawani Shankar Sahu" userId="e5f9bc2e-d4bb-415b-bd8a-e25372d6a074" providerId="ADAL" clId="{ABE613B3-5B8E-48D9-930B-F3C04364A5FB}" dt="2023-02-24T02:59:39.599" v="166" actId="1076"/>
          <ac:picMkLst>
            <pc:docMk/>
            <pc:sldMk cId="1674048135" sldId="349"/>
            <ac:picMk id="6" creationId="{DC24D639-E454-FA68-ACCC-25B715124415}"/>
          </ac:picMkLst>
        </pc:picChg>
        <pc:picChg chg="add mod">
          <ac:chgData name="Bhawani Shankar Sahu" userId="e5f9bc2e-d4bb-415b-bd8a-e25372d6a074" providerId="ADAL" clId="{ABE613B3-5B8E-48D9-930B-F3C04364A5FB}" dt="2023-02-24T02:59:51.008" v="168" actId="14100"/>
          <ac:picMkLst>
            <pc:docMk/>
            <pc:sldMk cId="1674048135" sldId="349"/>
            <ac:picMk id="8" creationId="{BA9F2302-9C7F-B771-3007-6ACB2050F4D4}"/>
          </ac:picMkLst>
        </pc:picChg>
        <pc:picChg chg="add mod">
          <ac:chgData name="Bhawani Shankar Sahu" userId="e5f9bc2e-d4bb-415b-bd8a-e25372d6a074" providerId="ADAL" clId="{ABE613B3-5B8E-48D9-930B-F3C04364A5FB}" dt="2023-02-24T03:01:00.966" v="170" actId="1076"/>
          <ac:picMkLst>
            <pc:docMk/>
            <pc:sldMk cId="1674048135" sldId="349"/>
            <ac:picMk id="10" creationId="{34BEE99B-BBB7-B3BE-FA42-977A52867EA4}"/>
          </ac:picMkLst>
        </pc:picChg>
      </pc:sldChg>
      <pc:sldChg chg="modSp new mod">
        <pc:chgData name="Bhawani Shankar Sahu" userId="e5f9bc2e-d4bb-415b-bd8a-e25372d6a074" providerId="ADAL" clId="{ABE613B3-5B8E-48D9-930B-F3C04364A5FB}" dt="2023-02-24T03:14:46.530" v="271" actId="20577"/>
        <pc:sldMkLst>
          <pc:docMk/>
          <pc:sldMk cId="893104979" sldId="350"/>
        </pc:sldMkLst>
        <pc:spChg chg="mod">
          <ac:chgData name="Bhawani Shankar Sahu" userId="e5f9bc2e-d4bb-415b-bd8a-e25372d6a074" providerId="ADAL" clId="{ABE613B3-5B8E-48D9-930B-F3C04364A5FB}" dt="2023-02-24T03:02:35.093" v="171"/>
          <ac:spMkLst>
            <pc:docMk/>
            <pc:sldMk cId="893104979" sldId="350"/>
            <ac:spMk id="2" creationId="{F4B569B4-E122-4868-98C3-95E91329850B}"/>
          </ac:spMkLst>
        </pc:spChg>
        <pc:spChg chg="mod">
          <ac:chgData name="Bhawani Shankar Sahu" userId="e5f9bc2e-d4bb-415b-bd8a-e25372d6a074" providerId="ADAL" clId="{ABE613B3-5B8E-48D9-930B-F3C04364A5FB}" dt="2023-02-24T03:14:46.530" v="271" actId="20577"/>
          <ac:spMkLst>
            <pc:docMk/>
            <pc:sldMk cId="893104979" sldId="350"/>
            <ac:spMk id="3" creationId="{DE24E94E-AB56-526A-381E-AF00E1355169}"/>
          </ac:spMkLst>
        </pc:spChg>
      </pc:sldChg>
      <pc:sldChg chg="addSp modSp new mod">
        <pc:chgData name="Bhawani Shankar Sahu" userId="e5f9bc2e-d4bb-415b-bd8a-e25372d6a074" providerId="ADAL" clId="{ABE613B3-5B8E-48D9-930B-F3C04364A5FB}" dt="2023-02-24T03:18:25.825" v="287" actId="1076"/>
        <pc:sldMkLst>
          <pc:docMk/>
          <pc:sldMk cId="580292743" sldId="351"/>
        </pc:sldMkLst>
        <pc:spChg chg="mod">
          <ac:chgData name="Bhawani Shankar Sahu" userId="e5f9bc2e-d4bb-415b-bd8a-e25372d6a074" providerId="ADAL" clId="{ABE613B3-5B8E-48D9-930B-F3C04364A5FB}" dt="2023-02-24T03:15:00.785" v="272"/>
          <ac:spMkLst>
            <pc:docMk/>
            <pc:sldMk cId="580292743" sldId="351"/>
            <ac:spMk id="2" creationId="{5CA5435A-F82C-8590-F99A-93FBACA569A4}"/>
          </ac:spMkLst>
        </pc:spChg>
        <pc:spChg chg="mod">
          <ac:chgData name="Bhawani Shankar Sahu" userId="e5f9bc2e-d4bb-415b-bd8a-e25372d6a074" providerId="ADAL" clId="{ABE613B3-5B8E-48D9-930B-F3C04364A5FB}" dt="2023-02-24T03:15:55.464" v="278" actId="12"/>
          <ac:spMkLst>
            <pc:docMk/>
            <pc:sldMk cId="580292743" sldId="351"/>
            <ac:spMk id="3" creationId="{A4E10019-0136-036E-7237-44906F7694AB}"/>
          </ac:spMkLst>
        </pc:spChg>
        <pc:picChg chg="add mod">
          <ac:chgData name="Bhawani Shankar Sahu" userId="e5f9bc2e-d4bb-415b-bd8a-e25372d6a074" providerId="ADAL" clId="{ABE613B3-5B8E-48D9-930B-F3C04364A5FB}" dt="2023-02-24T03:17:58.025" v="283" actId="1076"/>
          <ac:picMkLst>
            <pc:docMk/>
            <pc:sldMk cId="580292743" sldId="351"/>
            <ac:picMk id="6" creationId="{CA56B976-E993-94B4-827F-073CD29C8A2A}"/>
          </ac:picMkLst>
        </pc:picChg>
        <pc:picChg chg="add mod">
          <ac:chgData name="Bhawani Shankar Sahu" userId="e5f9bc2e-d4bb-415b-bd8a-e25372d6a074" providerId="ADAL" clId="{ABE613B3-5B8E-48D9-930B-F3C04364A5FB}" dt="2023-02-24T03:18:25.825" v="287" actId="1076"/>
          <ac:picMkLst>
            <pc:docMk/>
            <pc:sldMk cId="580292743" sldId="351"/>
            <ac:picMk id="8" creationId="{E9FA4A75-D96D-BD9F-C17E-84A64E82A7AF}"/>
          </ac:picMkLst>
        </pc:picChg>
      </pc:sldChg>
      <pc:sldChg chg="addSp modSp new mod">
        <pc:chgData name="Bhawani Shankar Sahu" userId="e5f9bc2e-d4bb-415b-bd8a-e25372d6a074" providerId="ADAL" clId="{ABE613B3-5B8E-48D9-930B-F3C04364A5FB}" dt="2023-02-24T03:19:55.411" v="293" actId="1076"/>
        <pc:sldMkLst>
          <pc:docMk/>
          <pc:sldMk cId="1520112898" sldId="352"/>
        </pc:sldMkLst>
        <pc:spChg chg="mod">
          <ac:chgData name="Bhawani Shankar Sahu" userId="e5f9bc2e-d4bb-415b-bd8a-e25372d6a074" providerId="ADAL" clId="{ABE613B3-5B8E-48D9-930B-F3C04364A5FB}" dt="2023-02-24T03:19:14.371" v="288"/>
          <ac:spMkLst>
            <pc:docMk/>
            <pc:sldMk cId="1520112898" sldId="352"/>
            <ac:spMk id="2" creationId="{495B18D9-8871-3466-3B93-BA92F893D1C6}"/>
          </ac:spMkLst>
        </pc:spChg>
        <pc:spChg chg="mod">
          <ac:chgData name="Bhawani Shankar Sahu" userId="e5f9bc2e-d4bb-415b-bd8a-e25372d6a074" providerId="ADAL" clId="{ABE613B3-5B8E-48D9-930B-F3C04364A5FB}" dt="2023-02-24T03:19:26.632" v="291" actId="20577"/>
          <ac:spMkLst>
            <pc:docMk/>
            <pc:sldMk cId="1520112898" sldId="352"/>
            <ac:spMk id="3" creationId="{AFB711D5-3AB5-0343-5F25-2ED976CB0D56}"/>
          </ac:spMkLst>
        </pc:spChg>
        <pc:picChg chg="add mod">
          <ac:chgData name="Bhawani Shankar Sahu" userId="e5f9bc2e-d4bb-415b-bd8a-e25372d6a074" providerId="ADAL" clId="{ABE613B3-5B8E-48D9-930B-F3C04364A5FB}" dt="2023-02-24T03:19:55.411" v="293" actId="1076"/>
          <ac:picMkLst>
            <pc:docMk/>
            <pc:sldMk cId="1520112898" sldId="352"/>
            <ac:picMk id="6" creationId="{F43E8250-3FD6-D573-4C7B-EC60475C3C85}"/>
          </ac:picMkLst>
        </pc:picChg>
      </pc:sldChg>
      <pc:sldChg chg="addSp modSp new mod">
        <pc:chgData name="Bhawani Shankar Sahu" userId="e5f9bc2e-d4bb-415b-bd8a-e25372d6a074" providerId="ADAL" clId="{ABE613B3-5B8E-48D9-930B-F3C04364A5FB}" dt="2023-02-24T04:56:36.109" v="648" actId="20577"/>
        <pc:sldMkLst>
          <pc:docMk/>
          <pc:sldMk cId="3038080201" sldId="353"/>
        </pc:sldMkLst>
        <pc:spChg chg="mod">
          <ac:chgData name="Bhawani Shankar Sahu" userId="e5f9bc2e-d4bb-415b-bd8a-e25372d6a074" providerId="ADAL" clId="{ABE613B3-5B8E-48D9-930B-F3C04364A5FB}" dt="2023-02-24T04:56:36.109" v="648" actId="20577"/>
          <ac:spMkLst>
            <pc:docMk/>
            <pc:sldMk cId="3038080201" sldId="353"/>
            <ac:spMk id="2" creationId="{AD5434A3-AAF5-CAF1-F278-9AFA80EF1D1E}"/>
          </ac:spMkLst>
        </pc:spChg>
        <pc:spChg chg="mod">
          <ac:chgData name="Bhawani Shankar Sahu" userId="e5f9bc2e-d4bb-415b-bd8a-e25372d6a074" providerId="ADAL" clId="{ABE613B3-5B8E-48D9-930B-F3C04364A5FB}" dt="2023-02-24T03:12:21.702" v="254" actId="113"/>
          <ac:spMkLst>
            <pc:docMk/>
            <pc:sldMk cId="3038080201" sldId="353"/>
            <ac:spMk id="3" creationId="{8BCF4144-1EC1-E2C3-B6BB-D92ED4FEBFE7}"/>
          </ac:spMkLst>
        </pc:spChg>
        <pc:picChg chg="add mod">
          <ac:chgData name="Bhawani Shankar Sahu" userId="e5f9bc2e-d4bb-415b-bd8a-e25372d6a074" providerId="ADAL" clId="{ABE613B3-5B8E-48D9-930B-F3C04364A5FB}" dt="2023-02-24T03:12:48.531" v="258" actId="1076"/>
          <ac:picMkLst>
            <pc:docMk/>
            <pc:sldMk cId="3038080201" sldId="353"/>
            <ac:picMk id="6" creationId="{6DE5A0E1-FCB5-F118-1E2D-211A994E8B9E}"/>
          </ac:picMkLst>
        </pc:picChg>
        <pc:picChg chg="add mod">
          <ac:chgData name="Bhawani Shankar Sahu" userId="e5f9bc2e-d4bb-415b-bd8a-e25372d6a074" providerId="ADAL" clId="{ABE613B3-5B8E-48D9-930B-F3C04364A5FB}" dt="2023-02-24T03:13:45.806" v="262" actId="1076"/>
          <ac:picMkLst>
            <pc:docMk/>
            <pc:sldMk cId="3038080201" sldId="353"/>
            <ac:picMk id="8" creationId="{F9D57F1C-3542-E6F5-D163-43F7D40A30E4}"/>
          </ac:picMkLst>
        </pc:picChg>
      </pc:sldChg>
      <pc:sldChg chg="addSp modSp new mod">
        <pc:chgData name="Bhawani Shankar Sahu" userId="e5f9bc2e-d4bb-415b-bd8a-e25372d6a074" providerId="ADAL" clId="{ABE613B3-5B8E-48D9-930B-F3C04364A5FB}" dt="2023-02-24T03:09:08.728" v="192" actId="12"/>
        <pc:sldMkLst>
          <pc:docMk/>
          <pc:sldMk cId="1519255828" sldId="354"/>
        </pc:sldMkLst>
        <pc:spChg chg="mod">
          <ac:chgData name="Bhawani Shankar Sahu" userId="e5f9bc2e-d4bb-415b-bd8a-e25372d6a074" providerId="ADAL" clId="{ABE613B3-5B8E-48D9-930B-F3C04364A5FB}" dt="2023-02-24T03:07:14.210" v="177"/>
          <ac:spMkLst>
            <pc:docMk/>
            <pc:sldMk cId="1519255828" sldId="354"/>
            <ac:spMk id="2" creationId="{EA7037E6-FA75-405D-E8BC-D62BC28BFD7E}"/>
          </ac:spMkLst>
        </pc:spChg>
        <pc:spChg chg="mod">
          <ac:chgData name="Bhawani Shankar Sahu" userId="e5f9bc2e-d4bb-415b-bd8a-e25372d6a074" providerId="ADAL" clId="{ABE613B3-5B8E-48D9-930B-F3C04364A5FB}" dt="2023-02-24T03:09:08.728" v="192" actId="12"/>
          <ac:spMkLst>
            <pc:docMk/>
            <pc:sldMk cId="1519255828" sldId="354"/>
            <ac:spMk id="3" creationId="{BCF7D2CC-1EF9-1EE2-7A40-A9AAAF764B69}"/>
          </ac:spMkLst>
        </pc:spChg>
        <pc:picChg chg="add mod">
          <ac:chgData name="Bhawani Shankar Sahu" userId="e5f9bc2e-d4bb-415b-bd8a-e25372d6a074" providerId="ADAL" clId="{ABE613B3-5B8E-48D9-930B-F3C04364A5FB}" dt="2023-02-24T03:08:18.264" v="188" actId="14100"/>
          <ac:picMkLst>
            <pc:docMk/>
            <pc:sldMk cId="1519255828" sldId="354"/>
            <ac:picMk id="6" creationId="{0ED8B35B-84C7-F975-E664-D28B641657DB}"/>
          </ac:picMkLst>
        </pc:picChg>
        <pc:picChg chg="add mod">
          <ac:chgData name="Bhawani Shankar Sahu" userId="e5f9bc2e-d4bb-415b-bd8a-e25372d6a074" providerId="ADAL" clId="{ABE613B3-5B8E-48D9-930B-F3C04364A5FB}" dt="2023-02-24T03:09:01.445" v="190" actId="1076"/>
          <ac:picMkLst>
            <pc:docMk/>
            <pc:sldMk cId="1519255828" sldId="354"/>
            <ac:picMk id="8" creationId="{0BC90F60-773E-DE31-4953-46077D9A6966}"/>
          </ac:picMkLst>
        </pc:picChg>
      </pc:sldChg>
      <pc:sldChg chg="addSp modSp new mod">
        <pc:chgData name="Bhawani Shankar Sahu" userId="e5f9bc2e-d4bb-415b-bd8a-e25372d6a074" providerId="ADAL" clId="{ABE613B3-5B8E-48D9-930B-F3C04364A5FB}" dt="2023-02-24T03:11:09.662" v="206" actId="1076"/>
        <pc:sldMkLst>
          <pc:docMk/>
          <pc:sldMk cId="524139867" sldId="355"/>
        </pc:sldMkLst>
        <pc:spChg chg="mod">
          <ac:chgData name="Bhawani Shankar Sahu" userId="e5f9bc2e-d4bb-415b-bd8a-e25372d6a074" providerId="ADAL" clId="{ABE613B3-5B8E-48D9-930B-F3C04364A5FB}" dt="2023-02-24T03:09:27.089" v="194"/>
          <ac:spMkLst>
            <pc:docMk/>
            <pc:sldMk cId="524139867" sldId="355"/>
            <ac:spMk id="2" creationId="{A8F136BC-6CC9-B25F-A267-B96469F0B0FA}"/>
          </ac:spMkLst>
        </pc:spChg>
        <pc:spChg chg="mod">
          <ac:chgData name="Bhawani Shankar Sahu" userId="e5f9bc2e-d4bb-415b-bd8a-e25372d6a074" providerId="ADAL" clId="{ABE613B3-5B8E-48D9-930B-F3C04364A5FB}" dt="2023-02-24T03:10:18.688" v="200" actId="14100"/>
          <ac:spMkLst>
            <pc:docMk/>
            <pc:sldMk cId="524139867" sldId="355"/>
            <ac:spMk id="3" creationId="{78D0569C-149E-1BE2-48D4-468070BAF9FB}"/>
          </ac:spMkLst>
        </pc:spChg>
        <pc:picChg chg="add mod">
          <ac:chgData name="Bhawani Shankar Sahu" userId="e5f9bc2e-d4bb-415b-bd8a-e25372d6a074" providerId="ADAL" clId="{ABE613B3-5B8E-48D9-930B-F3C04364A5FB}" dt="2023-02-24T03:10:27.594" v="204" actId="1076"/>
          <ac:picMkLst>
            <pc:docMk/>
            <pc:sldMk cId="524139867" sldId="355"/>
            <ac:picMk id="6" creationId="{1EEF7F6B-699F-24DD-E03F-F664E3DE42A8}"/>
          </ac:picMkLst>
        </pc:picChg>
        <pc:picChg chg="add mod">
          <ac:chgData name="Bhawani Shankar Sahu" userId="e5f9bc2e-d4bb-415b-bd8a-e25372d6a074" providerId="ADAL" clId="{ABE613B3-5B8E-48D9-930B-F3C04364A5FB}" dt="2023-02-24T03:11:09.662" v="206" actId="1076"/>
          <ac:picMkLst>
            <pc:docMk/>
            <pc:sldMk cId="524139867" sldId="355"/>
            <ac:picMk id="8" creationId="{548F9B6C-4F01-825F-D2DE-96AC574B7FF0}"/>
          </ac:picMkLst>
        </pc:picChg>
      </pc:sldChg>
      <pc:sldChg chg="addSp modSp new mod">
        <pc:chgData name="Bhawani Shankar Sahu" userId="e5f9bc2e-d4bb-415b-bd8a-e25372d6a074" providerId="ADAL" clId="{ABE613B3-5B8E-48D9-930B-F3C04364A5FB}" dt="2023-02-24T03:21:10.727" v="300" actId="1076"/>
        <pc:sldMkLst>
          <pc:docMk/>
          <pc:sldMk cId="4257288642" sldId="356"/>
        </pc:sldMkLst>
        <pc:spChg chg="mod">
          <ac:chgData name="Bhawani Shankar Sahu" userId="e5f9bc2e-d4bb-415b-bd8a-e25372d6a074" providerId="ADAL" clId="{ABE613B3-5B8E-48D9-930B-F3C04364A5FB}" dt="2023-02-24T03:20:32.647" v="297"/>
          <ac:spMkLst>
            <pc:docMk/>
            <pc:sldMk cId="4257288642" sldId="356"/>
            <ac:spMk id="2" creationId="{E886EAA2-BCE4-B8DE-B3A2-81C169B1D226}"/>
          </ac:spMkLst>
        </pc:spChg>
        <pc:spChg chg="mod">
          <ac:chgData name="Bhawani Shankar Sahu" userId="e5f9bc2e-d4bb-415b-bd8a-e25372d6a074" providerId="ADAL" clId="{ABE613B3-5B8E-48D9-930B-F3C04364A5FB}" dt="2023-02-24T03:20:48.296" v="298"/>
          <ac:spMkLst>
            <pc:docMk/>
            <pc:sldMk cId="4257288642" sldId="356"/>
            <ac:spMk id="3" creationId="{58E565AC-4F6E-5FCB-5554-A8DBC0F15DE3}"/>
          </ac:spMkLst>
        </pc:spChg>
        <pc:picChg chg="add mod">
          <ac:chgData name="Bhawani Shankar Sahu" userId="e5f9bc2e-d4bb-415b-bd8a-e25372d6a074" providerId="ADAL" clId="{ABE613B3-5B8E-48D9-930B-F3C04364A5FB}" dt="2023-02-24T03:21:10.727" v="300" actId="1076"/>
          <ac:picMkLst>
            <pc:docMk/>
            <pc:sldMk cId="4257288642" sldId="356"/>
            <ac:picMk id="6" creationId="{38FEDA05-AFFD-B318-EA41-BDDFAF86780E}"/>
          </ac:picMkLst>
        </pc:picChg>
      </pc:sldChg>
      <pc:sldChg chg="addSp delSp modSp new mod">
        <pc:chgData name="Bhawani Shankar Sahu" userId="e5f9bc2e-d4bb-415b-bd8a-e25372d6a074" providerId="ADAL" clId="{ABE613B3-5B8E-48D9-930B-F3C04364A5FB}" dt="2023-02-24T03:22:29.402" v="309" actId="255"/>
        <pc:sldMkLst>
          <pc:docMk/>
          <pc:sldMk cId="2184411544" sldId="357"/>
        </pc:sldMkLst>
        <pc:spChg chg="mod">
          <ac:chgData name="Bhawani Shankar Sahu" userId="e5f9bc2e-d4bb-415b-bd8a-e25372d6a074" providerId="ADAL" clId="{ABE613B3-5B8E-48D9-930B-F3C04364A5FB}" dt="2023-02-24T03:21:48.010" v="301"/>
          <ac:spMkLst>
            <pc:docMk/>
            <pc:sldMk cId="2184411544" sldId="357"/>
            <ac:spMk id="2" creationId="{65A8E163-660C-BC6B-2C49-31BFA3B78197}"/>
          </ac:spMkLst>
        </pc:spChg>
        <pc:spChg chg="del">
          <ac:chgData name="Bhawani Shankar Sahu" userId="e5f9bc2e-d4bb-415b-bd8a-e25372d6a074" providerId="ADAL" clId="{ABE613B3-5B8E-48D9-930B-F3C04364A5FB}" dt="2023-02-24T03:22:03.721" v="302"/>
          <ac:spMkLst>
            <pc:docMk/>
            <pc:sldMk cId="2184411544" sldId="357"/>
            <ac:spMk id="3" creationId="{00FDAF4D-3BBA-3ED6-5445-FF79D1477EBC}"/>
          </ac:spMkLst>
        </pc:spChg>
        <pc:graphicFrameChg chg="add mod modGraphic">
          <ac:chgData name="Bhawani Shankar Sahu" userId="e5f9bc2e-d4bb-415b-bd8a-e25372d6a074" providerId="ADAL" clId="{ABE613B3-5B8E-48D9-930B-F3C04364A5FB}" dt="2023-02-24T03:22:29.402" v="309" actId="255"/>
          <ac:graphicFrameMkLst>
            <pc:docMk/>
            <pc:sldMk cId="2184411544" sldId="357"/>
            <ac:graphicFrameMk id="5" creationId="{A3E0BE10-0C38-3CEA-8E52-E5DC847D6D47}"/>
          </ac:graphicFrameMkLst>
        </pc:graphicFrameChg>
      </pc:sldChg>
      <pc:sldChg chg="addSp delSp modSp new mod">
        <pc:chgData name="Bhawani Shankar Sahu" userId="e5f9bc2e-d4bb-415b-bd8a-e25372d6a074" providerId="ADAL" clId="{ABE613B3-5B8E-48D9-930B-F3C04364A5FB}" dt="2023-02-24T03:36:09.039" v="333" actId="1076"/>
        <pc:sldMkLst>
          <pc:docMk/>
          <pc:sldMk cId="2791678239" sldId="358"/>
        </pc:sldMkLst>
        <pc:spChg chg="mod">
          <ac:chgData name="Bhawani Shankar Sahu" userId="e5f9bc2e-d4bb-415b-bd8a-e25372d6a074" providerId="ADAL" clId="{ABE613B3-5B8E-48D9-930B-F3C04364A5FB}" dt="2023-02-24T03:35:28.408" v="327" actId="14100"/>
          <ac:spMkLst>
            <pc:docMk/>
            <pc:sldMk cId="2791678239" sldId="358"/>
            <ac:spMk id="2" creationId="{D0E58DF7-D81A-7681-DA64-953E8360DA36}"/>
          </ac:spMkLst>
        </pc:spChg>
        <pc:spChg chg="del">
          <ac:chgData name="Bhawani Shankar Sahu" userId="e5f9bc2e-d4bb-415b-bd8a-e25372d6a074" providerId="ADAL" clId="{ABE613B3-5B8E-48D9-930B-F3C04364A5FB}" dt="2023-02-24T03:35:02.587" v="325" actId="22"/>
          <ac:spMkLst>
            <pc:docMk/>
            <pc:sldMk cId="2791678239" sldId="358"/>
            <ac:spMk id="3" creationId="{9E8DBA8E-ED4B-65EB-AFD7-93910D691FE9}"/>
          </ac:spMkLst>
        </pc:spChg>
        <pc:picChg chg="add mod ord">
          <ac:chgData name="Bhawani Shankar Sahu" userId="e5f9bc2e-d4bb-415b-bd8a-e25372d6a074" providerId="ADAL" clId="{ABE613B3-5B8E-48D9-930B-F3C04364A5FB}" dt="2023-02-24T03:35:40.423" v="331" actId="14100"/>
          <ac:picMkLst>
            <pc:docMk/>
            <pc:sldMk cId="2791678239" sldId="358"/>
            <ac:picMk id="6" creationId="{3DD382A1-257A-8D3A-4FA6-7EA0EF5FD538}"/>
          </ac:picMkLst>
        </pc:picChg>
        <pc:picChg chg="add mod">
          <ac:chgData name="Bhawani Shankar Sahu" userId="e5f9bc2e-d4bb-415b-bd8a-e25372d6a074" providerId="ADAL" clId="{ABE613B3-5B8E-48D9-930B-F3C04364A5FB}" dt="2023-02-24T03:36:09.039" v="333" actId="1076"/>
          <ac:picMkLst>
            <pc:docMk/>
            <pc:sldMk cId="2791678239" sldId="358"/>
            <ac:picMk id="8" creationId="{F78DC000-A0AE-E86C-5E34-CFDEF0E26139}"/>
          </ac:picMkLst>
        </pc:picChg>
      </pc:sldChg>
      <pc:sldChg chg="addSp modSp new mod">
        <pc:chgData name="Bhawani Shankar Sahu" userId="e5f9bc2e-d4bb-415b-bd8a-e25372d6a074" providerId="ADAL" clId="{ABE613B3-5B8E-48D9-930B-F3C04364A5FB}" dt="2023-02-24T03:37:31.714" v="348" actId="255"/>
        <pc:sldMkLst>
          <pc:docMk/>
          <pc:sldMk cId="4134153528" sldId="359"/>
        </pc:sldMkLst>
        <pc:spChg chg="mod">
          <ac:chgData name="Bhawani Shankar Sahu" userId="e5f9bc2e-d4bb-415b-bd8a-e25372d6a074" providerId="ADAL" clId="{ABE613B3-5B8E-48D9-930B-F3C04364A5FB}" dt="2023-02-24T03:36:32.320" v="338"/>
          <ac:spMkLst>
            <pc:docMk/>
            <pc:sldMk cId="4134153528" sldId="359"/>
            <ac:spMk id="2" creationId="{FB211686-E4A8-73BD-9324-99D3BDA6400E}"/>
          </ac:spMkLst>
        </pc:spChg>
        <pc:spChg chg="mod">
          <ac:chgData name="Bhawani Shankar Sahu" userId="e5f9bc2e-d4bb-415b-bd8a-e25372d6a074" providerId="ADAL" clId="{ABE613B3-5B8E-48D9-930B-F3C04364A5FB}" dt="2023-02-24T03:36:46.313" v="339"/>
          <ac:spMkLst>
            <pc:docMk/>
            <pc:sldMk cId="4134153528" sldId="359"/>
            <ac:spMk id="3" creationId="{15AF98F5-79E7-1DCB-B6C8-E341485BFCFA}"/>
          </ac:spMkLst>
        </pc:spChg>
        <pc:graphicFrameChg chg="add mod modGraphic">
          <ac:chgData name="Bhawani Shankar Sahu" userId="e5f9bc2e-d4bb-415b-bd8a-e25372d6a074" providerId="ADAL" clId="{ABE613B3-5B8E-48D9-930B-F3C04364A5FB}" dt="2023-02-24T03:37:31.714" v="348" actId="255"/>
          <ac:graphicFrameMkLst>
            <pc:docMk/>
            <pc:sldMk cId="4134153528" sldId="359"/>
            <ac:graphicFrameMk id="5" creationId="{C55BC713-6A19-4A99-6A7B-73EE550D71F7}"/>
          </ac:graphicFrameMkLst>
        </pc:graphicFrameChg>
      </pc:sldChg>
      <pc:sldChg chg="addSp delSp modSp new mod">
        <pc:chgData name="Bhawani Shankar Sahu" userId="e5f9bc2e-d4bb-415b-bd8a-e25372d6a074" providerId="ADAL" clId="{ABE613B3-5B8E-48D9-930B-F3C04364A5FB}" dt="2023-02-24T03:42:43.693" v="365"/>
        <pc:sldMkLst>
          <pc:docMk/>
          <pc:sldMk cId="233304491" sldId="360"/>
        </pc:sldMkLst>
        <pc:spChg chg="mod">
          <ac:chgData name="Bhawani Shankar Sahu" userId="e5f9bc2e-d4bb-415b-bd8a-e25372d6a074" providerId="ADAL" clId="{ABE613B3-5B8E-48D9-930B-F3C04364A5FB}" dt="2023-02-24T03:42:43.693" v="365"/>
          <ac:spMkLst>
            <pc:docMk/>
            <pc:sldMk cId="233304491" sldId="360"/>
            <ac:spMk id="2" creationId="{CD50C8BB-34BF-0EF0-4515-1F8D6DD22990}"/>
          </ac:spMkLst>
        </pc:spChg>
        <pc:spChg chg="del">
          <ac:chgData name="Bhawani Shankar Sahu" userId="e5f9bc2e-d4bb-415b-bd8a-e25372d6a074" providerId="ADAL" clId="{ABE613B3-5B8E-48D9-930B-F3C04364A5FB}" dt="2023-02-24T03:38:04.689" v="349" actId="22"/>
          <ac:spMkLst>
            <pc:docMk/>
            <pc:sldMk cId="233304491" sldId="360"/>
            <ac:spMk id="3" creationId="{149AA7A1-949C-7DC7-0482-F387D1AA56AD}"/>
          </ac:spMkLst>
        </pc:spChg>
        <pc:picChg chg="add mod ord">
          <ac:chgData name="Bhawani Shankar Sahu" userId="e5f9bc2e-d4bb-415b-bd8a-e25372d6a074" providerId="ADAL" clId="{ABE613B3-5B8E-48D9-930B-F3C04364A5FB}" dt="2023-02-24T03:38:07.160" v="350" actId="1076"/>
          <ac:picMkLst>
            <pc:docMk/>
            <pc:sldMk cId="233304491" sldId="360"/>
            <ac:picMk id="6" creationId="{69C11452-2728-035B-12F6-7379D2C05B08}"/>
          </ac:picMkLst>
        </pc:picChg>
        <pc:picChg chg="add mod">
          <ac:chgData name="Bhawani Shankar Sahu" userId="e5f9bc2e-d4bb-415b-bd8a-e25372d6a074" providerId="ADAL" clId="{ABE613B3-5B8E-48D9-930B-F3C04364A5FB}" dt="2023-02-24T03:38:29.130" v="353" actId="14100"/>
          <ac:picMkLst>
            <pc:docMk/>
            <pc:sldMk cId="233304491" sldId="360"/>
            <ac:picMk id="8" creationId="{0EB4A420-510D-D483-7856-E6BE29C9FE1C}"/>
          </ac:picMkLst>
        </pc:picChg>
      </pc:sldChg>
      <pc:sldChg chg="modSp new mod">
        <pc:chgData name="Bhawani Shankar Sahu" userId="e5f9bc2e-d4bb-415b-bd8a-e25372d6a074" providerId="ADAL" clId="{ABE613B3-5B8E-48D9-930B-F3C04364A5FB}" dt="2023-02-24T03:54:16.568" v="375" actId="20577"/>
        <pc:sldMkLst>
          <pc:docMk/>
          <pc:sldMk cId="783487178" sldId="361"/>
        </pc:sldMkLst>
        <pc:spChg chg="mod">
          <ac:chgData name="Bhawani Shankar Sahu" userId="e5f9bc2e-d4bb-415b-bd8a-e25372d6a074" providerId="ADAL" clId="{ABE613B3-5B8E-48D9-930B-F3C04364A5FB}" dt="2023-02-24T03:53:26.730" v="366"/>
          <ac:spMkLst>
            <pc:docMk/>
            <pc:sldMk cId="783487178" sldId="361"/>
            <ac:spMk id="2" creationId="{E81D20C5-6278-C4E8-24C8-23D8CA174AEB}"/>
          </ac:spMkLst>
        </pc:spChg>
        <pc:spChg chg="mod">
          <ac:chgData name="Bhawani Shankar Sahu" userId="e5f9bc2e-d4bb-415b-bd8a-e25372d6a074" providerId="ADAL" clId="{ABE613B3-5B8E-48D9-930B-F3C04364A5FB}" dt="2023-02-24T03:54:16.568" v="375" actId="20577"/>
          <ac:spMkLst>
            <pc:docMk/>
            <pc:sldMk cId="783487178" sldId="361"/>
            <ac:spMk id="3" creationId="{02FF2FE6-D7AC-1828-E2DA-8A51CE51613F}"/>
          </ac:spMkLst>
        </pc:spChg>
      </pc:sldChg>
      <pc:sldChg chg="modSp new del mod">
        <pc:chgData name="Bhawani Shankar Sahu" userId="e5f9bc2e-d4bb-415b-bd8a-e25372d6a074" providerId="ADAL" clId="{ABE613B3-5B8E-48D9-930B-F3C04364A5FB}" dt="2023-02-24T04:30:11.069" v="576" actId="47"/>
        <pc:sldMkLst>
          <pc:docMk/>
          <pc:sldMk cId="1127057131" sldId="362"/>
        </pc:sldMkLst>
        <pc:spChg chg="mod">
          <ac:chgData name="Bhawani Shankar Sahu" userId="e5f9bc2e-d4bb-415b-bd8a-e25372d6a074" providerId="ADAL" clId="{ABE613B3-5B8E-48D9-930B-F3C04364A5FB}" dt="2023-02-24T03:55:28.403" v="378" actId="20577"/>
          <ac:spMkLst>
            <pc:docMk/>
            <pc:sldMk cId="1127057131" sldId="362"/>
            <ac:spMk id="2" creationId="{E317CF2C-E493-8566-35DE-49F1FCF5AD7B}"/>
          </ac:spMkLst>
        </pc:spChg>
      </pc:sldChg>
      <pc:sldChg chg="modSp new mod">
        <pc:chgData name="Bhawani Shankar Sahu" userId="e5f9bc2e-d4bb-415b-bd8a-e25372d6a074" providerId="ADAL" clId="{ABE613B3-5B8E-48D9-930B-F3C04364A5FB}" dt="2023-02-24T04:23:26.519" v="389" actId="20577"/>
        <pc:sldMkLst>
          <pc:docMk/>
          <pc:sldMk cId="1461881513" sldId="363"/>
        </pc:sldMkLst>
        <pc:spChg chg="mod">
          <ac:chgData name="Bhawani Shankar Sahu" userId="e5f9bc2e-d4bb-415b-bd8a-e25372d6a074" providerId="ADAL" clId="{ABE613B3-5B8E-48D9-930B-F3C04364A5FB}" dt="2023-02-24T04:22:42.594" v="380"/>
          <ac:spMkLst>
            <pc:docMk/>
            <pc:sldMk cId="1461881513" sldId="363"/>
            <ac:spMk id="2" creationId="{9DE6A05B-D06D-7387-874C-15D4744CF164}"/>
          </ac:spMkLst>
        </pc:spChg>
        <pc:spChg chg="mod">
          <ac:chgData name="Bhawani Shankar Sahu" userId="e5f9bc2e-d4bb-415b-bd8a-e25372d6a074" providerId="ADAL" clId="{ABE613B3-5B8E-48D9-930B-F3C04364A5FB}" dt="2023-02-24T04:23:26.519" v="389" actId="20577"/>
          <ac:spMkLst>
            <pc:docMk/>
            <pc:sldMk cId="1461881513" sldId="363"/>
            <ac:spMk id="3" creationId="{F8DD7F3B-CA84-552F-6A89-B8917138C253}"/>
          </ac:spMkLst>
        </pc:spChg>
      </pc:sldChg>
      <pc:sldChg chg="addSp modSp new mod">
        <pc:chgData name="Bhawani Shankar Sahu" userId="e5f9bc2e-d4bb-415b-bd8a-e25372d6a074" providerId="ADAL" clId="{ABE613B3-5B8E-48D9-930B-F3C04364A5FB}" dt="2023-02-24T04:26:22.418" v="437" actId="1076"/>
        <pc:sldMkLst>
          <pc:docMk/>
          <pc:sldMk cId="2722919350" sldId="364"/>
        </pc:sldMkLst>
        <pc:spChg chg="mod">
          <ac:chgData name="Bhawani Shankar Sahu" userId="e5f9bc2e-d4bb-415b-bd8a-e25372d6a074" providerId="ADAL" clId="{ABE613B3-5B8E-48D9-930B-F3C04364A5FB}" dt="2023-02-24T04:23:46.246" v="396" actId="20577"/>
          <ac:spMkLst>
            <pc:docMk/>
            <pc:sldMk cId="2722919350" sldId="364"/>
            <ac:spMk id="2" creationId="{CBEED4CF-173F-6F07-8B2B-B8BDD59F4992}"/>
          </ac:spMkLst>
        </pc:spChg>
        <pc:spChg chg="mod">
          <ac:chgData name="Bhawani Shankar Sahu" userId="e5f9bc2e-d4bb-415b-bd8a-e25372d6a074" providerId="ADAL" clId="{ABE613B3-5B8E-48D9-930B-F3C04364A5FB}" dt="2023-02-24T04:24:55.106" v="424" actId="1076"/>
          <ac:spMkLst>
            <pc:docMk/>
            <pc:sldMk cId="2722919350" sldId="364"/>
            <ac:spMk id="3" creationId="{DFEEF2C5-1F7A-8F82-EF5D-6B6F23902122}"/>
          </ac:spMkLst>
        </pc:spChg>
        <pc:spChg chg="add mod">
          <ac:chgData name="Bhawani Shankar Sahu" userId="e5f9bc2e-d4bb-415b-bd8a-e25372d6a074" providerId="ADAL" clId="{ABE613B3-5B8E-48D9-930B-F3C04364A5FB}" dt="2023-02-24T04:26:22.418" v="437" actId="1076"/>
          <ac:spMkLst>
            <pc:docMk/>
            <pc:sldMk cId="2722919350" sldId="364"/>
            <ac:spMk id="7" creationId="{2C939174-945D-14B9-46A1-B44CF046C14D}"/>
          </ac:spMkLst>
        </pc:spChg>
        <pc:picChg chg="add mod">
          <ac:chgData name="Bhawani Shankar Sahu" userId="e5f9bc2e-d4bb-415b-bd8a-e25372d6a074" providerId="ADAL" clId="{ABE613B3-5B8E-48D9-930B-F3C04364A5FB}" dt="2023-02-24T04:24:34.630" v="409" actId="14100"/>
          <ac:picMkLst>
            <pc:docMk/>
            <pc:sldMk cId="2722919350" sldId="364"/>
            <ac:picMk id="6" creationId="{4EF2D2C5-6C1A-5625-ED53-6E3E88196BCE}"/>
          </ac:picMkLst>
        </pc:picChg>
        <pc:picChg chg="add mod">
          <ac:chgData name="Bhawani Shankar Sahu" userId="e5f9bc2e-d4bb-415b-bd8a-e25372d6a074" providerId="ADAL" clId="{ABE613B3-5B8E-48D9-930B-F3C04364A5FB}" dt="2023-02-24T04:25:05.878" v="426" actId="14100"/>
          <ac:picMkLst>
            <pc:docMk/>
            <pc:sldMk cId="2722919350" sldId="364"/>
            <ac:picMk id="1026" creationId="{6C0CD664-B131-369B-2AC7-12A4DFCF25C3}"/>
          </ac:picMkLst>
        </pc:picChg>
      </pc:sldChg>
      <pc:sldChg chg="addSp modSp new mod">
        <pc:chgData name="Bhawani Shankar Sahu" userId="e5f9bc2e-d4bb-415b-bd8a-e25372d6a074" providerId="ADAL" clId="{ABE613B3-5B8E-48D9-930B-F3C04364A5FB}" dt="2023-02-24T04:29:51.856" v="574" actId="1076"/>
        <pc:sldMkLst>
          <pc:docMk/>
          <pc:sldMk cId="1909241144" sldId="365"/>
        </pc:sldMkLst>
        <pc:spChg chg="mod">
          <ac:chgData name="Bhawani Shankar Sahu" userId="e5f9bc2e-d4bb-415b-bd8a-e25372d6a074" providerId="ADAL" clId="{ABE613B3-5B8E-48D9-930B-F3C04364A5FB}" dt="2023-02-24T04:26:39.206" v="440" actId="20577"/>
          <ac:spMkLst>
            <pc:docMk/>
            <pc:sldMk cId="1909241144" sldId="365"/>
            <ac:spMk id="2" creationId="{211D0846-5CA4-6ED2-3B2C-52A40B271904}"/>
          </ac:spMkLst>
        </pc:spChg>
        <pc:spChg chg="mod">
          <ac:chgData name="Bhawani Shankar Sahu" userId="e5f9bc2e-d4bb-415b-bd8a-e25372d6a074" providerId="ADAL" clId="{ABE613B3-5B8E-48D9-930B-F3C04364A5FB}" dt="2023-02-24T04:29:44.285" v="572" actId="20577"/>
          <ac:spMkLst>
            <pc:docMk/>
            <pc:sldMk cId="1909241144" sldId="365"/>
            <ac:spMk id="3" creationId="{B4FDE9EB-1C42-2A12-8CC4-C72DD4D4B7A6}"/>
          </ac:spMkLst>
        </pc:spChg>
        <pc:picChg chg="add mod">
          <ac:chgData name="Bhawani Shankar Sahu" userId="e5f9bc2e-d4bb-415b-bd8a-e25372d6a074" providerId="ADAL" clId="{ABE613B3-5B8E-48D9-930B-F3C04364A5FB}" dt="2023-02-24T04:29:48.190" v="573" actId="1076"/>
          <ac:picMkLst>
            <pc:docMk/>
            <pc:sldMk cId="1909241144" sldId="365"/>
            <ac:picMk id="6" creationId="{77E3E0AA-F5DC-9749-28A5-5B5F1AB44E43}"/>
          </ac:picMkLst>
        </pc:picChg>
        <pc:picChg chg="add mod">
          <ac:chgData name="Bhawani Shankar Sahu" userId="e5f9bc2e-d4bb-415b-bd8a-e25372d6a074" providerId="ADAL" clId="{ABE613B3-5B8E-48D9-930B-F3C04364A5FB}" dt="2023-02-24T04:29:51.856" v="574" actId="1076"/>
          <ac:picMkLst>
            <pc:docMk/>
            <pc:sldMk cId="1909241144" sldId="365"/>
            <ac:picMk id="2050" creationId="{439AE54F-434E-BD1C-3CB4-4DF2BE237BE1}"/>
          </ac:picMkLst>
        </pc:picChg>
      </pc:sldChg>
      <pc:sldChg chg="new del">
        <pc:chgData name="Bhawani Shankar Sahu" userId="e5f9bc2e-d4bb-415b-bd8a-e25372d6a074" providerId="ADAL" clId="{ABE613B3-5B8E-48D9-930B-F3C04364A5FB}" dt="2023-02-24T04:30:06.922" v="575" actId="47"/>
        <pc:sldMkLst>
          <pc:docMk/>
          <pc:sldMk cId="250999109" sldId="366"/>
        </pc:sldMkLst>
      </pc:sldChg>
      <pc:sldChg chg="addSp delSp modSp new mod">
        <pc:chgData name="Bhawani Shankar Sahu" userId="e5f9bc2e-d4bb-415b-bd8a-e25372d6a074" providerId="ADAL" clId="{ABE613B3-5B8E-48D9-930B-F3C04364A5FB}" dt="2023-02-24T05:00:19.775" v="677" actId="20577"/>
        <pc:sldMkLst>
          <pc:docMk/>
          <pc:sldMk cId="2330617718" sldId="366"/>
        </pc:sldMkLst>
        <pc:spChg chg="mod">
          <ac:chgData name="Bhawani Shankar Sahu" userId="e5f9bc2e-d4bb-415b-bd8a-e25372d6a074" providerId="ADAL" clId="{ABE613B3-5B8E-48D9-930B-F3C04364A5FB}" dt="2023-02-24T05:00:19.775" v="677" actId="20577"/>
          <ac:spMkLst>
            <pc:docMk/>
            <pc:sldMk cId="2330617718" sldId="366"/>
            <ac:spMk id="2" creationId="{5DA0C540-1883-E2CD-09CF-FAAFA07C1B4C}"/>
          </ac:spMkLst>
        </pc:spChg>
        <pc:spChg chg="del">
          <ac:chgData name="Bhawani Shankar Sahu" userId="e5f9bc2e-d4bb-415b-bd8a-e25372d6a074" providerId="ADAL" clId="{ABE613B3-5B8E-48D9-930B-F3C04364A5FB}" dt="2023-02-24T04:58:51.732" v="650"/>
          <ac:spMkLst>
            <pc:docMk/>
            <pc:sldMk cId="2330617718" sldId="366"/>
            <ac:spMk id="3" creationId="{6AA9B82A-943F-6299-CB79-9F2338ED156A}"/>
          </ac:spMkLst>
        </pc:spChg>
        <pc:graphicFrameChg chg="add mod modGraphic">
          <ac:chgData name="Bhawani Shankar Sahu" userId="e5f9bc2e-d4bb-415b-bd8a-e25372d6a074" providerId="ADAL" clId="{ABE613B3-5B8E-48D9-930B-F3C04364A5FB}" dt="2023-02-24T05:00:05.202" v="657" actId="14734"/>
          <ac:graphicFrameMkLst>
            <pc:docMk/>
            <pc:sldMk cId="2330617718" sldId="366"/>
            <ac:graphicFrameMk id="5" creationId="{CBB02C02-774A-ED3A-AF37-1DA5972669EE}"/>
          </ac:graphicFrameMkLst>
        </pc:graphicFrameChg>
      </pc:sldChg>
      <pc:sldChg chg="addSp modSp new mod">
        <pc:chgData name="Bhawani Shankar Sahu" userId="e5f9bc2e-d4bb-415b-bd8a-e25372d6a074" providerId="ADAL" clId="{ABE613B3-5B8E-48D9-930B-F3C04364A5FB}" dt="2023-02-24T05:02:52.805" v="700" actId="5793"/>
        <pc:sldMkLst>
          <pc:docMk/>
          <pc:sldMk cId="1130518189" sldId="367"/>
        </pc:sldMkLst>
        <pc:spChg chg="mod">
          <ac:chgData name="Bhawani Shankar Sahu" userId="e5f9bc2e-d4bb-415b-bd8a-e25372d6a074" providerId="ADAL" clId="{ABE613B3-5B8E-48D9-930B-F3C04364A5FB}" dt="2023-02-24T05:01:16.447" v="679"/>
          <ac:spMkLst>
            <pc:docMk/>
            <pc:sldMk cId="1130518189" sldId="367"/>
            <ac:spMk id="2" creationId="{26764D24-63C9-9541-5218-3E80BA95CCB9}"/>
          </ac:spMkLst>
        </pc:spChg>
        <pc:spChg chg="mod">
          <ac:chgData name="Bhawani Shankar Sahu" userId="e5f9bc2e-d4bb-415b-bd8a-e25372d6a074" providerId="ADAL" clId="{ABE613B3-5B8E-48D9-930B-F3C04364A5FB}" dt="2023-02-24T05:02:52.805" v="700" actId="5793"/>
          <ac:spMkLst>
            <pc:docMk/>
            <pc:sldMk cId="1130518189" sldId="367"/>
            <ac:spMk id="3" creationId="{5D0FC908-8E7F-D611-9B2F-61713EB34AEB}"/>
          </ac:spMkLst>
        </pc:spChg>
        <pc:picChg chg="add mod">
          <ac:chgData name="Bhawani Shankar Sahu" userId="e5f9bc2e-d4bb-415b-bd8a-e25372d6a074" providerId="ADAL" clId="{ABE613B3-5B8E-48D9-930B-F3C04364A5FB}" dt="2023-02-24T05:02:46.777" v="698" actId="14100"/>
          <ac:picMkLst>
            <pc:docMk/>
            <pc:sldMk cId="1130518189" sldId="367"/>
            <ac:picMk id="6" creationId="{42AA3180-FE7D-795A-7973-94B2733FAD5D}"/>
          </ac:picMkLst>
        </pc:picChg>
      </pc:sldChg>
      <pc:sldChg chg="new del">
        <pc:chgData name="Bhawani Shankar Sahu" userId="e5f9bc2e-d4bb-415b-bd8a-e25372d6a074" providerId="ADAL" clId="{ABE613B3-5B8E-48D9-930B-F3C04364A5FB}" dt="2023-02-24T04:30:06.922" v="575" actId="47"/>
        <pc:sldMkLst>
          <pc:docMk/>
          <pc:sldMk cId="2491820824" sldId="367"/>
        </pc:sldMkLst>
      </pc:sldChg>
      <pc:sldChg chg="modSp new mod">
        <pc:chgData name="Bhawani Shankar Sahu" userId="e5f9bc2e-d4bb-415b-bd8a-e25372d6a074" providerId="ADAL" clId="{ABE613B3-5B8E-48D9-930B-F3C04364A5FB}" dt="2023-02-24T07:57:16.560" v="908" actId="20577"/>
        <pc:sldMkLst>
          <pc:docMk/>
          <pc:sldMk cId="1151872829" sldId="368"/>
        </pc:sldMkLst>
        <pc:spChg chg="mod">
          <ac:chgData name="Bhawani Shankar Sahu" userId="e5f9bc2e-d4bb-415b-bd8a-e25372d6a074" providerId="ADAL" clId="{ABE613B3-5B8E-48D9-930B-F3C04364A5FB}" dt="2023-02-24T07:55:40.383" v="719" actId="20577"/>
          <ac:spMkLst>
            <pc:docMk/>
            <pc:sldMk cId="1151872829" sldId="368"/>
            <ac:spMk id="2" creationId="{253E8024-D231-41DC-FD75-9C653CCC483A}"/>
          </ac:spMkLst>
        </pc:spChg>
        <pc:spChg chg="mod">
          <ac:chgData name="Bhawani Shankar Sahu" userId="e5f9bc2e-d4bb-415b-bd8a-e25372d6a074" providerId="ADAL" clId="{ABE613B3-5B8E-48D9-930B-F3C04364A5FB}" dt="2023-02-24T07:57:16.560" v="908" actId="20577"/>
          <ac:spMkLst>
            <pc:docMk/>
            <pc:sldMk cId="1151872829" sldId="368"/>
            <ac:spMk id="3" creationId="{55280CF9-7C2F-192C-9FC6-BC8C8974438F}"/>
          </ac:spMkLst>
        </pc:spChg>
      </pc:sldChg>
      <pc:sldChg chg="modSp new mod">
        <pc:chgData name="Bhawani Shankar Sahu" userId="e5f9bc2e-d4bb-415b-bd8a-e25372d6a074" providerId="ADAL" clId="{ABE613B3-5B8E-48D9-930B-F3C04364A5FB}" dt="2023-02-24T08:07:50.363" v="1092" actId="20577"/>
        <pc:sldMkLst>
          <pc:docMk/>
          <pc:sldMk cId="2498840445" sldId="369"/>
        </pc:sldMkLst>
        <pc:spChg chg="mod">
          <ac:chgData name="Bhawani Shankar Sahu" userId="e5f9bc2e-d4bb-415b-bd8a-e25372d6a074" providerId="ADAL" clId="{ABE613B3-5B8E-48D9-930B-F3C04364A5FB}" dt="2023-02-24T07:57:28.465" v="919" actId="20577"/>
          <ac:spMkLst>
            <pc:docMk/>
            <pc:sldMk cId="2498840445" sldId="369"/>
            <ac:spMk id="2" creationId="{1C28A0F0-6F62-71F0-1AC7-CA9F1A23D441}"/>
          </ac:spMkLst>
        </pc:spChg>
        <pc:spChg chg="mod">
          <ac:chgData name="Bhawani Shankar Sahu" userId="e5f9bc2e-d4bb-415b-bd8a-e25372d6a074" providerId="ADAL" clId="{ABE613B3-5B8E-48D9-930B-F3C04364A5FB}" dt="2023-02-24T08:07:50.363" v="1092" actId="20577"/>
          <ac:spMkLst>
            <pc:docMk/>
            <pc:sldMk cId="2498840445" sldId="369"/>
            <ac:spMk id="3" creationId="{C166888C-5107-8D51-E3F7-E4BBE4FD994B}"/>
          </ac:spMkLst>
        </pc:spChg>
      </pc:sldChg>
      <pc:sldChg chg="addSp delSp modSp new mod">
        <pc:chgData name="Bhawani Shankar Sahu" userId="e5f9bc2e-d4bb-415b-bd8a-e25372d6a074" providerId="ADAL" clId="{ABE613B3-5B8E-48D9-930B-F3C04364A5FB}" dt="2023-02-24T08:09:38.989" v="1105" actId="14100"/>
        <pc:sldMkLst>
          <pc:docMk/>
          <pc:sldMk cId="2195862700" sldId="370"/>
        </pc:sldMkLst>
        <pc:spChg chg="mod">
          <ac:chgData name="Bhawani Shankar Sahu" userId="e5f9bc2e-d4bb-415b-bd8a-e25372d6a074" providerId="ADAL" clId="{ABE613B3-5B8E-48D9-930B-F3C04364A5FB}" dt="2023-02-24T08:02:50.914" v="1054" actId="20577"/>
          <ac:spMkLst>
            <pc:docMk/>
            <pc:sldMk cId="2195862700" sldId="370"/>
            <ac:spMk id="2" creationId="{96AA1E21-95D9-F96D-97BA-F3FA49DE5E29}"/>
          </ac:spMkLst>
        </pc:spChg>
        <pc:spChg chg="del">
          <ac:chgData name="Bhawani Shankar Sahu" userId="e5f9bc2e-d4bb-415b-bd8a-e25372d6a074" providerId="ADAL" clId="{ABE613B3-5B8E-48D9-930B-F3C04364A5FB}" dt="2023-02-24T08:08:53.997" v="1098" actId="478"/>
          <ac:spMkLst>
            <pc:docMk/>
            <pc:sldMk cId="2195862700" sldId="370"/>
            <ac:spMk id="3" creationId="{41F391BE-398C-5D76-235B-31453BCA4E0B}"/>
          </ac:spMkLst>
        </pc:spChg>
        <pc:spChg chg="add mod">
          <ac:chgData name="Bhawani Shankar Sahu" userId="e5f9bc2e-d4bb-415b-bd8a-e25372d6a074" providerId="ADAL" clId="{ABE613B3-5B8E-48D9-930B-F3C04364A5FB}" dt="2023-02-24T08:08:50.006" v="1097" actId="1076"/>
          <ac:spMkLst>
            <pc:docMk/>
            <pc:sldMk cId="2195862700" sldId="370"/>
            <ac:spMk id="5" creationId="{6781C633-F91E-3E7D-EB10-00D05FDD2DA3}"/>
          </ac:spMkLst>
        </pc:spChg>
        <pc:spChg chg="add mod">
          <ac:chgData name="Bhawani Shankar Sahu" userId="e5f9bc2e-d4bb-415b-bd8a-e25372d6a074" providerId="ADAL" clId="{ABE613B3-5B8E-48D9-930B-F3C04364A5FB}" dt="2023-02-24T08:09:33.377" v="1104" actId="1076"/>
          <ac:spMkLst>
            <pc:docMk/>
            <pc:sldMk cId="2195862700" sldId="370"/>
            <ac:spMk id="9" creationId="{A04B6DD7-A1CE-837B-AD90-CA1BEF5B2838}"/>
          </ac:spMkLst>
        </pc:spChg>
        <pc:cxnChg chg="add mod">
          <ac:chgData name="Bhawani Shankar Sahu" userId="e5f9bc2e-d4bb-415b-bd8a-e25372d6a074" providerId="ADAL" clId="{ABE613B3-5B8E-48D9-930B-F3C04364A5FB}" dt="2023-02-24T08:09:38.989" v="1105" actId="14100"/>
          <ac:cxnSpMkLst>
            <pc:docMk/>
            <pc:sldMk cId="2195862700" sldId="370"/>
            <ac:cxnSpMk id="7" creationId="{D4F9BBE9-28E1-7E79-5282-33190B96ABA4}"/>
          </ac:cxnSpMkLst>
        </pc:cxnChg>
      </pc:sldChg>
      <pc:sldChg chg="modSp new mod">
        <pc:chgData name="Bhawani Shankar Sahu" userId="e5f9bc2e-d4bb-415b-bd8a-e25372d6a074" providerId="ADAL" clId="{ABE613B3-5B8E-48D9-930B-F3C04364A5FB}" dt="2023-02-24T08:10:58.662" v="1135" actId="27636"/>
        <pc:sldMkLst>
          <pc:docMk/>
          <pc:sldMk cId="3344612013" sldId="371"/>
        </pc:sldMkLst>
        <pc:spChg chg="mod">
          <ac:chgData name="Bhawani Shankar Sahu" userId="e5f9bc2e-d4bb-415b-bd8a-e25372d6a074" providerId="ADAL" clId="{ABE613B3-5B8E-48D9-930B-F3C04364A5FB}" dt="2023-02-24T08:10:02.632" v="1128" actId="20577"/>
          <ac:spMkLst>
            <pc:docMk/>
            <pc:sldMk cId="3344612013" sldId="371"/>
            <ac:spMk id="2" creationId="{F053F002-25D9-5DC3-7B14-E2919511B992}"/>
          </ac:spMkLst>
        </pc:spChg>
        <pc:spChg chg="mod">
          <ac:chgData name="Bhawani Shankar Sahu" userId="e5f9bc2e-d4bb-415b-bd8a-e25372d6a074" providerId="ADAL" clId="{ABE613B3-5B8E-48D9-930B-F3C04364A5FB}" dt="2023-02-24T08:10:58.662" v="1135" actId="27636"/>
          <ac:spMkLst>
            <pc:docMk/>
            <pc:sldMk cId="3344612013" sldId="371"/>
            <ac:spMk id="3" creationId="{A57BD21D-D020-5937-1B70-456E97DFDCE5}"/>
          </ac:spMkLst>
        </pc:spChg>
      </pc:sldChg>
      <pc:sldChg chg="addSp delSp modSp new mod setBg">
        <pc:chgData name="Bhawani Shankar Sahu" userId="e5f9bc2e-d4bb-415b-bd8a-e25372d6a074" providerId="ADAL" clId="{ABE613B3-5B8E-48D9-930B-F3C04364A5FB}" dt="2023-02-24T08:16:21.352" v="1187" actId="1076"/>
        <pc:sldMkLst>
          <pc:docMk/>
          <pc:sldMk cId="231677095" sldId="372"/>
        </pc:sldMkLst>
        <pc:spChg chg="mod">
          <ac:chgData name="Bhawani Shankar Sahu" userId="e5f9bc2e-d4bb-415b-bd8a-e25372d6a074" providerId="ADAL" clId="{ABE613B3-5B8E-48D9-930B-F3C04364A5FB}" dt="2023-02-24T08:13:33.582" v="1163" actId="20577"/>
          <ac:spMkLst>
            <pc:docMk/>
            <pc:sldMk cId="231677095" sldId="372"/>
            <ac:spMk id="2" creationId="{F0B22ADF-7CE8-3FD5-AADC-6B4B384C054D}"/>
          </ac:spMkLst>
        </pc:spChg>
        <pc:spChg chg="del">
          <ac:chgData name="Bhawani Shankar Sahu" userId="e5f9bc2e-d4bb-415b-bd8a-e25372d6a074" providerId="ADAL" clId="{ABE613B3-5B8E-48D9-930B-F3C04364A5FB}" dt="2023-02-24T08:14:09.286" v="1169" actId="478"/>
          <ac:spMkLst>
            <pc:docMk/>
            <pc:sldMk cId="231677095" sldId="372"/>
            <ac:spMk id="3" creationId="{73BE6CCA-B110-CDA8-CE63-37DBFAA9F56B}"/>
          </ac:spMkLst>
        </pc:spChg>
        <pc:spChg chg="add mod">
          <ac:chgData name="Bhawani Shankar Sahu" userId="e5f9bc2e-d4bb-415b-bd8a-e25372d6a074" providerId="ADAL" clId="{ABE613B3-5B8E-48D9-930B-F3C04364A5FB}" dt="2023-02-24T08:15:13.398" v="1178" actId="1076"/>
          <ac:spMkLst>
            <pc:docMk/>
            <pc:sldMk cId="231677095" sldId="372"/>
            <ac:spMk id="5" creationId="{C627403E-F397-A564-2A1A-7439E055D00A}"/>
          </ac:spMkLst>
        </pc:spChg>
        <pc:spChg chg="add mod">
          <ac:chgData name="Bhawani Shankar Sahu" userId="e5f9bc2e-d4bb-415b-bd8a-e25372d6a074" providerId="ADAL" clId="{ABE613B3-5B8E-48D9-930B-F3C04364A5FB}" dt="2023-02-24T08:16:21.352" v="1187" actId="1076"/>
          <ac:spMkLst>
            <pc:docMk/>
            <pc:sldMk cId="231677095" sldId="372"/>
            <ac:spMk id="6" creationId="{2D1A7B72-FBD3-D410-140B-265123BAA29F}"/>
          </ac:spMkLst>
        </pc:spChg>
      </pc:sldChg>
      <pc:sldChg chg="addSp modSp new mod">
        <pc:chgData name="Bhawani Shankar Sahu" userId="e5f9bc2e-d4bb-415b-bd8a-e25372d6a074" providerId="ADAL" clId="{ABE613B3-5B8E-48D9-930B-F3C04364A5FB}" dt="2023-02-24T08:59:45.070" v="1344" actId="20577"/>
        <pc:sldMkLst>
          <pc:docMk/>
          <pc:sldMk cId="1871194884" sldId="373"/>
        </pc:sldMkLst>
        <pc:spChg chg="mod">
          <ac:chgData name="Bhawani Shankar Sahu" userId="e5f9bc2e-d4bb-415b-bd8a-e25372d6a074" providerId="ADAL" clId="{ABE613B3-5B8E-48D9-930B-F3C04364A5FB}" dt="2023-02-24T08:18:03.810" v="1189"/>
          <ac:spMkLst>
            <pc:docMk/>
            <pc:sldMk cId="1871194884" sldId="373"/>
            <ac:spMk id="2" creationId="{45A81AA9-28AB-4C8B-9239-76B4936D7BCA}"/>
          </ac:spMkLst>
        </pc:spChg>
        <pc:spChg chg="mod">
          <ac:chgData name="Bhawani Shankar Sahu" userId="e5f9bc2e-d4bb-415b-bd8a-e25372d6a074" providerId="ADAL" clId="{ABE613B3-5B8E-48D9-930B-F3C04364A5FB}" dt="2023-02-24T08:59:45.070" v="1344" actId="20577"/>
          <ac:spMkLst>
            <pc:docMk/>
            <pc:sldMk cId="1871194884" sldId="373"/>
            <ac:spMk id="3" creationId="{2CF5F61A-042B-EE58-C4C1-79C54EC3AC79}"/>
          </ac:spMkLst>
        </pc:spChg>
        <pc:graphicFrameChg chg="add mod modGraphic">
          <ac:chgData name="Bhawani Shankar Sahu" userId="e5f9bc2e-d4bb-415b-bd8a-e25372d6a074" providerId="ADAL" clId="{ABE613B3-5B8E-48D9-930B-F3C04364A5FB}" dt="2023-02-24T08:57:38.541" v="1245" actId="255"/>
          <ac:graphicFrameMkLst>
            <pc:docMk/>
            <pc:sldMk cId="1871194884" sldId="373"/>
            <ac:graphicFrameMk id="5" creationId="{F0A00E58-27C5-41A8-36E6-66ACDB95034C}"/>
          </ac:graphicFrameMkLst>
        </pc:graphicFrameChg>
      </pc:sldChg>
      <pc:sldChg chg="addSp delSp modSp new mod">
        <pc:chgData name="Bhawani Shankar Sahu" userId="e5f9bc2e-d4bb-415b-bd8a-e25372d6a074" providerId="ADAL" clId="{ABE613B3-5B8E-48D9-930B-F3C04364A5FB}" dt="2023-02-24T08:58:54.134" v="1265" actId="14734"/>
        <pc:sldMkLst>
          <pc:docMk/>
          <pc:sldMk cId="2799793836" sldId="374"/>
        </pc:sldMkLst>
        <pc:spChg chg="mod">
          <ac:chgData name="Bhawani Shankar Sahu" userId="e5f9bc2e-d4bb-415b-bd8a-e25372d6a074" providerId="ADAL" clId="{ABE613B3-5B8E-48D9-930B-F3C04364A5FB}" dt="2023-02-24T08:58:00.198" v="1258" actId="20577"/>
          <ac:spMkLst>
            <pc:docMk/>
            <pc:sldMk cId="2799793836" sldId="374"/>
            <ac:spMk id="2" creationId="{111BC930-AA13-FD0B-EA35-FC2A4FBB1B68}"/>
          </ac:spMkLst>
        </pc:spChg>
        <pc:spChg chg="del">
          <ac:chgData name="Bhawani Shankar Sahu" userId="e5f9bc2e-d4bb-415b-bd8a-e25372d6a074" providerId="ADAL" clId="{ABE613B3-5B8E-48D9-930B-F3C04364A5FB}" dt="2023-02-24T08:58:22.607" v="1259"/>
          <ac:spMkLst>
            <pc:docMk/>
            <pc:sldMk cId="2799793836" sldId="374"/>
            <ac:spMk id="3" creationId="{EC0BD7CA-B945-9538-4B5D-35D81DDEE692}"/>
          </ac:spMkLst>
        </pc:spChg>
        <pc:graphicFrameChg chg="add mod modGraphic">
          <ac:chgData name="Bhawani Shankar Sahu" userId="e5f9bc2e-d4bb-415b-bd8a-e25372d6a074" providerId="ADAL" clId="{ABE613B3-5B8E-48D9-930B-F3C04364A5FB}" dt="2023-02-24T08:58:54.134" v="1265" actId="14734"/>
          <ac:graphicFrameMkLst>
            <pc:docMk/>
            <pc:sldMk cId="2799793836" sldId="374"/>
            <ac:graphicFrameMk id="5" creationId="{CE8FCBBB-BDCE-5B4D-0835-47591A5A2615}"/>
          </ac:graphicFrameMkLst>
        </pc:graphicFrameChg>
      </pc:sldChg>
      <pc:sldChg chg="addSp delSp modSp new mod setBg">
        <pc:chgData name="Bhawani Shankar Sahu" userId="e5f9bc2e-d4bb-415b-bd8a-e25372d6a074" providerId="ADAL" clId="{ABE613B3-5B8E-48D9-930B-F3C04364A5FB}" dt="2023-02-24T09:09:52.690" v="1495" actId="20577"/>
        <pc:sldMkLst>
          <pc:docMk/>
          <pc:sldMk cId="632990988" sldId="375"/>
        </pc:sldMkLst>
        <pc:spChg chg="mod">
          <ac:chgData name="Bhawani Shankar Sahu" userId="e5f9bc2e-d4bb-415b-bd8a-e25372d6a074" providerId="ADAL" clId="{ABE613B3-5B8E-48D9-930B-F3C04364A5FB}" dt="2023-02-24T09:00:07.067" v="1371" actId="20577"/>
          <ac:spMkLst>
            <pc:docMk/>
            <pc:sldMk cId="632990988" sldId="375"/>
            <ac:spMk id="2" creationId="{D5AAC882-17AA-3ADC-E9FB-B64AAF91A579}"/>
          </ac:spMkLst>
        </pc:spChg>
        <pc:spChg chg="del">
          <ac:chgData name="Bhawani Shankar Sahu" userId="e5f9bc2e-d4bb-415b-bd8a-e25372d6a074" providerId="ADAL" clId="{ABE613B3-5B8E-48D9-930B-F3C04364A5FB}" dt="2023-02-24T09:01:55.344" v="1403" actId="478"/>
          <ac:spMkLst>
            <pc:docMk/>
            <pc:sldMk cId="632990988" sldId="375"/>
            <ac:spMk id="3" creationId="{388409D1-4FDA-404F-7FC3-F3A02F9A65DE}"/>
          </ac:spMkLst>
        </pc:spChg>
        <pc:spChg chg="add mod">
          <ac:chgData name="Bhawani Shankar Sahu" userId="e5f9bc2e-d4bb-415b-bd8a-e25372d6a074" providerId="ADAL" clId="{ABE613B3-5B8E-48D9-930B-F3C04364A5FB}" dt="2023-02-24T09:02:33.198" v="1457" actId="1076"/>
          <ac:spMkLst>
            <pc:docMk/>
            <pc:sldMk cId="632990988" sldId="375"/>
            <ac:spMk id="5" creationId="{B92C6F27-BA0A-75BE-B648-DEA7E891E292}"/>
          </ac:spMkLst>
        </pc:spChg>
        <pc:spChg chg="add mod">
          <ac:chgData name="Bhawani Shankar Sahu" userId="e5f9bc2e-d4bb-415b-bd8a-e25372d6a074" providerId="ADAL" clId="{ABE613B3-5B8E-48D9-930B-F3C04364A5FB}" dt="2023-02-24T09:08:43.803" v="1490" actId="255"/>
          <ac:spMkLst>
            <pc:docMk/>
            <pc:sldMk cId="632990988" sldId="375"/>
            <ac:spMk id="6" creationId="{384CDFBE-CC31-ACDC-C61B-644C167B3584}"/>
          </ac:spMkLst>
        </pc:spChg>
        <pc:spChg chg="add del mod">
          <ac:chgData name="Bhawani Shankar Sahu" userId="e5f9bc2e-d4bb-415b-bd8a-e25372d6a074" providerId="ADAL" clId="{ABE613B3-5B8E-48D9-930B-F3C04364A5FB}" dt="2023-02-24T09:06:24.182" v="1476" actId="478"/>
          <ac:spMkLst>
            <pc:docMk/>
            <pc:sldMk cId="632990988" sldId="375"/>
            <ac:spMk id="10" creationId="{F7BE3A6F-C55C-A260-CB50-DF992B230D47}"/>
          </ac:spMkLst>
        </pc:spChg>
        <pc:spChg chg="add mod">
          <ac:chgData name="Bhawani Shankar Sahu" userId="e5f9bc2e-d4bb-415b-bd8a-e25372d6a074" providerId="ADAL" clId="{ABE613B3-5B8E-48D9-930B-F3C04364A5FB}" dt="2023-02-24T09:09:52.690" v="1495" actId="20577"/>
          <ac:spMkLst>
            <pc:docMk/>
            <pc:sldMk cId="632990988" sldId="375"/>
            <ac:spMk id="12" creationId="{E4AE91D2-B153-DE60-6787-05A5249D6A3F}"/>
          </ac:spMkLst>
        </pc:spChg>
        <pc:graphicFrameChg chg="add del mod">
          <ac:chgData name="Bhawani Shankar Sahu" userId="e5f9bc2e-d4bb-415b-bd8a-e25372d6a074" providerId="ADAL" clId="{ABE613B3-5B8E-48D9-930B-F3C04364A5FB}" dt="2023-02-24T09:06:24.182" v="1476" actId="478"/>
          <ac:graphicFrameMkLst>
            <pc:docMk/>
            <pc:sldMk cId="632990988" sldId="375"/>
            <ac:graphicFrameMk id="9" creationId="{5C52B072-392A-63D5-8E06-625D7180E6B2}"/>
          </ac:graphicFrameMkLst>
        </pc:graphicFrameChg>
        <pc:cxnChg chg="add">
          <ac:chgData name="Bhawani Shankar Sahu" userId="e5f9bc2e-d4bb-415b-bd8a-e25372d6a074" providerId="ADAL" clId="{ABE613B3-5B8E-48D9-930B-F3C04364A5FB}" dt="2023-02-24T09:04:39.714" v="1464" actId="11529"/>
          <ac:cxnSpMkLst>
            <pc:docMk/>
            <pc:sldMk cId="632990988" sldId="375"/>
            <ac:cxnSpMk id="8" creationId="{A16D9EF9-A745-2F07-1B7D-335B5277E689}"/>
          </ac:cxnSpMkLst>
        </pc:cxnChg>
        <pc:cxnChg chg="add">
          <ac:chgData name="Bhawani Shankar Sahu" userId="e5f9bc2e-d4bb-415b-bd8a-e25372d6a074" providerId="ADAL" clId="{ABE613B3-5B8E-48D9-930B-F3C04364A5FB}" dt="2023-02-24T09:09:02.726" v="1491" actId="11529"/>
          <ac:cxnSpMkLst>
            <pc:docMk/>
            <pc:sldMk cId="632990988" sldId="375"/>
            <ac:cxnSpMk id="14" creationId="{0CB2AC60-AF14-0F88-7259-9596309CBAAB}"/>
          </ac:cxnSpMkLst>
        </pc:cxnChg>
      </pc:sldChg>
      <pc:sldChg chg="addSp delSp modSp new mod ord">
        <pc:chgData name="Bhawani Shankar Sahu" userId="e5f9bc2e-d4bb-415b-bd8a-e25372d6a074" providerId="ADAL" clId="{ABE613B3-5B8E-48D9-930B-F3C04364A5FB}" dt="2023-02-24T09:01:01.872" v="1397" actId="2711"/>
        <pc:sldMkLst>
          <pc:docMk/>
          <pc:sldMk cId="591949097" sldId="376"/>
        </pc:sldMkLst>
        <pc:spChg chg="mod">
          <ac:chgData name="Bhawani Shankar Sahu" userId="e5f9bc2e-d4bb-415b-bd8a-e25372d6a074" providerId="ADAL" clId="{ABE613B3-5B8E-48D9-930B-F3C04364A5FB}" dt="2023-02-24T09:00:40.278" v="1393" actId="20577"/>
          <ac:spMkLst>
            <pc:docMk/>
            <pc:sldMk cId="591949097" sldId="376"/>
            <ac:spMk id="2" creationId="{5C67C5DC-0B0B-09B0-7DAA-158D7C89C6CC}"/>
          </ac:spMkLst>
        </pc:spChg>
        <pc:spChg chg="del">
          <ac:chgData name="Bhawani Shankar Sahu" userId="e5f9bc2e-d4bb-415b-bd8a-e25372d6a074" providerId="ADAL" clId="{ABE613B3-5B8E-48D9-930B-F3C04364A5FB}" dt="2023-02-24T09:00:51.145" v="1394"/>
          <ac:spMkLst>
            <pc:docMk/>
            <pc:sldMk cId="591949097" sldId="376"/>
            <ac:spMk id="3" creationId="{B6C18887-8C78-FB41-0234-788940A4E187}"/>
          </ac:spMkLst>
        </pc:spChg>
        <pc:graphicFrameChg chg="add mod modGraphic">
          <ac:chgData name="Bhawani Shankar Sahu" userId="e5f9bc2e-d4bb-415b-bd8a-e25372d6a074" providerId="ADAL" clId="{ABE613B3-5B8E-48D9-930B-F3C04364A5FB}" dt="2023-02-24T09:01:01.872" v="1397" actId="2711"/>
          <ac:graphicFrameMkLst>
            <pc:docMk/>
            <pc:sldMk cId="591949097" sldId="376"/>
            <ac:graphicFrameMk id="5" creationId="{B73B926E-7446-3C3D-EF72-3C76065844EA}"/>
          </ac:graphicFrameMkLst>
        </pc:graphicFrameChg>
      </pc:sldChg>
      <pc:sldChg chg="addSp delSp modSp new mod setBg">
        <pc:chgData name="Bhawani Shankar Sahu" userId="e5f9bc2e-d4bb-415b-bd8a-e25372d6a074" providerId="ADAL" clId="{ABE613B3-5B8E-48D9-930B-F3C04364A5FB}" dt="2023-02-24T09:12:30.991" v="1534" actId="1076"/>
        <pc:sldMkLst>
          <pc:docMk/>
          <pc:sldMk cId="1843284936" sldId="377"/>
        </pc:sldMkLst>
        <pc:spChg chg="mod">
          <ac:chgData name="Bhawani Shankar Sahu" userId="e5f9bc2e-d4bb-415b-bd8a-e25372d6a074" providerId="ADAL" clId="{ABE613B3-5B8E-48D9-930B-F3C04364A5FB}" dt="2023-02-24T09:10:51.258" v="1518" actId="20577"/>
          <ac:spMkLst>
            <pc:docMk/>
            <pc:sldMk cId="1843284936" sldId="377"/>
            <ac:spMk id="2" creationId="{266CD9AD-5834-C178-9BF1-3B8A80346243}"/>
          </ac:spMkLst>
        </pc:spChg>
        <pc:spChg chg="del">
          <ac:chgData name="Bhawani Shankar Sahu" userId="e5f9bc2e-d4bb-415b-bd8a-e25372d6a074" providerId="ADAL" clId="{ABE613B3-5B8E-48D9-930B-F3C04364A5FB}" dt="2023-02-24T09:10:59.242" v="1521"/>
          <ac:spMkLst>
            <pc:docMk/>
            <pc:sldMk cId="1843284936" sldId="377"/>
            <ac:spMk id="3" creationId="{C0D5956B-31CA-D3D5-9340-FB6BE4312C79}"/>
          </ac:spMkLst>
        </pc:spChg>
        <pc:spChg chg="add del">
          <ac:chgData name="Bhawani Shankar Sahu" userId="e5f9bc2e-d4bb-415b-bd8a-e25372d6a074" providerId="ADAL" clId="{ABE613B3-5B8E-48D9-930B-F3C04364A5FB}" dt="2023-02-24T09:10:57.483" v="1520"/>
          <ac:spMkLst>
            <pc:docMk/>
            <pc:sldMk cId="1843284936" sldId="377"/>
            <ac:spMk id="5" creationId="{149DBC91-C90D-72C0-C068-E95E3BF93C2D}"/>
          </ac:spMkLst>
        </pc:spChg>
        <pc:spChg chg="add mod">
          <ac:chgData name="Bhawani Shankar Sahu" userId="e5f9bc2e-d4bb-415b-bd8a-e25372d6a074" providerId="ADAL" clId="{ABE613B3-5B8E-48D9-930B-F3C04364A5FB}" dt="2023-02-24T09:11:12.247" v="1524" actId="255"/>
          <ac:spMkLst>
            <pc:docMk/>
            <pc:sldMk cId="1843284936" sldId="377"/>
            <ac:spMk id="6" creationId="{0C68D21C-74D5-9799-CECC-ACAC8A306EA9}"/>
          </ac:spMkLst>
        </pc:spChg>
        <pc:spChg chg="add del mod">
          <ac:chgData name="Bhawani Shankar Sahu" userId="e5f9bc2e-d4bb-415b-bd8a-e25372d6a074" providerId="ADAL" clId="{ABE613B3-5B8E-48D9-930B-F3C04364A5FB}" dt="2023-02-24T09:12:00.275" v="1529" actId="22"/>
          <ac:spMkLst>
            <pc:docMk/>
            <pc:sldMk cId="1843284936" sldId="377"/>
            <ac:spMk id="10" creationId="{C9D61550-DF09-DA58-F4A7-1107D3EF96C4}"/>
          </ac:spMkLst>
        </pc:spChg>
        <pc:spChg chg="add mod">
          <ac:chgData name="Bhawani Shankar Sahu" userId="e5f9bc2e-d4bb-415b-bd8a-e25372d6a074" providerId="ADAL" clId="{ABE613B3-5B8E-48D9-930B-F3C04364A5FB}" dt="2023-02-24T09:12:30.991" v="1534" actId="1076"/>
          <ac:spMkLst>
            <pc:docMk/>
            <pc:sldMk cId="1843284936" sldId="377"/>
            <ac:spMk id="11" creationId="{13938D78-ABE4-68E4-5113-7B8E5C20EF6D}"/>
          </ac:spMkLst>
        </pc:spChg>
        <pc:cxnChg chg="add">
          <ac:chgData name="Bhawani Shankar Sahu" userId="e5f9bc2e-d4bb-415b-bd8a-e25372d6a074" providerId="ADAL" clId="{ABE613B3-5B8E-48D9-930B-F3C04364A5FB}" dt="2023-02-24T09:11:23.729" v="1525" actId="11529"/>
          <ac:cxnSpMkLst>
            <pc:docMk/>
            <pc:sldMk cId="1843284936" sldId="377"/>
            <ac:cxnSpMk id="8" creationId="{80E01486-CA84-BFBE-B9A6-32B80E6C4BF2}"/>
          </ac:cxnSpMkLst>
        </pc:cxnChg>
      </pc:sldChg>
      <pc:sldChg chg="addSp modSp new mod">
        <pc:chgData name="Bhawani Shankar Sahu" userId="e5f9bc2e-d4bb-415b-bd8a-e25372d6a074" providerId="ADAL" clId="{ABE613B3-5B8E-48D9-930B-F3C04364A5FB}" dt="2023-02-24T09:15:54.992" v="1601" actId="14100"/>
        <pc:sldMkLst>
          <pc:docMk/>
          <pc:sldMk cId="3178251651" sldId="378"/>
        </pc:sldMkLst>
        <pc:spChg chg="mod">
          <ac:chgData name="Bhawani Shankar Sahu" userId="e5f9bc2e-d4bb-415b-bd8a-e25372d6a074" providerId="ADAL" clId="{ABE613B3-5B8E-48D9-930B-F3C04364A5FB}" dt="2023-02-24T09:13:12.726" v="1555" actId="20577"/>
          <ac:spMkLst>
            <pc:docMk/>
            <pc:sldMk cId="3178251651" sldId="378"/>
            <ac:spMk id="2" creationId="{CF04DF38-8836-D540-99F8-12D3ABA282B4}"/>
          </ac:spMkLst>
        </pc:spChg>
        <pc:spChg chg="mod">
          <ac:chgData name="Bhawani Shankar Sahu" userId="e5f9bc2e-d4bb-415b-bd8a-e25372d6a074" providerId="ADAL" clId="{ABE613B3-5B8E-48D9-930B-F3C04364A5FB}" dt="2023-02-24T09:15:07.895" v="1593" actId="20577"/>
          <ac:spMkLst>
            <pc:docMk/>
            <pc:sldMk cId="3178251651" sldId="378"/>
            <ac:spMk id="3" creationId="{9D682DDD-120A-ECC2-84CF-16BDEA4C3937}"/>
          </ac:spMkLst>
        </pc:spChg>
        <pc:graphicFrameChg chg="add mod modGraphic">
          <ac:chgData name="Bhawani Shankar Sahu" userId="e5f9bc2e-d4bb-415b-bd8a-e25372d6a074" providerId="ADAL" clId="{ABE613B3-5B8E-48D9-930B-F3C04364A5FB}" dt="2023-02-24T09:15:54.992" v="1601" actId="14100"/>
          <ac:graphicFrameMkLst>
            <pc:docMk/>
            <pc:sldMk cId="3178251651" sldId="378"/>
            <ac:graphicFrameMk id="5" creationId="{3AB8BAE7-59BB-ABA1-754E-2A4DCF8F0297}"/>
          </ac:graphicFrameMkLst>
        </pc:graphicFrameChg>
      </pc:sldChg>
      <pc:sldChg chg="addSp delSp modSp new mod">
        <pc:chgData name="Bhawani Shankar Sahu" userId="e5f9bc2e-d4bb-415b-bd8a-e25372d6a074" providerId="ADAL" clId="{ABE613B3-5B8E-48D9-930B-F3C04364A5FB}" dt="2023-02-24T09:16:54.726" v="1639" actId="14734"/>
        <pc:sldMkLst>
          <pc:docMk/>
          <pc:sldMk cId="2393036477" sldId="379"/>
        </pc:sldMkLst>
        <pc:spChg chg="mod">
          <ac:chgData name="Bhawani Shankar Sahu" userId="e5f9bc2e-d4bb-415b-bd8a-e25372d6a074" providerId="ADAL" clId="{ABE613B3-5B8E-48D9-930B-F3C04364A5FB}" dt="2023-02-24T09:16:10.959" v="1632" actId="20577"/>
          <ac:spMkLst>
            <pc:docMk/>
            <pc:sldMk cId="2393036477" sldId="379"/>
            <ac:spMk id="2" creationId="{1A129FBA-9915-C3B0-939C-1F43061ACA62}"/>
          </ac:spMkLst>
        </pc:spChg>
        <pc:spChg chg="del">
          <ac:chgData name="Bhawani Shankar Sahu" userId="e5f9bc2e-d4bb-415b-bd8a-e25372d6a074" providerId="ADAL" clId="{ABE613B3-5B8E-48D9-930B-F3C04364A5FB}" dt="2023-02-24T09:16:25.304" v="1633"/>
          <ac:spMkLst>
            <pc:docMk/>
            <pc:sldMk cId="2393036477" sldId="379"/>
            <ac:spMk id="3" creationId="{138382A1-09FE-C152-7F17-AFC0D36F98FF}"/>
          </ac:spMkLst>
        </pc:spChg>
        <pc:graphicFrameChg chg="add mod modGraphic">
          <ac:chgData name="Bhawani Shankar Sahu" userId="e5f9bc2e-d4bb-415b-bd8a-e25372d6a074" providerId="ADAL" clId="{ABE613B3-5B8E-48D9-930B-F3C04364A5FB}" dt="2023-02-24T09:16:54.726" v="1639" actId="14734"/>
          <ac:graphicFrameMkLst>
            <pc:docMk/>
            <pc:sldMk cId="2393036477" sldId="379"/>
            <ac:graphicFrameMk id="5" creationId="{868AF546-215D-11DE-3BA3-7F3065746F35}"/>
          </ac:graphicFrameMkLst>
        </pc:graphicFrameChg>
      </pc:sldChg>
      <pc:sldChg chg="addSp delSp modSp new mod setBg">
        <pc:chgData name="Bhawani Shankar Sahu" userId="e5f9bc2e-d4bb-415b-bd8a-e25372d6a074" providerId="ADAL" clId="{ABE613B3-5B8E-48D9-930B-F3C04364A5FB}" dt="2023-02-24T09:22:12.956" v="1696" actId="11529"/>
        <pc:sldMkLst>
          <pc:docMk/>
          <pc:sldMk cId="3863948699" sldId="380"/>
        </pc:sldMkLst>
        <pc:spChg chg="mod">
          <ac:chgData name="Bhawani Shankar Sahu" userId="e5f9bc2e-d4bb-415b-bd8a-e25372d6a074" providerId="ADAL" clId="{ABE613B3-5B8E-48D9-930B-F3C04364A5FB}" dt="2023-02-24T09:17:14.249" v="1672" actId="20577"/>
          <ac:spMkLst>
            <pc:docMk/>
            <pc:sldMk cId="3863948699" sldId="380"/>
            <ac:spMk id="2" creationId="{C7BE4E1E-4AD5-DB5E-B686-80705723DBFA}"/>
          </ac:spMkLst>
        </pc:spChg>
        <pc:spChg chg="del">
          <ac:chgData name="Bhawani Shankar Sahu" userId="e5f9bc2e-d4bb-415b-bd8a-e25372d6a074" providerId="ADAL" clId="{ABE613B3-5B8E-48D9-930B-F3C04364A5FB}" dt="2023-02-24T09:17:31.446" v="1673"/>
          <ac:spMkLst>
            <pc:docMk/>
            <pc:sldMk cId="3863948699" sldId="380"/>
            <ac:spMk id="3" creationId="{98AEB091-1886-0FC3-27CD-18B564E0973B}"/>
          </ac:spMkLst>
        </pc:spChg>
        <pc:spChg chg="add mod">
          <ac:chgData name="Bhawani Shankar Sahu" userId="e5f9bc2e-d4bb-415b-bd8a-e25372d6a074" providerId="ADAL" clId="{ABE613B3-5B8E-48D9-930B-F3C04364A5FB}" dt="2023-02-24T09:17:50.946" v="1677" actId="1076"/>
          <ac:spMkLst>
            <pc:docMk/>
            <pc:sldMk cId="3863948699" sldId="380"/>
            <ac:spMk id="5" creationId="{88F4388A-2C03-9C9E-BA80-52D2A5925FF1}"/>
          </ac:spMkLst>
        </pc:spChg>
        <pc:spChg chg="add del mod">
          <ac:chgData name="Bhawani Shankar Sahu" userId="e5f9bc2e-d4bb-415b-bd8a-e25372d6a074" providerId="ADAL" clId="{ABE613B3-5B8E-48D9-930B-F3C04364A5FB}" dt="2023-02-24T09:20:44.413" v="1680" actId="478"/>
          <ac:spMkLst>
            <pc:docMk/>
            <pc:sldMk cId="3863948699" sldId="380"/>
            <ac:spMk id="7" creationId="{6C878BC8-5197-5EE3-3772-C31C02A2DBD5}"/>
          </ac:spMkLst>
        </pc:spChg>
        <pc:spChg chg="add mod">
          <ac:chgData name="Bhawani Shankar Sahu" userId="e5f9bc2e-d4bb-415b-bd8a-e25372d6a074" providerId="ADAL" clId="{ABE613B3-5B8E-48D9-930B-F3C04364A5FB}" dt="2023-02-24T09:21:15.277" v="1688" actId="1076"/>
          <ac:spMkLst>
            <pc:docMk/>
            <pc:sldMk cId="3863948699" sldId="380"/>
            <ac:spMk id="8" creationId="{46C13783-A5D3-91BF-0ABC-BFD4154ABDC5}"/>
          </ac:spMkLst>
        </pc:spChg>
        <pc:spChg chg="add mod">
          <ac:chgData name="Bhawani Shankar Sahu" userId="e5f9bc2e-d4bb-415b-bd8a-e25372d6a074" providerId="ADAL" clId="{ABE613B3-5B8E-48D9-930B-F3C04364A5FB}" dt="2023-02-24T09:21:55.356" v="1694" actId="1076"/>
          <ac:spMkLst>
            <pc:docMk/>
            <pc:sldMk cId="3863948699" sldId="380"/>
            <ac:spMk id="9" creationId="{BF2E56DE-45FC-6C6C-5CD1-F97C80D42889}"/>
          </ac:spMkLst>
        </pc:spChg>
        <pc:graphicFrameChg chg="add del mod">
          <ac:chgData name="Bhawani Shankar Sahu" userId="e5f9bc2e-d4bb-415b-bd8a-e25372d6a074" providerId="ADAL" clId="{ABE613B3-5B8E-48D9-930B-F3C04364A5FB}" dt="2023-02-24T09:20:44.413" v="1680" actId="478"/>
          <ac:graphicFrameMkLst>
            <pc:docMk/>
            <pc:sldMk cId="3863948699" sldId="380"/>
            <ac:graphicFrameMk id="6" creationId="{ECAB3CB3-8F89-24EE-9755-AF656309AF6F}"/>
          </ac:graphicFrameMkLst>
        </pc:graphicFrameChg>
        <pc:cxnChg chg="add">
          <ac:chgData name="Bhawani Shankar Sahu" userId="e5f9bc2e-d4bb-415b-bd8a-e25372d6a074" providerId="ADAL" clId="{ABE613B3-5B8E-48D9-930B-F3C04364A5FB}" dt="2023-02-24T09:22:05.539" v="1695" actId="11529"/>
          <ac:cxnSpMkLst>
            <pc:docMk/>
            <pc:sldMk cId="3863948699" sldId="380"/>
            <ac:cxnSpMk id="11" creationId="{D4E09664-BD32-FE55-4D0F-2988C642BC52}"/>
          </ac:cxnSpMkLst>
        </pc:cxnChg>
        <pc:cxnChg chg="add">
          <ac:chgData name="Bhawani Shankar Sahu" userId="e5f9bc2e-d4bb-415b-bd8a-e25372d6a074" providerId="ADAL" clId="{ABE613B3-5B8E-48D9-930B-F3C04364A5FB}" dt="2023-02-24T09:22:12.956" v="1696" actId="11529"/>
          <ac:cxnSpMkLst>
            <pc:docMk/>
            <pc:sldMk cId="3863948699" sldId="380"/>
            <ac:cxnSpMk id="13" creationId="{C55931E6-AAD0-FD36-4FE3-03D2C27508FD}"/>
          </ac:cxnSpMkLst>
        </pc:cxnChg>
      </pc:sldChg>
      <pc:sldChg chg="addSp delSp modSp new mod setBg">
        <pc:chgData name="Bhawani Shankar Sahu" userId="e5f9bc2e-d4bb-415b-bd8a-e25372d6a074" providerId="ADAL" clId="{ABE613B3-5B8E-48D9-930B-F3C04364A5FB}" dt="2023-02-24T09:25:49.874" v="1747" actId="11529"/>
        <pc:sldMkLst>
          <pc:docMk/>
          <pc:sldMk cId="756523426" sldId="381"/>
        </pc:sldMkLst>
        <pc:spChg chg="mod">
          <ac:chgData name="Bhawani Shankar Sahu" userId="e5f9bc2e-d4bb-415b-bd8a-e25372d6a074" providerId="ADAL" clId="{ABE613B3-5B8E-48D9-930B-F3C04364A5FB}" dt="2023-02-24T09:23:06.246" v="1725" actId="20577"/>
          <ac:spMkLst>
            <pc:docMk/>
            <pc:sldMk cId="756523426" sldId="381"/>
            <ac:spMk id="2" creationId="{4CD4F4D4-3867-7FD6-BBEE-A062476AAAC8}"/>
          </ac:spMkLst>
        </pc:spChg>
        <pc:spChg chg="del">
          <ac:chgData name="Bhawani Shankar Sahu" userId="e5f9bc2e-d4bb-415b-bd8a-e25372d6a074" providerId="ADAL" clId="{ABE613B3-5B8E-48D9-930B-F3C04364A5FB}" dt="2023-02-24T09:22:44.430" v="1698"/>
          <ac:spMkLst>
            <pc:docMk/>
            <pc:sldMk cId="756523426" sldId="381"/>
            <ac:spMk id="3" creationId="{80388388-DF6F-AE89-BD0E-D0652FBBA26E}"/>
          </ac:spMkLst>
        </pc:spChg>
        <pc:spChg chg="add mod">
          <ac:chgData name="Bhawani Shankar Sahu" userId="e5f9bc2e-d4bb-415b-bd8a-e25372d6a074" providerId="ADAL" clId="{ABE613B3-5B8E-48D9-930B-F3C04364A5FB}" dt="2023-02-24T09:24:41.946" v="1734" actId="1076"/>
          <ac:spMkLst>
            <pc:docMk/>
            <pc:sldMk cId="756523426" sldId="381"/>
            <ac:spMk id="5" creationId="{5F3BBFB8-8337-C4FF-66A6-3FC4C2F86D56}"/>
          </ac:spMkLst>
        </pc:spChg>
        <pc:spChg chg="add mod">
          <ac:chgData name="Bhawani Shankar Sahu" userId="e5f9bc2e-d4bb-415b-bd8a-e25372d6a074" providerId="ADAL" clId="{ABE613B3-5B8E-48D9-930B-F3C04364A5FB}" dt="2023-02-24T09:25:43.802" v="1746"/>
          <ac:spMkLst>
            <pc:docMk/>
            <pc:sldMk cId="756523426" sldId="381"/>
            <ac:spMk id="6" creationId="{77D6DB6C-36A9-C4A5-9055-CCF01496FF36}"/>
          </ac:spMkLst>
        </pc:spChg>
        <pc:cxnChg chg="add">
          <ac:chgData name="Bhawani Shankar Sahu" userId="e5f9bc2e-d4bb-415b-bd8a-e25372d6a074" providerId="ADAL" clId="{ABE613B3-5B8E-48D9-930B-F3C04364A5FB}" dt="2023-02-24T09:25:49.874" v="1747" actId="11529"/>
          <ac:cxnSpMkLst>
            <pc:docMk/>
            <pc:sldMk cId="756523426" sldId="381"/>
            <ac:cxnSpMk id="8" creationId="{84C1D703-AD5E-6F50-8EED-C3F2789DC35E}"/>
          </ac:cxnSpMkLst>
        </pc:cxnChg>
      </pc:sldChg>
      <pc:sldChg chg="addSp modSp new mod setBg">
        <pc:chgData name="Bhawani Shankar Sahu" userId="e5f9bc2e-d4bb-415b-bd8a-e25372d6a074" providerId="ADAL" clId="{ABE613B3-5B8E-48D9-930B-F3C04364A5FB}" dt="2023-02-24T09:30:45.388" v="1814" actId="20577"/>
        <pc:sldMkLst>
          <pc:docMk/>
          <pc:sldMk cId="1464691510" sldId="382"/>
        </pc:sldMkLst>
        <pc:spChg chg="mod">
          <ac:chgData name="Bhawani Shankar Sahu" userId="e5f9bc2e-d4bb-415b-bd8a-e25372d6a074" providerId="ADAL" clId="{ABE613B3-5B8E-48D9-930B-F3C04364A5FB}" dt="2023-02-24T09:29:02.170" v="1753" actId="20577"/>
          <ac:spMkLst>
            <pc:docMk/>
            <pc:sldMk cId="1464691510" sldId="382"/>
            <ac:spMk id="2" creationId="{56D61BFC-5CAD-3A6A-D282-36993A4B84FD}"/>
          </ac:spMkLst>
        </pc:spChg>
        <pc:spChg chg="mod">
          <ac:chgData name="Bhawani Shankar Sahu" userId="e5f9bc2e-d4bb-415b-bd8a-e25372d6a074" providerId="ADAL" clId="{ABE613B3-5B8E-48D9-930B-F3C04364A5FB}" dt="2023-02-24T09:29:25.881" v="1758" actId="14100"/>
          <ac:spMkLst>
            <pc:docMk/>
            <pc:sldMk cId="1464691510" sldId="382"/>
            <ac:spMk id="3" creationId="{812CC7B2-805C-7B17-9F04-A227FAE4F2C0}"/>
          </ac:spMkLst>
        </pc:spChg>
        <pc:spChg chg="add mod">
          <ac:chgData name="Bhawani Shankar Sahu" userId="e5f9bc2e-d4bb-415b-bd8a-e25372d6a074" providerId="ADAL" clId="{ABE613B3-5B8E-48D9-930B-F3C04364A5FB}" dt="2023-02-24T09:30:45.388" v="1814" actId="20577"/>
          <ac:spMkLst>
            <pc:docMk/>
            <pc:sldMk cId="1464691510" sldId="382"/>
            <ac:spMk id="5" creationId="{87E028AA-6508-87EF-F257-32489EFF08A6}"/>
          </ac:spMkLst>
        </pc:spChg>
      </pc:sldChg>
      <pc:sldChg chg="addSp modSp new mod setBg">
        <pc:chgData name="Bhawani Shankar Sahu" userId="e5f9bc2e-d4bb-415b-bd8a-e25372d6a074" providerId="ADAL" clId="{ABE613B3-5B8E-48D9-930B-F3C04364A5FB}" dt="2023-02-24T09:32:39.503" v="1829" actId="1076"/>
        <pc:sldMkLst>
          <pc:docMk/>
          <pc:sldMk cId="565491498" sldId="383"/>
        </pc:sldMkLst>
        <pc:spChg chg="mod">
          <ac:chgData name="Bhawani Shankar Sahu" userId="e5f9bc2e-d4bb-415b-bd8a-e25372d6a074" providerId="ADAL" clId="{ABE613B3-5B8E-48D9-930B-F3C04364A5FB}" dt="2023-02-24T09:31:06.772" v="1816"/>
          <ac:spMkLst>
            <pc:docMk/>
            <pc:sldMk cId="565491498" sldId="383"/>
            <ac:spMk id="2" creationId="{43375F1E-DC81-34A2-2E47-8A7E9DB6582E}"/>
          </ac:spMkLst>
        </pc:spChg>
        <pc:spChg chg="mod">
          <ac:chgData name="Bhawani Shankar Sahu" userId="e5f9bc2e-d4bb-415b-bd8a-e25372d6a074" providerId="ADAL" clId="{ABE613B3-5B8E-48D9-930B-F3C04364A5FB}" dt="2023-02-24T09:32:19.110" v="1825" actId="14100"/>
          <ac:spMkLst>
            <pc:docMk/>
            <pc:sldMk cId="565491498" sldId="383"/>
            <ac:spMk id="3" creationId="{A469E251-5565-4DBC-6226-E997EF91737D}"/>
          </ac:spMkLst>
        </pc:spChg>
        <pc:spChg chg="add mod">
          <ac:chgData name="Bhawani Shankar Sahu" userId="e5f9bc2e-d4bb-415b-bd8a-e25372d6a074" providerId="ADAL" clId="{ABE613B3-5B8E-48D9-930B-F3C04364A5FB}" dt="2023-02-24T09:32:39.503" v="1829" actId="1076"/>
          <ac:spMkLst>
            <pc:docMk/>
            <pc:sldMk cId="565491498" sldId="383"/>
            <ac:spMk id="5" creationId="{65F8280E-49C6-5F1D-9517-02A7775746A5}"/>
          </ac:spMkLst>
        </pc:spChg>
      </pc:sldChg>
    </pc:docChg>
  </pc:docChgLst>
  <pc:docChgLst>
    <pc:chgData name="Bhawani Shankar Sahu" userId="e5f9bc2e-d4bb-415b-bd8a-e25372d6a074" providerId="ADAL" clId="{59C1C912-9616-41E2-BA6A-CACC1D558B6D}"/>
    <pc:docChg chg="undo redo custSel addSld delSld modSld sldOrd modMainMaster">
      <pc:chgData name="Bhawani Shankar Sahu" userId="e5f9bc2e-d4bb-415b-bd8a-e25372d6a074" providerId="ADAL" clId="{59C1C912-9616-41E2-BA6A-CACC1D558B6D}" dt="2023-02-23T22:40:13.865" v="1115" actId="20577"/>
      <pc:docMkLst>
        <pc:docMk/>
      </pc:docMkLst>
      <pc:sldChg chg="addSp delSp modSp mod">
        <pc:chgData name="Bhawani Shankar Sahu" userId="e5f9bc2e-d4bb-415b-bd8a-e25372d6a074" providerId="ADAL" clId="{59C1C912-9616-41E2-BA6A-CACC1D558B6D}" dt="2023-02-23T22:39:00.302" v="1027" actId="1076"/>
        <pc:sldMkLst>
          <pc:docMk/>
          <pc:sldMk cId="0" sldId="256"/>
        </pc:sldMkLst>
        <pc:spChg chg="add del mod">
          <ac:chgData name="Bhawani Shankar Sahu" userId="e5f9bc2e-d4bb-415b-bd8a-e25372d6a074" providerId="ADAL" clId="{59C1C912-9616-41E2-BA6A-CACC1D558B6D}" dt="2023-02-23T22:38:55.096" v="1026" actId="478"/>
          <ac:spMkLst>
            <pc:docMk/>
            <pc:sldMk cId="0" sldId="256"/>
            <ac:spMk id="3" creationId="{006FC976-AC8B-1D6D-9AF3-60938477F5E2}"/>
          </ac:spMkLst>
        </pc:spChg>
        <pc:spChg chg="mod">
          <ac:chgData name="Bhawani Shankar Sahu" userId="e5f9bc2e-d4bb-415b-bd8a-e25372d6a074" providerId="ADAL" clId="{59C1C912-9616-41E2-BA6A-CACC1D558B6D}" dt="2023-02-23T22:39:00.302" v="1027" actId="1076"/>
          <ac:spMkLst>
            <pc:docMk/>
            <pc:sldMk cId="0" sldId="256"/>
            <ac:spMk id="88" creationId="{00000000-0000-0000-0000-000000000000}"/>
          </ac:spMkLst>
        </pc:spChg>
        <pc:spChg chg="del">
          <ac:chgData name="Bhawani Shankar Sahu" userId="e5f9bc2e-d4bb-415b-bd8a-e25372d6a074" providerId="ADAL" clId="{59C1C912-9616-41E2-BA6A-CACC1D558B6D}" dt="2023-02-23T22:38:50.652" v="1025" actId="478"/>
          <ac:spMkLst>
            <pc:docMk/>
            <pc:sldMk cId="0" sldId="256"/>
            <ac:spMk id="89" creationId="{00000000-0000-0000-0000-000000000000}"/>
          </ac:spMkLst>
        </pc:spChg>
        <pc:spChg chg="mod">
          <ac:chgData name="Bhawani Shankar Sahu" userId="e5f9bc2e-d4bb-415b-bd8a-e25372d6a074" providerId="ADAL" clId="{59C1C912-9616-41E2-BA6A-CACC1D558B6D}" dt="2023-02-23T22:18:45.847" v="851"/>
          <ac:spMkLst>
            <pc:docMk/>
            <pc:sldMk cId="0" sldId="256"/>
            <ac:spMk id="90" creationId="{00000000-0000-0000-0000-000000000000}"/>
          </ac:spMkLst>
        </pc:spChg>
        <pc:picChg chg="del mod">
          <ac:chgData name="Bhawani Shankar Sahu" userId="e5f9bc2e-d4bb-415b-bd8a-e25372d6a074" providerId="ADAL" clId="{59C1C912-9616-41E2-BA6A-CACC1D558B6D}" dt="2023-02-23T22:38:21.005" v="989" actId="478"/>
          <ac:picMkLst>
            <pc:docMk/>
            <pc:sldMk cId="0" sldId="256"/>
            <ac:picMk id="91" creationId="{00000000-0000-0000-0000-000000000000}"/>
          </ac:picMkLst>
        </pc:picChg>
      </pc:sldChg>
      <pc:sldChg chg="modSp mod">
        <pc:chgData name="Bhawani Shankar Sahu" userId="e5f9bc2e-d4bb-415b-bd8a-e25372d6a074" providerId="ADAL" clId="{59C1C912-9616-41E2-BA6A-CACC1D558B6D}" dt="2023-02-23T22:40:13.865" v="1115" actId="20577"/>
        <pc:sldMkLst>
          <pc:docMk/>
          <pc:sldMk cId="0" sldId="257"/>
        </pc:sldMkLst>
        <pc:spChg chg="mod">
          <ac:chgData name="Bhawani Shankar Sahu" userId="e5f9bc2e-d4bb-415b-bd8a-e25372d6a074" providerId="ADAL" clId="{59C1C912-9616-41E2-BA6A-CACC1D558B6D}" dt="2023-02-23T22:18:45.847" v="851"/>
          <ac:spMkLst>
            <pc:docMk/>
            <pc:sldMk cId="0" sldId="257"/>
            <ac:spMk id="96" creationId="{00000000-0000-0000-0000-000000000000}"/>
          </ac:spMkLst>
        </pc:spChg>
        <pc:spChg chg="mod">
          <ac:chgData name="Bhawani Shankar Sahu" userId="e5f9bc2e-d4bb-415b-bd8a-e25372d6a074" providerId="ADAL" clId="{59C1C912-9616-41E2-BA6A-CACC1D558B6D}" dt="2023-02-23T22:40:13.865" v="1115" actId="20577"/>
          <ac:spMkLst>
            <pc:docMk/>
            <pc:sldMk cId="0" sldId="257"/>
            <ac:spMk id="97" creationId="{00000000-0000-0000-0000-000000000000}"/>
          </ac:spMkLst>
        </pc:spChg>
      </pc:sldChg>
      <pc:sldChg chg="modSp">
        <pc:chgData name="Bhawani Shankar Sahu" userId="e5f9bc2e-d4bb-415b-bd8a-e25372d6a074" providerId="ADAL" clId="{59C1C912-9616-41E2-BA6A-CACC1D558B6D}" dt="2023-02-23T22:18:45.847" v="851"/>
        <pc:sldMkLst>
          <pc:docMk/>
          <pc:sldMk cId="0" sldId="258"/>
        </pc:sldMkLst>
        <pc:spChg chg="mod">
          <ac:chgData name="Bhawani Shankar Sahu" userId="e5f9bc2e-d4bb-415b-bd8a-e25372d6a074" providerId="ADAL" clId="{59C1C912-9616-41E2-BA6A-CACC1D558B6D}" dt="2023-02-23T22:18:45.847" v="851"/>
          <ac:spMkLst>
            <pc:docMk/>
            <pc:sldMk cId="0" sldId="258"/>
            <ac:spMk id="102" creationId="{00000000-0000-0000-0000-000000000000}"/>
          </ac:spMkLst>
        </pc:spChg>
        <pc:spChg chg="mod">
          <ac:chgData name="Bhawani Shankar Sahu" userId="e5f9bc2e-d4bb-415b-bd8a-e25372d6a074" providerId="ADAL" clId="{59C1C912-9616-41E2-BA6A-CACC1D558B6D}" dt="2023-02-23T22:18:45.847" v="851"/>
          <ac:spMkLst>
            <pc:docMk/>
            <pc:sldMk cId="0" sldId="258"/>
            <ac:spMk id="103" creationId="{00000000-0000-0000-0000-000000000000}"/>
          </ac:spMkLst>
        </pc:spChg>
        <pc:spChg chg="mod">
          <ac:chgData name="Bhawani Shankar Sahu" userId="e5f9bc2e-d4bb-415b-bd8a-e25372d6a074" providerId="ADAL" clId="{59C1C912-9616-41E2-BA6A-CACC1D558B6D}" dt="2023-02-23T22:18:45.847" v="851"/>
          <ac:spMkLst>
            <pc:docMk/>
            <pc:sldMk cId="0" sldId="258"/>
            <ac:spMk id="104" creationId="{00000000-0000-0000-0000-000000000000}"/>
          </ac:spMkLst>
        </pc:spChg>
      </pc:sldChg>
      <pc:sldChg chg="modSp">
        <pc:chgData name="Bhawani Shankar Sahu" userId="e5f9bc2e-d4bb-415b-bd8a-e25372d6a074" providerId="ADAL" clId="{59C1C912-9616-41E2-BA6A-CACC1D558B6D}" dt="2023-02-23T22:18:45.847" v="851"/>
        <pc:sldMkLst>
          <pc:docMk/>
          <pc:sldMk cId="0" sldId="259"/>
        </pc:sldMkLst>
        <pc:spChg chg="mod">
          <ac:chgData name="Bhawani Shankar Sahu" userId="e5f9bc2e-d4bb-415b-bd8a-e25372d6a074" providerId="ADAL" clId="{59C1C912-9616-41E2-BA6A-CACC1D558B6D}" dt="2023-02-23T22:18:45.847" v="851"/>
          <ac:spMkLst>
            <pc:docMk/>
            <pc:sldMk cId="0" sldId="259"/>
            <ac:spMk id="109" creationId="{00000000-0000-0000-0000-000000000000}"/>
          </ac:spMkLst>
        </pc:spChg>
        <pc:spChg chg="mod">
          <ac:chgData name="Bhawani Shankar Sahu" userId="e5f9bc2e-d4bb-415b-bd8a-e25372d6a074" providerId="ADAL" clId="{59C1C912-9616-41E2-BA6A-CACC1D558B6D}" dt="2023-02-23T22:18:45.847" v="851"/>
          <ac:spMkLst>
            <pc:docMk/>
            <pc:sldMk cId="0" sldId="259"/>
            <ac:spMk id="110" creationId="{00000000-0000-0000-0000-000000000000}"/>
          </ac:spMkLst>
        </pc:spChg>
        <pc:spChg chg="mod">
          <ac:chgData name="Bhawani Shankar Sahu" userId="e5f9bc2e-d4bb-415b-bd8a-e25372d6a074" providerId="ADAL" clId="{59C1C912-9616-41E2-BA6A-CACC1D558B6D}" dt="2023-02-23T22:18:45.847" v="851"/>
          <ac:spMkLst>
            <pc:docMk/>
            <pc:sldMk cId="0" sldId="259"/>
            <ac:spMk id="111" creationId="{00000000-0000-0000-0000-000000000000}"/>
          </ac:spMkLst>
        </pc:spChg>
      </pc:sldChg>
      <pc:sldChg chg="modSp mod">
        <pc:chgData name="Bhawani Shankar Sahu" userId="e5f9bc2e-d4bb-415b-bd8a-e25372d6a074" providerId="ADAL" clId="{59C1C912-9616-41E2-BA6A-CACC1D558B6D}" dt="2023-02-23T22:29:46.694" v="925" actId="948"/>
        <pc:sldMkLst>
          <pc:docMk/>
          <pc:sldMk cId="0" sldId="260"/>
        </pc:sldMkLst>
        <pc:spChg chg="mod">
          <ac:chgData name="Bhawani Shankar Sahu" userId="e5f9bc2e-d4bb-415b-bd8a-e25372d6a074" providerId="ADAL" clId="{59C1C912-9616-41E2-BA6A-CACC1D558B6D}" dt="2023-02-23T22:18:45.847" v="851"/>
          <ac:spMkLst>
            <pc:docMk/>
            <pc:sldMk cId="0" sldId="260"/>
            <ac:spMk id="116" creationId="{00000000-0000-0000-0000-000000000000}"/>
          </ac:spMkLst>
        </pc:spChg>
        <pc:spChg chg="mod">
          <ac:chgData name="Bhawani Shankar Sahu" userId="e5f9bc2e-d4bb-415b-bd8a-e25372d6a074" providerId="ADAL" clId="{59C1C912-9616-41E2-BA6A-CACC1D558B6D}" dt="2023-02-23T22:18:45.847" v="851"/>
          <ac:spMkLst>
            <pc:docMk/>
            <pc:sldMk cId="0" sldId="260"/>
            <ac:spMk id="117" creationId="{00000000-0000-0000-0000-000000000000}"/>
          </ac:spMkLst>
        </pc:spChg>
        <pc:spChg chg="mod">
          <ac:chgData name="Bhawani Shankar Sahu" userId="e5f9bc2e-d4bb-415b-bd8a-e25372d6a074" providerId="ADAL" clId="{59C1C912-9616-41E2-BA6A-CACC1D558B6D}" dt="2023-02-23T22:29:46.694" v="925" actId="948"/>
          <ac:spMkLst>
            <pc:docMk/>
            <pc:sldMk cId="0" sldId="260"/>
            <ac:spMk id="118" creationId="{00000000-0000-0000-0000-000000000000}"/>
          </ac:spMkLst>
        </pc:spChg>
      </pc:sldChg>
      <pc:sldChg chg="modSp">
        <pc:chgData name="Bhawani Shankar Sahu" userId="e5f9bc2e-d4bb-415b-bd8a-e25372d6a074" providerId="ADAL" clId="{59C1C912-9616-41E2-BA6A-CACC1D558B6D}" dt="2023-02-23T22:18:45.847" v="851"/>
        <pc:sldMkLst>
          <pc:docMk/>
          <pc:sldMk cId="0" sldId="261"/>
        </pc:sldMkLst>
        <pc:spChg chg="mod">
          <ac:chgData name="Bhawani Shankar Sahu" userId="e5f9bc2e-d4bb-415b-bd8a-e25372d6a074" providerId="ADAL" clId="{59C1C912-9616-41E2-BA6A-CACC1D558B6D}" dt="2023-02-23T22:18:45.847" v="851"/>
          <ac:spMkLst>
            <pc:docMk/>
            <pc:sldMk cId="0" sldId="261"/>
            <ac:spMk id="123" creationId="{00000000-0000-0000-0000-000000000000}"/>
          </ac:spMkLst>
        </pc:spChg>
        <pc:spChg chg="mod">
          <ac:chgData name="Bhawani Shankar Sahu" userId="e5f9bc2e-d4bb-415b-bd8a-e25372d6a074" providerId="ADAL" clId="{59C1C912-9616-41E2-BA6A-CACC1D558B6D}" dt="2023-02-23T22:18:45.847" v="851"/>
          <ac:spMkLst>
            <pc:docMk/>
            <pc:sldMk cId="0" sldId="261"/>
            <ac:spMk id="124" creationId="{00000000-0000-0000-0000-000000000000}"/>
          </ac:spMkLst>
        </pc:spChg>
        <pc:spChg chg="mod">
          <ac:chgData name="Bhawani Shankar Sahu" userId="e5f9bc2e-d4bb-415b-bd8a-e25372d6a074" providerId="ADAL" clId="{59C1C912-9616-41E2-BA6A-CACC1D558B6D}" dt="2023-02-23T22:18:45.847" v="851"/>
          <ac:spMkLst>
            <pc:docMk/>
            <pc:sldMk cId="0" sldId="261"/>
            <ac:spMk id="125" creationId="{00000000-0000-0000-0000-000000000000}"/>
          </ac:spMkLst>
        </pc:spChg>
      </pc:sldChg>
      <pc:sldChg chg="modSp">
        <pc:chgData name="Bhawani Shankar Sahu" userId="e5f9bc2e-d4bb-415b-bd8a-e25372d6a074" providerId="ADAL" clId="{59C1C912-9616-41E2-BA6A-CACC1D558B6D}" dt="2023-02-23T22:18:45.847" v="851"/>
        <pc:sldMkLst>
          <pc:docMk/>
          <pc:sldMk cId="0" sldId="266"/>
        </pc:sldMkLst>
        <pc:spChg chg="mod">
          <ac:chgData name="Bhawani Shankar Sahu" userId="e5f9bc2e-d4bb-415b-bd8a-e25372d6a074" providerId="ADAL" clId="{59C1C912-9616-41E2-BA6A-CACC1D558B6D}" dt="2023-02-23T22:18:45.847" v="851"/>
          <ac:spMkLst>
            <pc:docMk/>
            <pc:sldMk cId="0" sldId="266"/>
            <ac:spMk id="160" creationId="{00000000-0000-0000-0000-000000000000}"/>
          </ac:spMkLst>
        </pc:spChg>
        <pc:spChg chg="mod">
          <ac:chgData name="Bhawani Shankar Sahu" userId="e5f9bc2e-d4bb-415b-bd8a-e25372d6a074" providerId="ADAL" clId="{59C1C912-9616-41E2-BA6A-CACC1D558B6D}" dt="2023-02-23T22:18:45.847" v="851"/>
          <ac:spMkLst>
            <pc:docMk/>
            <pc:sldMk cId="0" sldId="266"/>
            <ac:spMk id="161" creationId="{00000000-0000-0000-0000-000000000000}"/>
          </ac:spMkLst>
        </pc:spChg>
        <pc:spChg chg="mod">
          <ac:chgData name="Bhawani Shankar Sahu" userId="e5f9bc2e-d4bb-415b-bd8a-e25372d6a074" providerId="ADAL" clId="{59C1C912-9616-41E2-BA6A-CACC1D558B6D}" dt="2023-02-23T22:18:45.847" v="851"/>
          <ac:spMkLst>
            <pc:docMk/>
            <pc:sldMk cId="0" sldId="266"/>
            <ac:spMk id="162" creationId="{00000000-0000-0000-0000-000000000000}"/>
          </ac:spMkLst>
        </pc:spChg>
      </pc:sldChg>
      <pc:sldChg chg="modSp">
        <pc:chgData name="Bhawani Shankar Sahu" userId="e5f9bc2e-d4bb-415b-bd8a-e25372d6a074" providerId="ADAL" clId="{59C1C912-9616-41E2-BA6A-CACC1D558B6D}" dt="2023-02-23T22:18:45.847" v="851"/>
        <pc:sldMkLst>
          <pc:docMk/>
          <pc:sldMk cId="0" sldId="267"/>
        </pc:sldMkLst>
        <pc:spChg chg="mod">
          <ac:chgData name="Bhawani Shankar Sahu" userId="e5f9bc2e-d4bb-415b-bd8a-e25372d6a074" providerId="ADAL" clId="{59C1C912-9616-41E2-BA6A-CACC1D558B6D}" dt="2023-02-23T22:18:45.847" v="851"/>
          <ac:spMkLst>
            <pc:docMk/>
            <pc:sldMk cId="0" sldId="267"/>
            <ac:spMk id="167" creationId="{00000000-0000-0000-0000-000000000000}"/>
          </ac:spMkLst>
        </pc:spChg>
        <pc:spChg chg="mod">
          <ac:chgData name="Bhawani Shankar Sahu" userId="e5f9bc2e-d4bb-415b-bd8a-e25372d6a074" providerId="ADAL" clId="{59C1C912-9616-41E2-BA6A-CACC1D558B6D}" dt="2023-02-23T22:18:45.847" v="851"/>
          <ac:spMkLst>
            <pc:docMk/>
            <pc:sldMk cId="0" sldId="267"/>
            <ac:spMk id="168" creationId="{00000000-0000-0000-0000-000000000000}"/>
          </ac:spMkLst>
        </pc:spChg>
      </pc:sldChg>
      <pc:sldChg chg="modSp mod">
        <pc:chgData name="Bhawani Shankar Sahu" userId="e5f9bc2e-d4bb-415b-bd8a-e25372d6a074" providerId="ADAL" clId="{59C1C912-9616-41E2-BA6A-CACC1D558B6D}" dt="2023-02-23T22:25:29.203" v="893" actId="14734"/>
        <pc:sldMkLst>
          <pc:docMk/>
          <pc:sldMk cId="0" sldId="274"/>
        </pc:sldMkLst>
        <pc:spChg chg="mod">
          <ac:chgData name="Bhawani Shankar Sahu" userId="e5f9bc2e-d4bb-415b-bd8a-e25372d6a074" providerId="ADAL" clId="{59C1C912-9616-41E2-BA6A-CACC1D558B6D}" dt="2023-02-23T22:18:45.958" v="853" actId="27636"/>
          <ac:spMkLst>
            <pc:docMk/>
            <pc:sldMk cId="0" sldId="274"/>
            <ac:spMk id="218" creationId="{00000000-0000-0000-0000-000000000000}"/>
          </ac:spMkLst>
        </pc:spChg>
        <pc:spChg chg="mod">
          <ac:chgData name="Bhawani Shankar Sahu" userId="e5f9bc2e-d4bb-415b-bd8a-e25372d6a074" providerId="ADAL" clId="{59C1C912-9616-41E2-BA6A-CACC1D558B6D}" dt="2023-02-23T22:18:45.847" v="851"/>
          <ac:spMkLst>
            <pc:docMk/>
            <pc:sldMk cId="0" sldId="274"/>
            <ac:spMk id="219" creationId="{00000000-0000-0000-0000-000000000000}"/>
          </ac:spMkLst>
        </pc:spChg>
        <pc:graphicFrameChg chg="mod modGraphic">
          <ac:chgData name="Bhawani Shankar Sahu" userId="e5f9bc2e-d4bb-415b-bd8a-e25372d6a074" providerId="ADAL" clId="{59C1C912-9616-41E2-BA6A-CACC1D558B6D}" dt="2023-02-23T22:25:29.203" v="893" actId="14734"/>
          <ac:graphicFrameMkLst>
            <pc:docMk/>
            <pc:sldMk cId="0" sldId="274"/>
            <ac:graphicFrameMk id="220" creationId="{00000000-0000-0000-0000-000000000000}"/>
          </ac:graphicFrameMkLst>
        </pc:graphicFrameChg>
      </pc:sldChg>
      <pc:sldChg chg="del">
        <pc:chgData name="Bhawani Shankar Sahu" userId="e5f9bc2e-d4bb-415b-bd8a-e25372d6a074" providerId="ADAL" clId="{59C1C912-9616-41E2-BA6A-CACC1D558B6D}" dt="2023-02-23T20:51:09.967" v="0" actId="47"/>
        <pc:sldMkLst>
          <pc:docMk/>
          <pc:sldMk cId="0" sldId="275"/>
        </pc:sldMkLst>
      </pc:sldChg>
      <pc:sldChg chg="modSp mod">
        <pc:chgData name="Bhawani Shankar Sahu" userId="e5f9bc2e-d4bb-415b-bd8a-e25372d6a074" providerId="ADAL" clId="{59C1C912-9616-41E2-BA6A-CACC1D558B6D}" dt="2023-02-23T22:24:17.418" v="890" actId="1076"/>
        <pc:sldMkLst>
          <pc:docMk/>
          <pc:sldMk cId="0" sldId="276"/>
        </pc:sldMkLst>
        <pc:spChg chg="mod">
          <ac:chgData name="Bhawani Shankar Sahu" userId="e5f9bc2e-d4bb-415b-bd8a-e25372d6a074" providerId="ADAL" clId="{59C1C912-9616-41E2-BA6A-CACC1D558B6D}" dt="2023-02-23T22:24:17.418" v="890" actId="1076"/>
          <ac:spMkLst>
            <pc:docMk/>
            <pc:sldMk cId="0" sldId="276"/>
            <ac:spMk id="233" creationId="{00000000-0000-0000-0000-000000000000}"/>
          </ac:spMkLst>
        </pc:spChg>
        <pc:spChg chg="mod">
          <ac:chgData name="Bhawani Shankar Sahu" userId="e5f9bc2e-d4bb-415b-bd8a-e25372d6a074" providerId="ADAL" clId="{59C1C912-9616-41E2-BA6A-CACC1D558B6D}" dt="2023-02-23T22:18:45.847" v="851"/>
          <ac:spMkLst>
            <pc:docMk/>
            <pc:sldMk cId="0" sldId="276"/>
            <ac:spMk id="234" creationId="{00000000-0000-0000-0000-000000000000}"/>
          </ac:spMkLst>
        </pc:spChg>
        <pc:graphicFrameChg chg="mod modGraphic">
          <ac:chgData name="Bhawani Shankar Sahu" userId="e5f9bc2e-d4bb-415b-bd8a-e25372d6a074" providerId="ADAL" clId="{59C1C912-9616-41E2-BA6A-CACC1D558B6D}" dt="2023-02-23T22:24:00.225" v="889" actId="255"/>
          <ac:graphicFrameMkLst>
            <pc:docMk/>
            <pc:sldMk cId="0" sldId="276"/>
            <ac:graphicFrameMk id="235" creationId="{00000000-0000-0000-0000-000000000000}"/>
          </ac:graphicFrameMkLst>
        </pc:graphicFrameChg>
      </pc:sldChg>
      <pc:sldChg chg="modSp">
        <pc:chgData name="Bhawani Shankar Sahu" userId="e5f9bc2e-d4bb-415b-bd8a-e25372d6a074" providerId="ADAL" clId="{59C1C912-9616-41E2-BA6A-CACC1D558B6D}" dt="2023-02-23T22:18:45.847" v="851"/>
        <pc:sldMkLst>
          <pc:docMk/>
          <pc:sldMk cId="0" sldId="277"/>
        </pc:sldMkLst>
        <pc:spChg chg="mod">
          <ac:chgData name="Bhawani Shankar Sahu" userId="e5f9bc2e-d4bb-415b-bd8a-e25372d6a074" providerId="ADAL" clId="{59C1C912-9616-41E2-BA6A-CACC1D558B6D}" dt="2023-02-23T22:18:45.847" v="851"/>
          <ac:spMkLst>
            <pc:docMk/>
            <pc:sldMk cId="0" sldId="277"/>
            <ac:spMk id="240" creationId="{00000000-0000-0000-0000-000000000000}"/>
          </ac:spMkLst>
        </pc:spChg>
        <pc:spChg chg="mod">
          <ac:chgData name="Bhawani Shankar Sahu" userId="e5f9bc2e-d4bb-415b-bd8a-e25372d6a074" providerId="ADAL" clId="{59C1C912-9616-41E2-BA6A-CACC1D558B6D}" dt="2023-02-23T22:18:45.847" v="851"/>
          <ac:spMkLst>
            <pc:docMk/>
            <pc:sldMk cId="0" sldId="277"/>
            <ac:spMk id="241" creationId="{00000000-0000-0000-0000-000000000000}"/>
          </ac:spMkLst>
        </pc:spChg>
        <pc:spChg chg="mod">
          <ac:chgData name="Bhawani Shankar Sahu" userId="e5f9bc2e-d4bb-415b-bd8a-e25372d6a074" providerId="ADAL" clId="{59C1C912-9616-41E2-BA6A-CACC1D558B6D}" dt="2023-02-23T22:18:45.847" v="851"/>
          <ac:spMkLst>
            <pc:docMk/>
            <pc:sldMk cId="0" sldId="277"/>
            <ac:spMk id="242" creationId="{00000000-0000-0000-0000-000000000000}"/>
          </ac:spMkLst>
        </pc:spChg>
      </pc:sldChg>
      <pc:sldChg chg="modSp">
        <pc:chgData name="Bhawani Shankar Sahu" userId="e5f9bc2e-d4bb-415b-bd8a-e25372d6a074" providerId="ADAL" clId="{59C1C912-9616-41E2-BA6A-CACC1D558B6D}" dt="2023-02-23T22:18:45.847" v="851"/>
        <pc:sldMkLst>
          <pc:docMk/>
          <pc:sldMk cId="0" sldId="278"/>
        </pc:sldMkLst>
        <pc:spChg chg="mod">
          <ac:chgData name="Bhawani Shankar Sahu" userId="e5f9bc2e-d4bb-415b-bd8a-e25372d6a074" providerId="ADAL" clId="{59C1C912-9616-41E2-BA6A-CACC1D558B6D}" dt="2023-02-23T22:18:45.847" v="851"/>
          <ac:spMkLst>
            <pc:docMk/>
            <pc:sldMk cId="0" sldId="278"/>
            <ac:spMk id="247" creationId="{00000000-0000-0000-0000-000000000000}"/>
          </ac:spMkLst>
        </pc:spChg>
        <pc:spChg chg="mod">
          <ac:chgData name="Bhawani Shankar Sahu" userId="e5f9bc2e-d4bb-415b-bd8a-e25372d6a074" providerId="ADAL" clId="{59C1C912-9616-41E2-BA6A-CACC1D558B6D}" dt="2023-02-23T22:18:45.847" v="851"/>
          <ac:spMkLst>
            <pc:docMk/>
            <pc:sldMk cId="0" sldId="278"/>
            <ac:spMk id="248" creationId="{00000000-0000-0000-0000-000000000000}"/>
          </ac:spMkLst>
        </pc:spChg>
        <pc:spChg chg="mod">
          <ac:chgData name="Bhawani Shankar Sahu" userId="e5f9bc2e-d4bb-415b-bd8a-e25372d6a074" providerId="ADAL" clId="{59C1C912-9616-41E2-BA6A-CACC1D558B6D}" dt="2023-02-23T22:18:45.847" v="851"/>
          <ac:spMkLst>
            <pc:docMk/>
            <pc:sldMk cId="0" sldId="278"/>
            <ac:spMk id="249" creationId="{00000000-0000-0000-0000-000000000000}"/>
          </ac:spMkLst>
        </pc:spChg>
      </pc:sldChg>
      <pc:sldChg chg="modSp">
        <pc:chgData name="Bhawani Shankar Sahu" userId="e5f9bc2e-d4bb-415b-bd8a-e25372d6a074" providerId="ADAL" clId="{59C1C912-9616-41E2-BA6A-CACC1D558B6D}" dt="2023-02-23T22:18:45.847" v="851"/>
        <pc:sldMkLst>
          <pc:docMk/>
          <pc:sldMk cId="0" sldId="279"/>
        </pc:sldMkLst>
        <pc:spChg chg="mod">
          <ac:chgData name="Bhawani Shankar Sahu" userId="e5f9bc2e-d4bb-415b-bd8a-e25372d6a074" providerId="ADAL" clId="{59C1C912-9616-41E2-BA6A-CACC1D558B6D}" dt="2023-02-23T22:18:45.847" v="851"/>
          <ac:spMkLst>
            <pc:docMk/>
            <pc:sldMk cId="0" sldId="279"/>
            <ac:spMk id="254" creationId="{00000000-0000-0000-0000-000000000000}"/>
          </ac:spMkLst>
        </pc:spChg>
        <pc:spChg chg="mod">
          <ac:chgData name="Bhawani Shankar Sahu" userId="e5f9bc2e-d4bb-415b-bd8a-e25372d6a074" providerId="ADAL" clId="{59C1C912-9616-41E2-BA6A-CACC1D558B6D}" dt="2023-02-23T22:18:45.847" v="851"/>
          <ac:spMkLst>
            <pc:docMk/>
            <pc:sldMk cId="0" sldId="279"/>
            <ac:spMk id="255" creationId="{00000000-0000-0000-0000-000000000000}"/>
          </ac:spMkLst>
        </pc:spChg>
        <pc:spChg chg="mod">
          <ac:chgData name="Bhawani Shankar Sahu" userId="e5f9bc2e-d4bb-415b-bd8a-e25372d6a074" providerId="ADAL" clId="{59C1C912-9616-41E2-BA6A-CACC1D558B6D}" dt="2023-02-23T22:18:45.847" v="851"/>
          <ac:spMkLst>
            <pc:docMk/>
            <pc:sldMk cId="0" sldId="279"/>
            <ac:spMk id="256" creationId="{00000000-0000-0000-0000-000000000000}"/>
          </ac:spMkLst>
        </pc:spChg>
      </pc:sldChg>
      <pc:sldChg chg="modSp">
        <pc:chgData name="Bhawani Shankar Sahu" userId="e5f9bc2e-d4bb-415b-bd8a-e25372d6a074" providerId="ADAL" clId="{59C1C912-9616-41E2-BA6A-CACC1D558B6D}" dt="2023-02-23T22:18:45.847" v="851"/>
        <pc:sldMkLst>
          <pc:docMk/>
          <pc:sldMk cId="0" sldId="280"/>
        </pc:sldMkLst>
        <pc:spChg chg="mod">
          <ac:chgData name="Bhawani Shankar Sahu" userId="e5f9bc2e-d4bb-415b-bd8a-e25372d6a074" providerId="ADAL" clId="{59C1C912-9616-41E2-BA6A-CACC1D558B6D}" dt="2023-02-23T22:18:45.847" v="851"/>
          <ac:spMkLst>
            <pc:docMk/>
            <pc:sldMk cId="0" sldId="280"/>
            <ac:spMk id="261" creationId="{00000000-0000-0000-0000-000000000000}"/>
          </ac:spMkLst>
        </pc:spChg>
        <pc:spChg chg="mod">
          <ac:chgData name="Bhawani Shankar Sahu" userId="e5f9bc2e-d4bb-415b-bd8a-e25372d6a074" providerId="ADAL" clId="{59C1C912-9616-41E2-BA6A-CACC1D558B6D}" dt="2023-02-23T22:18:45.847" v="851"/>
          <ac:spMkLst>
            <pc:docMk/>
            <pc:sldMk cId="0" sldId="280"/>
            <ac:spMk id="262" creationId="{00000000-0000-0000-0000-000000000000}"/>
          </ac:spMkLst>
        </pc:spChg>
        <pc:spChg chg="mod">
          <ac:chgData name="Bhawani Shankar Sahu" userId="e5f9bc2e-d4bb-415b-bd8a-e25372d6a074" providerId="ADAL" clId="{59C1C912-9616-41E2-BA6A-CACC1D558B6D}" dt="2023-02-23T22:18:45.847" v="851"/>
          <ac:spMkLst>
            <pc:docMk/>
            <pc:sldMk cId="0" sldId="280"/>
            <ac:spMk id="263" creationId="{00000000-0000-0000-0000-000000000000}"/>
          </ac:spMkLst>
        </pc:spChg>
      </pc:sldChg>
      <pc:sldChg chg="modSp mod">
        <pc:chgData name="Bhawani Shankar Sahu" userId="e5f9bc2e-d4bb-415b-bd8a-e25372d6a074" providerId="ADAL" clId="{59C1C912-9616-41E2-BA6A-CACC1D558B6D}" dt="2023-02-23T22:18:45.973" v="854" actId="27636"/>
        <pc:sldMkLst>
          <pc:docMk/>
          <pc:sldMk cId="0" sldId="281"/>
        </pc:sldMkLst>
        <pc:spChg chg="mod">
          <ac:chgData name="Bhawani Shankar Sahu" userId="e5f9bc2e-d4bb-415b-bd8a-e25372d6a074" providerId="ADAL" clId="{59C1C912-9616-41E2-BA6A-CACC1D558B6D}" dt="2023-02-23T22:18:45.847" v="851"/>
          <ac:spMkLst>
            <pc:docMk/>
            <pc:sldMk cId="0" sldId="281"/>
            <ac:spMk id="268" creationId="{00000000-0000-0000-0000-000000000000}"/>
          </ac:spMkLst>
        </pc:spChg>
        <pc:spChg chg="mod">
          <ac:chgData name="Bhawani Shankar Sahu" userId="e5f9bc2e-d4bb-415b-bd8a-e25372d6a074" providerId="ADAL" clId="{59C1C912-9616-41E2-BA6A-CACC1D558B6D}" dt="2023-02-23T22:18:45.973" v="854" actId="27636"/>
          <ac:spMkLst>
            <pc:docMk/>
            <pc:sldMk cId="0" sldId="281"/>
            <ac:spMk id="269" creationId="{00000000-0000-0000-0000-000000000000}"/>
          </ac:spMkLst>
        </pc:spChg>
        <pc:spChg chg="mod">
          <ac:chgData name="Bhawani Shankar Sahu" userId="e5f9bc2e-d4bb-415b-bd8a-e25372d6a074" providerId="ADAL" clId="{59C1C912-9616-41E2-BA6A-CACC1D558B6D}" dt="2023-02-23T22:18:45.847" v="851"/>
          <ac:spMkLst>
            <pc:docMk/>
            <pc:sldMk cId="0" sldId="281"/>
            <ac:spMk id="270" creationId="{00000000-0000-0000-0000-000000000000}"/>
          </ac:spMkLst>
        </pc:spChg>
      </pc:sldChg>
      <pc:sldChg chg="modSp">
        <pc:chgData name="Bhawani Shankar Sahu" userId="e5f9bc2e-d4bb-415b-bd8a-e25372d6a074" providerId="ADAL" clId="{59C1C912-9616-41E2-BA6A-CACC1D558B6D}" dt="2023-02-23T22:18:45.847" v="851"/>
        <pc:sldMkLst>
          <pc:docMk/>
          <pc:sldMk cId="0" sldId="282"/>
        </pc:sldMkLst>
        <pc:spChg chg="mod">
          <ac:chgData name="Bhawani Shankar Sahu" userId="e5f9bc2e-d4bb-415b-bd8a-e25372d6a074" providerId="ADAL" clId="{59C1C912-9616-41E2-BA6A-CACC1D558B6D}" dt="2023-02-23T22:18:45.847" v="851"/>
          <ac:spMkLst>
            <pc:docMk/>
            <pc:sldMk cId="0" sldId="282"/>
            <ac:spMk id="275" creationId="{00000000-0000-0000-0000-000000000000}"/>
          </ac:spMkLst>
        </pc:spChg>
        <pc:spChg chg="mod">
          <ac:chgData name="Bhawani Shankar Sahu" userId="e5f9bc2e-d4bb-415b-bd8a-e25372d6a074" providerId="ADAL" clId="{59C1C912-9616-41E2-BA6A-CACC1D558B6D}" dt="2023-02-23T22:18:45.847" v="851"/>
          <ac:spMkLst>
            <pc:docMk/>
            <pc:sldMk cId="0" sldId="282"/>
            <ac:spMk id="276" creationId="{00000000-0000-0000-0000-000000000000}"/>
          </ac:spMkLst>
        </pc:spChg>
        <pc:spChg chg="mod">
          <ac:chgData name="Bhawani Shankar Sahu" userId="e5f9bc2e-d4bb-415b-bd8a-e25372d6a074" providerId="ADAL" clId="{59C1C912-9616-41E2-BA6A-CACC1D558B6D}" dt="2023-02-23T22:18:45.847" v="851"/>
          <ac:spMkLst>
            <pc:docMk/>
            <pc:sldMk cId="0" sldId="282"/>
            <ac:spMk id="277" creationId="{00000000-0000-0000-0000-000000000000}"/>
          </ac:spMkLst>
        </pc:spChg>
      </pc:sldChg>
      <pc:sldChg chg="modSp mod">
        <pc:chgData name="Bhawani Shankar Sahu" userId="e5f9bc2e-d4bb-415b-bd8a-e25372d6a074" providerId="ADAL" clId="{59C1C912-9616-41E2-BA6A-CACC1D558B6D}" dt="2023-02-23T22:30:46.402" v="931" actId="113"/>
        <pc:sldMkLst>
          <pc:docMk/>
          <pc:sldMk cId="0" sldId="283"/>
        </pc:sldMkLst>
        <pc:spChg chg="mod">
          <ac:chgData name="Bhawani Shankar Sahu" userId="e5f9bc2e-d4bb-415b-bd8a-e25372d6a074" providerId="ADAL" clId="{59C1C912-9616-41E2-BA6A-CACC1D558B6D}" dt="2023-02-23T22:30:46.402" v="931" actId="113"/>
          <ac:spMkLst>
            <pc:docMk/>
            <pc:sldMk cId="0" sldId="283"/>
            <ac:spMk id="282" creationId="{00000000-0000-0000-0000-000000000000}"/>
          </ac:spMkLst>
        </pc:spChg>
        <pc:spChg chg="mod">
          <ac:chgData name="Bhawani Shankar Sahu" userId="e5f9bc2e-d4bb-415b-bd8a-e25372d6a074" providerId="ADAL" clId="{59C1C912-9616-41E2-BA6A-CACC1D558B6D}" dt="2023-02-23T22:30:27.943" v="928" actId="1076"/>
          <ac:spMkLst>
            <pc:docMk/>
            <pc:sldMk cId="0" sldId="283"/>
            <ac:spMk id="283" creationId="{00000000-0000-0000-0000-000000000000}"/>
          </ac:spMkLst>
        </pc:spChg>
        <pc:spChg chg="mod">
          <ac:chgData name="Bhawani Shankar Sahu" userId="e5f9bc2e-d4bb-415b-bd8a-e25372d6a074" providerId="ADAL" clId="{59C1C912-9616-41E2-BA6A-CACC1D558B6D}" dt="2023-02-23T22:18:45.847" v="851"/>
          <ac:spMkLst>
            <pc:docMk/>
            <pc:sldMk cId="0" sldId="283"/>
            <ac:spMk id="284" creationId="{00000000-0000-0000-0000-000000000000}"/>
          </ac:spMkLst>
        </pc:spChg>
        <pc:spChg chg="mod">
          <ac:chgData name="Bhawani Shankar Sahu" userId="e5f9bc2e-d4bb-415b-bd8a-e25372d6a074" providerId="ADAL" clId="{59C1C912-9616-41E2-BA6A-CACC1D558B6D}" dt="2023-02-23T22:30:32.552" v="929" actId="1076"/>
          <ac:spMkLst>
            <pc:docMk/>
            <pc:sldMk cId="0" sldId="283"/>
            <ac:spMk id="285" creationId="{00000000-0000-0000-0000-000000000000}"/>
          </ac:spMkLst>
        </pc:spChg>
      </pc:sldChg>
      <pc:sldChg chg="modSp">
        <pc:chgData name="Bhawani Shankar Sahu" userId="e5f9bc2e-d4bb-415b-bd8a-e25372d6a074" providerId="ADAL" clId="{59C1C912-9616-41E2-BA6A-CACC1D558B6D}" dt="2023-02-23T22:18:45.847" v="851"/>
        <pc:sldMkLst>
          <pc:docMk/>
          <pc:sldMk cId="0" sldId="284"/>
        </pc:sldMkLst>
        <pc:spChg chg="mod">
          <ac:chgData name="Bhawani Shankar Sahu" userId="e5f9bc2e-d4bb-415b-bd8a-e25372d6a074" providerId="ADAL" clId="{59C1C912-9616-41E2-BA6A-CACC1D558B6D}" dt="2023-02-23T22:18:45.847" v="851"/>
          <ac:spMkLst>
            <pc:docMk/>
            <pc:sldMk cId="0" sldId="284"/>
            <ac:spMk id="290" creationId="{00000000-0000-0000-0000-000000000000}"/>
          </ac:spMkLst>
        </pc:spChg>
        <pc:spChg chg="mod">
          <ac:chgData name="Bhawani Shankar Sahu" userId="e5f9bc2e-d4bb-415b-bd8a-e25372d6a074" providerId="ADAL" clId="{59C1C912-9616-41E2-BA6A-CACC1D558B6D}" dt="2023-02-23T22:18:45.847" v="851"/>
          <ac:spMkLst>
            <pc:docMk/>
            <pc:sldMk cId="0" sldId="284"/>
            <ac:spMk id="291" creationId="{00000000-0000-0000-0000-000000000000}"/>
          </ac:spMkLst>
        </pc:spChg>
        <pc:spChg chg="mod">
          <ac:chgData name="Bhawani Shankar Sahu" userId="e5f9bc2e-d4bb-415b-bd8a-e25372d6a074" providerId="ADAL" clId="{59C1C912-9616-41E2-BA6A-CACC1D558B6D}" dt="2023-02-23T22:18:45.847" v="851"/>
          <ac:spMkLst>
            <pc:docMk/>
            <pc:sldMk cId="0" sldId="284"/>
            <ac:spMk id="292" creationId="{00000000-0000-0000-0000-000000000000}"/>
          </ac:spMkLst>
        </pc:spChg>
      </pc:sldChg>
      <pc:sldChg chg="modSp mod">
        <pc:chgData name="Bhawani Shankar Sahu" userId="e5f9bc2e-d4bb-415b-bd8a-e25372d6a074" providerId="ADAL" clId="{59C1C912-9616-41E2-BA6A-CACC1D558B6D}" dt="2023-02-23T22:31:21.074" v="935" actId="14100"/>
        <pc:sldMkLst>
          <pc:docMk/>
          <pc:sldMk cId="0" sldId="285"/>
        </pc:sldMkLst>
        <pc:spChg chg="mod">
          <ac:chgData name="Bhawani Shankar Sahu" userId="e5f9bc2e-d4bb-415b-bd8a-e25372d6a074" providerId="ADAL" clId="{59C1C912-9616-41E2-BA6A-CACC1D558B6D}" dt="2023-02-23T22:18:45.847" v="851"/>
          <ac:spMkLst>
            <pc:docMk/>
            <pc:sldMk cId="0" sldId="285"/>
            <ac:spMk id="297" creationId="{00000000-0000-0000-0000-000000000000}"/>
          </ac:spMkLst>
        </pc:spChg>
        <pc:spChg chg="mod">
          <ac:chgData name="Bhawani Shankar Sahu" userId="e5f9bc2e-d4bb-415b-bd8a-e25372d6a074" providerId="ADAL" clId="{59C1C912-9616-41E2-BA6A-CACC1D558B6D}" dt="2023-02-23T22:31:21.074" v="935" actId="14100"/>
          <ac:spMkLst>
            <pc:docMk/>
            <pc:sldMk cId="0" sldId="285"/>
            <ac:spMk id="298" creationId="{00000000-0000-0000-0000-000000000000}"/>
          </ac:spMkLst>
        </pc:spChg>
        <pc:spChg chg="mod">
          <ac:chgData name="Bhawani Shankar Sahu" userId="e5f9bc2e-d4bb-415b-bd8a-e25372d6a074" providerId="ADAL" clId="{59C1C912-9616-41E2-BA6A-CACC1D558B6D}" dt="2023-02-23T22:18:45.847" v="851"/>
          <ac:spMkLst>
            <pc:docMk/>
            <pc:sldMk cId="0" sldId="285"/>
            <ac:spMk id="299" creationId="{00000000-0000-0000-0000-000000000000}"/>
          </ac:spMkLst>
        </pc:spChg>
        <pc:graphicFrameChg chg="mod modGraphic">
          <ac:chgData name="Bhawani Shankar Sahu" userId="e5f9bc2e-d4bb-415b-bd8a-e25372d6a074" providerId="ADAL" clId="{59C1C912-9616-41E2-BA6A-CACC1D558B6D}" dt="2023-02-23T22:31:17.941" v="934" actId="1076"/>
          <ac:graphicFrameMkLst>
            <pc:docMk/>
            <pc:sldMk cId="0" sldId="285"/>
            <ac:graphicFrameMk id="300" creationId="{00000000-0000-0000-0000-000000000000}"/>
          </ac:graphicFrameMkLst>
        </pc:graphicFrameChg>
      </pc:sldChg>
      <pc:sldChg chg="modSp mod">
        <pc:chgData name="Bhawani Shankar Sahu" userId="e5f9bc2e-d4bb-415b-bd8a-e25372d6a074" providerId="ADAL" clId="{59C1C912-9616-41E2-BA6A-CACC1D558B6D}" dt="2023-02-23T22:31:30.069" v="937" actId="20577"/>
        <pc:sldMkLst>
          <pc:docMk/>
          <pc:sldMk cId="0" sldId="286"/>
        </pc:sldMkLst>
        <pc:spChg chg="mod">
          <ac:chgData name="Bhawani Shankar Sahu" userId="e5f9bc2e-d4bb-415b-bd8a-e25372d6a074" providerId="ADAL" clId="{59C1C912-9616-41E2-BA6A-CACC1D558B6D}" dt="2023-02-23T22:31:30.069" v="937" actId="20577"/>
          <ac:spMkLst>
            <pc:docMk/>
            <pc:sldMk cId="0" sldId="286"/>
            <ac:spMk id="305" creationId="{00000000-0000-0000-0000-000000000000}"/>
          </ac:spMkLst>
        </pc:spChg>
        <pc:spChg chg="mod">
          <ac:chgData name="Bhawani Shankar Sahu" userId="e5f9bc2e-d4bb-415b-bd8a-e25372d6a074" providerId="ADAL" clId="{59C1C912-9616-41E2-BA6A-CACC1D558B6D}" dt="2023-02-23T22:18:45.847" v="851"/>
          <ac:spMkLst>
            <pc:docMk/>
            <pc:sldMk cId="0" sldId="286"/>
            <ac:spMk id="306" creationId="{00000000-0000-0000-0000-000000000000}"/>
          </ac:spMkLst>
        </pc:spChg>
        <pc:spChg chg="mod">
          <ac:chgData name="Bhawani Shankar Sahu" userId="e5f9bc2e-d4bb-415b-bd8a-e25372d6a074" providerId="ADAL" clId="{59C1C912-9616-41E2-BA6A-CACC1D558B6D}" dt="2023-02-23T22:18:45.847" v="851"/>
          <ac:spMkLst>
            <pc:docMk/>
            <pc:sldMk cId="0" sldId="286"/>
            <ac:spMk id="307" creationId="{00000000-0000-0000-0000-000000000000}"/>
          </ac:spMkLst>
        </pc:spChg>
      </pc:sldChg>
      <pc:sldChg chg="modSp mod">
        <pc:chgData name="Bhawani Shankar Sahu" userId="e5f9bc2e-d4bb-415b-bd8a-e25372d6a074" providerId="ADAL" clId="{59C1C912-9616-41E2-BA6A-CACC1D558B6D}" dt="2023-02-23T22:31:52.749" v="942" actId="27636"/>
        <pc:sldMkLst>
          <pc:docMk/>
          <pc:sldMk cId="0" sldId="287"/>
        </pc:sldMkLst>
        <pc:spChg chg="mod">
          <ac:chgData name="Bhawani Shankar Sahu" userId="e5f9bc2e-d4bb-415b-bd8a-e25372d6a074" providerId="ADAL" clId="{59C1C912-9616-41E2-BA6A-CACC1D558B6D}" dt="2023-02-23T22:19:55.766" v="862" actId="27636"/>
          <ac:spMkLst>
            <pc:docMk/>
            <pc:sldMk cId="0" sldId="287"/>
            <ac:spMk id="312" creationId="{00000000-0000-0000-0000-000000000000}"/>
          </ac:spMkLst>
        </pc:spChg>
        <pc:spChg chg="mod">
          <ac:chgData name="Bhawani Shankar Sahu" userId="e5f9bc2e-d4bb-415b-bd8a-e25372d6a074" providerId="ADAL" clId="{59C1C912-9616-41E2-BA6A-CACC1D558B6D}" dt="2023-02-23T22:31:52.749" v="942" actId="27636"/>
          <ac:spMkLst>
            <pc:docMk/>
            <pc:sldMk cId="0" sldId="287"/>
            <ac:spMk id="313" creationId="{00000000-0000-0000-0000-000000000000}"/>
          </ac:spMkLst>
        </pc:spChg>
        <pc:spChg chg="mod">
          <ac:chgData name="Bhawani Shankar Sahu" userId="e5f9bc2e-d4bb-415b-bd8a-e25372d6a074" providerId="ADAL" clId="{59C1C912-9616-41E2-BA6A-CACC1D558B6D}" dt="2023-02-23T22:18:45.847" v="851"/>
          <ac:spMkLst>
            <pc:docMk/>
            <pc:sldMk cId="0" sldId="287"/>
            <ac:spMk id="314" creationId="{00000000-0000-0000-0000-000000000000}"/>
          </ac:spMkLst>
        </pc:spChg>
        <pc:graphicFrameChg chg="mod modGraphic">
          <ac:chgData name="Bhawani Shankar Sahu" userId="e5f9bc2e-d4bb-415b-bd8a-e25372d6a074" providerId="ADAL" clId="{59C1C912-9616-41E2-BA6A-CACC1D558B6D}" dt="2023-02-23T22:31:47.782" v="940" actId="1076"/>
          <ac:graphicFrameMkLst>
            <pc:docMk/>
            <pc:sldMk cId="0" sldId="287"/>
            <ac:graphicFrameMk id="315" creationId="{00000000-0000-0000-0000-000000000000}"/>
          </ac:graphicFrameMkLst>
        </pc:graphicFrameChg>
      </pc:sldChg>
      <pc:sldChg chg="modSp">
        <pc:chgData name="Bhawani Shankar Sahu" userId="e5f9bc2e-d4bb-415b-bd8a-e25372d6a074" providerId="ADAL" clId="{59C1C912-9616-41E2-BA6A-CACC1D558B6D}" dt="2023-02-23T22:18:45.847" v="851"/>
        <pc:sldMkLst>
          <pc:docMk/>
          <pc:sldMk cId="0" sldId="288"/>
        </pc:sldMkLst>
        <pc:spChg chg="mod">
          <ac:chgData name="Bhawani Shankar Sahu" userId="e5f9bc2e-d4bb-415b-bd8a-e25372d6a074" providerId="ADAL" clId="{59C1C912-9616-41E2-BA6A-CACC1D558B6D}" dt="2023-02-23T22:18:45.847" v="851"/>
          <ac:spMkLst>
            <pc:docMk/>
            <pc:sldMk cId="0" sldId="288"/>
            <ac:spMk id="320" creationId="{00000000-0000-0000-0000-000000000000}"/>
          </ac:spMkLst>
        </pc:spChg>
        <pc:spChg chg="mod">
          <ac:chgData name="Bhawani Shankar Sahu" userId="e5f9bc2e-d4bb-415b-bd8a-e25372d6a074" providerId="ADAL" clId="{59C1C912-9616-41E2-BA6A-CACC1D558B6D}" dt="2023-02-23T22:18:45.847" v="851"/>
          <ac:spMkLst>
            <pc:docMk/>
            <pc:sldMk cId="0" sldId="288"/>
            <ac:spMk id="321" creationId="{00000000-0000-0000-0000-000000000000}"/>
          </ac:spMkLst>
        </pc:spChg>
        <pc:spChg chg="mod">
          <ac:chgData name="Bhawani Shankar Sahu" userId="e5f9bc2e-d4bb-415b-bd8a-e25372d6a074" providerId="ADAL" clId="{59C1C912-9616-41E2-BA6A-CACC1D558B6D}" dt="2023-02-23T22:18:45.847" v="851"/>
          <ac:spMkLst>
            <pc:docMk/>
            <pc:sldMk cId="0" sldId="288"/>
            <ac:spMk id="322" creationId="{00000000-0000-0000-0000-000000000000}"/>
          </ac:spMkLst>
        </pc:spChg>
      </pc:sldChg>
      <pc:sldChg chg="modSp">
        <pc:chgData name="Bhawani Shankar Sahu" userId="e5f9bc2e-d4bb-415b-bd8a-e25372d6a074" providerId="ADAL" clId="{59C1C912-9616-41E2-BA6A-CACC1D558B6D}" dt="2023-02-23T22:18:45.847" v="851"/>
        <pc:sldMkLst>
          <pc:docMk/>
          <pc:sldMk cId="0" sldId="289"/>
        </pc:sldMkLst>
        <pc:spChg chg="mod">
          <ac:chgData name="Bhawani Shankar Sahu" userId="e5f9bc2e-d4bb-415b-bd8a-e25372d6a074" providerId="ADAL" clId="{59C1C912-9616-41E2-BA6A-CACC1D558B6D}" dt="2023-02-23T22:18:45.847" v="851"/>
          <ac:spMkLst>
            <pc:docMk/>
            <pc:sldMk cId="0" sldId="289"/>
            <ac:spMk id="327" creationId="{00000000-0000-0000-0000-000000000000}"/>
          </ac:spMkLst>
        </pc:spChg>
        <pc:spChg chg="mod">
          <ac:chgData name="Bhawani Shankar Sahu" userId="e5f9bc2e-d4bb-415b-bd8a-e25372d6a074" providerId="ADAL" clId="{59C1C912-9616-41E2-BA6A-CACC1D558B6D}" dt="2023-02-23T22:18:45.847" v="851"/>
          <ac:spMkLst>
            <pc:docMk/>
            <pc:sldMk cId="0" sldId="289"/>
            <ac:spMk id="328" creationId="{00000000-0000-0000-0000-000000000000}"/>
          </ac:spMkLst>
        </pc:spChg>
        <pc:spChg chg="mod">
          <ac:chgData name="Bhawani Shankar Sahu" userId="e5f9bc2e-d4bb-415b-bd8a-e25372d6a074" providerId="ADAL" clId="{59C1C912-9616-41E2-BA6A-CACC1D558B6D}" dt="2023-02-23T22:18:45.847" v="851"/>
          <ac:spMkLst>
            <pc:docMk/>
            <pc:sldMk cId="0" sldId="289"/>
            <ac:spMk id="329" creationId="{00000000-0000-0000-0000-000000000000}"/>
          </ac:spMkLst>
        </pc:spChg>
      </pc:sldChg>
      <pc:sldChg chg="modSp">
        <pc:chgData name="Bhawani Shankar Sahu" userId="e5f9bc2e-d4bb-415b-bd8a-e25372d6a074" providerId="ADAL" clId="{59C1C912-9616-41E2-BA6A-CACC1D558B6D}" dt="2023-02-23T22:18:45.847" v="851"/>
        <pc:sldMkLst>
          <pc:docMk/>
          <pc:sldMk cId="0" sldId="290"/>
        </pc:sldMkLst>
        <pc:spChg chg="mod">
          <ac:chgData name="Bhawani Shankar Sahu" userId="e5f9bc2e-d4bb-415b-bd8a-e25372d6a074" providerId="ADAL" clId="{59C1C912-9616-41E2-BA6A-CACC1D558B6D}" dt="2023-02-23T22:18:45.847" v="851"/>
          <ac:spMkLst>
            <pc:docMk/>
            <pc:sldMk cId="0" sldId="290"/>
            <ac:spMk id="334" creationId="{00000000-0000-0000-0000-000000000000}"/>
          </ac:spMkLst>
        </pc:spChg>
        <pc:spChg chg="mod">
          <ac:chgData name="Bhawani Shankar Sahu" userId="e5f9bc2e-d4bb-415b-bd8a-e25372d6a074" providerId="ADAL" clId="{59C1C912-9616-41E2-BA6A-CACC1D558B6D}" dt="2023-02-23T22:18:45.847" v="851"/>
          <ac:spMkLst>
            <pc:docMk/>
            <pc:sldMk cId="0" sldId="290"/>
            <ac:spMk id="335" creationId="{00000000-0000-0000-0000-000000000000}"/>
          </ac:spMkLst>
        </pc:spChg>
        <pc:spChg chg="mod">
          <ac:chgData name="Bhawani Shankar Sahu" userId="e5f9bc2e-d4bb-415b-bd8a-e25372d6a074" providerId="ADAL" clId="{59C1C912-9616-41E2-BA6A-CACC1D558B6D}" dt="2023-02-23T22:18:45.847" v="851"/>
          <ac:spMkLst>
            <pc:docMk/>
            <pc:sldMk cId="0" sldId="290"/>
            <ac:spMk id="336" creationId="{00000000-0000-0000-0000-000000000000}"/>
          </ac:spMkLst>
        </pc:spChg>
      </pc:sldChg>
      <pc:sldChg chg="modSp mod">
        <pc:chgData name="Bhawani Shankar Sahu" userId="e5f9bc2e-d4bb-415b-bd8a-e25372d6a074" providerId="ADAL" clId="{59C1C912-9616-41E2-BA6A-CACC1D558B6D}" dt="2023-02-23T22:32:29.590" v="945" actId="14100"/>
        <pc:sldMkLst>
          <pc:docMk/>
          <pc:sldMk cId="0" sldId="291"/>
        </pc:sldMkLst>
        <pc:spChg chg="mod">
          <ac:chgData name="Bhawani Shankar Sahu" userId="e5f9bc2e-d4bb-415b-bd8a-e25372d6a074" providerId="ADAL" clId="{59C1C912-9616-41E2-BA6A-CACC1D558B6D}" dt="2023-02-23T22:32:29.590" v="945" actId="14100"/>
          <ac:spMkLst>
            <pc:docMk/>
            <pc:sldMk cId="0" sldId="291"/>
            <ac:spMk id="342" creationId="{00000000-0000-0000-0000-000000000000}"/>
          </ac:spMkLst>
        </pc:spChg>
        <pc:spChg chg="mod">
          <ac:chgData name="Bhawani Shankar Sahu" userId="e5f9bc2e-d4bb-415b-bd8a-e25372d6a074" providerId="ADAL" clId="{59C1C912-9616-41E2-BA6A-CACC1D558B6D}" dt="2023-02-23T22:18:45.847" v="851"/>
          <ac:spMkLst>
            <pc:docMk/>
            <pc:sldMk cId="0" sldId="291"/>
            <ac:spMk id="343" creationId="{00000000-0000-0000-0000-000000000000}"/>
          </ac:spMkLst>
        </pc:spChg>
        <pc:spChg chg="mod">
          <ac:chgData name="Bhawani Shankar Sahu" userId="e5f9bc2e-d4bb-415b-bd8a-e25372d6a074" providerId="ADAL" clId="{59C1C912-9616-41E2-BA6A-CACC1D558B6D}" dt="2023-02-23T22:32:22.971" v="944" actId="255"/>
          <ac:spMkLst>
            <pc:docMk/>
            <pc:sldMk cId="0" sldId="291"/>
            <ac:spMk id="344" creationId="{00000000-0000-0000-0000-000000000000}"/>
          </ac:spMkLst>
        </pc:spChg>
      </pc:sldChg>
      <pc:sldChg chg="modSp mod">
        <pc:chgData name="Bhawani Shankar Sahu" userId="e5f9bc2e-d4bb-415b-bd8a-e25372d6a074" providerId="ADAL" clId="{59C1C912-9616-41E2-BA6A-CACC1D558B6D}" dt="2023-02-23T22:32:51.494" v="947" actId="14100"/>
        <pc:sldMkLst>
          <pc:docMk/>
          <pc:sldMk cId="0" sldId="292"/>
        </pc:sldMkLst>
        <pc:spChg chg="mod">
          <ac:chgData name="Bhawani Shankar Sahu" userId="e5f9bc2e-d4bb-415b-bd8a-e25372d6a074" providerId="ADAL" clId="{59C1C912-9616-41E2-BA6A-CACC1D558B6D}" dt="2023-02-23T22:32:51.494" v="947" actId="14100"/>
          <ac:spMkLst>
            <pc:docMk/>
            <pc:sldMk cId="0" sldId="292"/>
            <ac:spMk id="350" creationId="{00000000-0000-0000-0000-000000000000}"/>
          </ac:spMkLst>
        </pc:spChg>
        <pc:spChg chg="mod">
          <ac:chgData name="Bhawani Shankar Sahu" userId="e5f9bc2e-d4bb-415b-bd8a-e25372d6a074" providerId="ADAL" clId="{59C1C912-9616-41E2-BA6A-CACC1D558B6D}" dt="2023-02-23T22:18:45.847" v="851"/>
          <ac:spMkLst>
            <pc:docMk/>
            <pc:sldMk cId="0" sldId="292"/>
            <ac:spMk id="351" creationId="{00000000-0000-0000-0000-000000000000}"/>
          </ac:spMkLst>
        </pc:spChg>
      </pc:sldChg>
      <pc:sldChg chg="modSp mod">
        <pc:chgData name="Bhawani Shankar Sahu" userId="e5f9bc2e-d4bb-415b-bd8a-e25372d6a074" providerId="ADAL" clId="{59C1C912-9616-41E2-BA6A-CACC1D558B6D}" dt="2023-02-23T22:33:17.351" v="951" actId="1076"/>
        <pc:sldMkLst>
          <pc:docMk/>
          <pc:sldMk cId="0" sldId="293"/>
        </pc:sldMkLst>
        <pc:spChg chg="mod">
          <ac:chgData name="Bhawani Shankar Sahu" userId="e5f9bc2e-d4bb-415b-bd8a-e25372d6a074" providerId="ADAL" clId="{59C1C912-9616-41E2-BA6A-CACC1D558B6D}" dt="2023-02-23T22:33:17.351" v="951" actId="1076"/>
          <ac:spMkLst>
            <pc:docMk/>
            <pc:sldMk cId="0" sldId="293"/>
            <ac:spMk id="356" creationId="{00000000-0000-0000-0000-000000000000}"/>
          </ac:spMkLst>
        </pc:spChg>
        <pc:spChg chg="mod">
          <ac:chgData name="Bhawani Shankar Sahu" userId="e5f9bc2e-d4bb-415b-bd8a-e25372d6a074" providerId="ADAL" clId="{59C1C912-9616-41E2-BA6A-CACC1D558B6D}" dt="2023-02-23T22:33:04.496" v="949" actId="14100"/>
          <ac:spMkLst>
            <pc:docMk/>
            <pc:sldMk cId="0" sldId="293"/>
            <ac:spMk id="357" creationId="{00000000-0000-0000-0000-000000000000}"/>
          </ac:spMkLst>
        </pc:spChg>
        <pc:spChg chg="mod">
          <ac:chgData name="Bhawani Shankar Sahu" userId="e5f9bc2e-d4bb-415b-bd8a-e25372d6a074" providerId="ADAL" clId="{59C1C912-9616-41E2-BA6A-CACC1D558B6D}" dt="2023-02-23T22:18:45.847" v="851"/>
          <ac:spMkLst>
            <pc:docMk/>
            <pc:sldMk cId="0" sldId="293"/>
            <ac:spMk id="358" creationId="{00000000-0000-0000-0000-000000000000}"/>
          </ac:spMkLst>
        </pc:spChg>
      </pc:sldChg>
      <pc:sldChg chg="modSp mod">
        <pc:chgData name="Bhawani Shankar Sahu" userId="e5f9bc2e-d4bb-415b-bd8a-e25372d6a074" providerId="ADAL" clId="{59C1C912-9616-41E2-BA6A-CACC1D558B6D}" dt="2023-02-23T22:33:55.361" v="956" actId="1076"/>
        <pc:sldMkLst>
          <pc:docMk/>
          <pc:sldMk cId="0" sldId="294"/>
        </pc:sldMkLst>
        <pc:spChg chg="mod">
          <ac:chgData name="Bhawani Shankar Sahu" userId="e5f9bc2e-d4bb-415b-bd8a-e25372d6a074" providerId="ADAL" clId="{59C1C912-9616-41E2-BA6A-CACC1D558B6D}" dt="2023-02-23T22:33:55.361" v="956" actId="1076"/>
          <ac:spMkLst>
            <pc:docMk/>
            <pc:sldMk cId="0" sldId="294"/>
            <ac:spMk id="363" creationId="{00000000-0000-0000-0000-000000000000}"/>
          </ac:spMkLst>
        </pc:spChg>
        <pc:spChg chg="mod">
          <ac:chgData name="Bhawani Shankar Sahu" userId="e5f9bc2e-d4bb-415b-bd8a-e25372d6a074" providerId="ADAL" clId="{59C1C912-9616-41E2-BA6A-CACC1D558B6D}" dt="2023-02-23T22:33:37.184" v="953" actId="14100"/>
          <ac:spMkLst>
            <pc:docMk/>
            <pc:sldMk cId="0" sldId="294"/>
            <ac:spMk id="364" creationId="{00000000-0000-0000-0000-000000000000}"/>
          </ac:spMkLst>
        </pc:spChg>
      </pc:sldChg>
      <pc:sldChg chg="modSp mod">
        <pc:chgData name="Bhawani Shankar Sahu" userId="e5f9bc2e-d4bb-415b-bd8a-e25372d6a074" providerId="ADAL" clId="{59C1C912-9616-41E2-BA6A-CACC1D558B6D}" dt="2023-02-23T22:35:24.289" v="967" actId="948"/>
        <pc:sldMkLst>
          <pc:docMk/>
          <pc:sldMk cId="0" sldId="295"/>
        </pc:sldMkLst>
        <pc:spChg chg="mod">
          <ac:chgData name="Bhawani Shankar Sahu" userId="e5f9bc2e-d4bb-415b-bd8a-e25372d6a074" providerId="ADAL" clId="{59C1C912-9616-41E2-BA6A-CACC1D558B6D}" dt="2023-02-23T22:34:44.189" v="964" actId="1076"/>
          <ac:spMkLst>
            <pc:docMk/>
            <pc:sldMk cId="0" sldId="295"/>
            <ac:spMk id="369" creationId="{00000000-0000-0000-0000-000000000000}"/>
          </ac:spMkLst>
        </pc:spChg>
        <pc:spChg chg="mod">
          <ac:chgData name="Bhawani Shankar Sahu" userId="e5f9bc2e-d4bb-415b-bd8a-e25372d6a074" providerId="ADAL" clId="{59C1C912-9616-41E2-BA6A-CACC1D558B6D}" dt="2023-02-23T22:35:24.289" v="967" actId="948"/>
          <ac:spMkLst>
            <pc:docMk/>
            <pc:sldMk cId="0" sldId="295"/>
            <ac:spMk id="370" creationId="{00000000-0000-0000-0000-000000000000}"/>
          </ac:spMkLst>
        </pc:spChg>
      </pc:sldChg>
      <pc:sldChg chg="modSp mod">
        <pc:chgData name="Bhawani Shankar Sahu" userId="e5f9bc2e-d4bb-415b-bd8a-e25372d6a074" providerId="ADAL" clId="{59C1C912-9616-41E2-BA6A-CACC1D558B6D}" dt="2023-02-23T22:35:59.007" v="972" actId="1076"/>
        <pc:sldMkLst>
          <pc:docMk/>
          <pc:sldMk cId="0" sldId="296"/>
        </pc:sldMkLst>
        <pc:spChg chg="mod">
          <ac:chgData name="Bhawani Shankar Sahu" userId="e5f9bc2e-d4bb-415b-bd8a-e25372d6a074" providerId="ADAL" clId="{59C1C912-9616-41E2-BA6A-CACC1D558B6D}" dt="2023-02-23T22:35:59.007" v="972" actId="1076"/>
          <ac:spMkLst>
            <pc:docMk/>
            <pc:sldMk cId="0" sldId="296"/>
            <ac:spMk id="375" creationId="{00000000-0000-0000-0000-000000000000}"/>
          </ac:spMkLst>
        </pc:spChg>
        <pc:spChg chg="mod">
          <ac:chgData name="Bhawani Shankar Sahu" userId="e5f9bc2e-d4bb-415b-bd8a-e25372d6a074" providerId="ADAL" clId="{59C1C912-9616-41E2-BA6A-CACC1D558B6D}" dt="2023-02-23T22:35:48.292" v="969" actId="14100"/>
          <ac:spMkLst>
            <pc:docMk/>
            <pc:sldMk cId="0" sldId="296"/>
            <ac:spMk id="376" creationId="{00000000-0000-0000-0000-000000000000}"/>
          </ac:spMkLst>
        </pc:spChg>
      </pc:sldChg>
      <pc:sldChg chg="modSp mod">
        <pc:chgData name="Bhawani Shankar Sahu" userId="e5f9bc2e-d4bb-415b-bd8a-e25372d6a074" providerId="ADAL" clId="{59C1C912-9616-41E2-BA6A-CACC1D558B6D}" dt="2023-02-23T22:36:13.115" v="976" actId="27636"/>
        <pc:sldMkLst>
          <pc:docMk/>
          <pc:sldMk cId="0" sldId="297"/>
        </pc:sldMkLst>
        <pc:spChg chg="mod">
          <ac:chgData name="Bhawani Shankar Sahu" userId="e5f9bc2e-d4bb-415b-bd8a-e25372d6a074" providerId="ADAL" clId="{59C1C912-9616-41E2-BA6A-CACC1D558B6D}" dt="2023-02-23T22:36:07.648" v="974" actId="1076"/>
          <ac:spMkLst>
            <pc:docMk/>
            <pc:sldMk cId="0" sldId="297"/>
            <ac:spMk id="381" creationId="{00000000-0000-0000-0000-000000000000}"/>
          </ac:spMkLst>
        </pc:spChg>
        <pc:spChg chg="mod">
          <ac:chgData name="Bhawani Shankar Sahu" userId="e5f9bc2e-d4bb-415b-bd8a-e25372d6a074" providerId="ADAL" clId="{59C1C912-9616-41E2-BA6A-CACC1D558B6D}" dt="2023-02-23T22:36:13.115" v="976" actId="27636"/>
          <ac:spMkLst>
            <pc:docMk/>
            <pc:sldMk cId="0" sldId="297"/>
            <ac:spMk id="382" creationId="{00000000-0000-0000-0000-000000000000}"/>
          </ac:spMkLst>
        </pc:spChg>
      </pc:sldChg>
      <pc:sldChg chg="modSp">
        <pc:chgData name="Bhawani Shankar Sahu" userId="e5f9bc2e-d4bb-415b-bd8a-e25372d6a074" providerId="ADAL" clId="{59C1C912-9616-41E2-BA6A-CACC1D558B6D}" dt="2023-02-23T22:18:45.847" v="851"/>
        <pc:sldMkLst>
          <pc:docMk/>
          <pc:sldMk cId="0" sldId="298"/>
        </pc:sldMkLst>
        <pc:spChg chg="mod">
          <ac:chgData name="Bhawani Shankar Sahu" userId="e5f9bc2e-d4bb-415b-bd8a-e25372d6a074" providerId="ADAL" clId="{59C1C912-9616-41E2-BA6A-CACC1D558B6D}" dt="2023-02-23T22:18:45.847" v="851"/>
          <ac:spMkLst>
            <pc:docMk/>
            <pc:sldMk cId="0" sldId="298"/>
            <ac:spMk id="387" creationId="{00000000-0000-0000-0000-000000000000}"/>
          </ac:spMkLst>
        </pc:spChg>
        <pc:spChg chg="mod">
          <ac:chgData name="Bhawani Shankar Sahu" userId="e5f9bc2e-d4bb-415b-bd8a-e25372d6a074" providerId="ADAL" clId="{59C1C912-9616-41E2-BA6A-CACC1D558B6D}" dt="2023-02-23T22:18:45.847" v="851"/>
          <ac:spMkLst>
            <pc:docMk/>
            <pc:sldMk cId="0" sldId="298"/>
            <ac:spMk id="388" creationId="{00000000-0000-0000-0000-000000000000}"/>
          </ac:spMkLst>
        </pc:spChg>
      </pc:sldChg>
      <pc:sldChg chg="modSp">
        <pc:chgData name="Bhawani Shankar Sahu" userId="e5f9bc2e-d4bb-415b-bd8a-e25372d6a074" providerId="ADAL" clId="{59C1C912-9616-41E2-BA6A-CACC1D558B6D}" dt="2023-02-23T22:18:45.847" v="851"/>
        <pc:sldMkLst>
          <pc:docMk/>
          <pc:sldMk cId="0" sldId="299"/>
        </pc:sldMkLst>
        <pc:spChg chg="mod">
          <ac:chgData name="Bhawani Shankar Sahu" userId="e5f9bc2e-d4bb-415b-bd8a-e25372d6a074" providerId="ADAL" clId="{59C1C912-9616-41E2-BA6A-CACC1D558B6D}" dt="2023-02-23T22:18:45.847" v="851"/>
          <ac:spMkLst>
            <pc:docMk/>
            <pc:sldMk cId="0" sldId="299"/>
            <ac:spMk id="393" creationId="{00000000-0000-0000-0000-000000000000}"/>
          </ac:spMkLst>
        </pc:spChg>
        <pc:spChg chg="mod">
          <ac:chgData name="Bhawani Shankar Sahu" userId="e5f9bc2e-d4bb-415b-bd8a-e25372d6a074" providerId="ADAL" clId="{59C1C912-9616-41E2-BA6A-CACC1D558B6D}" dt="2023-02-23T22:18:45.847" v="851"/>
          <ac:spMkLst>
            <pc:docMk/>
            <pc:sldMk cId="0" sldId="299"/>
            <ac:spMk id="394" creationId="{00000000-0000-0000-0000-000000000000}"/>
          </ac:spMkLst>
        </pc:spChg>
      </pc:sldChg>
      <pc:sldChg chg="modSp">
        <pc:chgData name="Bhawani Shankar Sahu" userId="e5f9bc2e-d4bb-415b-bd8a-e25372d6a074" providerId="ADAL" clId="{59C1C912-9616-41E2-BA6A-CACC1D558B6D}" dt="2023-02-23T22:18:45.847" v="851"/>
        <pc:sldMkLst>
          <pc:docMk/>
          <pc:sldMk cId="0" sldId="300"/>
        </pc:sldMkLst>
        <pc:spChg chg="mod">
          <ac:chgData name="Bhawani Shankar Sahu" userId="e5f9bc2e-d4bb-415b-bd8a-e25372d6a074" providerId="ADAL" clId="{59C1C912-9616-41E2-BA6A-CACC1D558B6D}" dt="2023-02-23T22:18:45.847" v="851"/>
          <ac:spMkLst>
            <pc:docMk/>
            <pc:sldMk cId="0" sldId="300"/>
            <ac:spMk id="399" creationId="{00000000-0000-0000-0000-000000000000}"/>
          </ac:spMkLst>
        </pc:spChg>
        <pc:spChg chg="mod">
          <ac:chgData name="Bhawani Shankar Sahu" userId="e5f9bc2e-d4bb-415b-bd8a-e25372d6a074" providerId="ADAL" clId="{59C1C912-9616-41E2-BA6A-CACC1D558B6D}" dt="2023-02-23T22:18:45.847" v="851"/>
          <ac:spMkLst>
            <pc:docMk/>
            <pc:sldMk cId="0" sldId="300"/>
            <ac:spMk id="400" creationId="{00000000-0000-0000-0000-000000000000}"/>
          </ac:spMkLst>
        </pc:spChg>
      </pc:sldChg>
      <pc:sldChg chg="modSp">
        <pc:chgData name="Bhawani Shankar Sahu" userId="e5f9bc2e-d4bb-415b-bd8a-e25372d6a074" providerId="ADAL" clId="{59C1C912-9616-41E2-BA6A-CACC1D558B6D}" dt="2023-02-23T22:18:45.847" v="851"/>
        <pc:sldMkLst>
          <pc:docMk/>
          <pc:sldMk cId="0" sldId="301"/>
        </pc:sldMkLst>
        <pc:spChg chg="mod">
          <ac:chgData name="Bhawani Shankar Sahu" userId="e5f9bc2e-d4bb-415b-bd8a-e25372d6a074" providerId="ADAL" clId="{59C1C912-9616-41E2-BA6A-CACC1D558B6D}" dt="2023-02-23T22:18:45.847" v="851"/>
          <ac:spMkLst>
            <pc:docMk/>
            <pc:sldMk cId="0" sldId="301"/>
            <ac:spMk id="405" creationId="{00000000-0000-0000-0000-000000000000}"/>
          </ac:spMkLst>
        </pc:spChg>
        <pc:spChg chg="mod">
          <ac:chgData name="Bhawani Shankar Sahu" userId="e5f9bc2e-d4bb-415b-bd8a-e25372d6a074" providerId="ADAL" clId="{59C1C912-9616-41E2-BA6A-CACC1D558B6D}" dt="2023-02-23T22:18:45.847" v="851"/>
          <ac:spMkLst>
            <pc:docMk/>
            <pc:sldMk cId="0" sldId="301"/>
            <ac:spMk id="406" creationId="{00000000-0000-0000-0000-000000000000}"/>
          </ac:spMkLst>
        </pc:spChg>
      </pc:sldChg>
      <pc:sldChg chg="modSp">
        <pc:chgData name="Bhawani Shankar Sahu" userId="e5f9bc2e-d4bb-415b-bd8a-e25372d6a074" providerId="ADAL" clId="{59C1C912-9616-41E2-BA6A-CACC1D558B6D}" dt="2023-02-23T22:18:45.847" v="851"/>
        <pc:sldMkLst>
          <pc:docMk/>
          <pc:sldMk cId="0" sldId="302"/>
        </pc:sldMkLst>
        <pc:spChg chg="mod">
          <ac:chgData name="Bhawani Shankar Sahu" userId="e5f9bc2e-d4bb-415b-bd8a-e25372d6a074" providerId="ADAL" clId="{59C1C912-9616-41E2-BA6A-CACC1D558B6D}" dt="2023-02-23T22:18:45.847" v="851"/>
          <ac:spMkLst>
            <pc:docMk/>
            <pc:sldMk cId="0" sldId="302"/>
            <ac:spMk id="411" creationId="{00000000-0000-0000-0000-000000000000}"/>
          </ac:spMkLst>
        </pc:spChg>
        <pc:spChg chg="mod">
          <ac:chgData name="Bhawani Shankar Sahu" userId="e5f9bc2e-d4bb-415b-bd8a-e25372d6a074" providerId="ADAL" clId="{59C1C912-9616-41E2-BA6A-CACC1D558B6D}" dt="2023-02-23T22:18:45.847" v="851"/>
          <ac:spMkLst>
            <pc:docMk/>
            <pc:sldMk cId="0" sldId="302"/>
            <ac:spMk id="412" creationId="{00000000-0000-0000-0000-000000000000}"/>
          </ac:spMkLst>
        </pc:spChg>
      </pc:sldChg>
      <pc:sldChg chg="modSp">
        <pc:chgData name="Bhawani Shankar Sahu" userId="e5f9bc2e-d4bb-415b-bd8a-e25372d6a074" providerId="ADAL" clId="{59C1C912-9616-41E2-BA6A-CACC1D558B6D}" dt="2023-02-23T22:18:45.847" v="851"/>
        <pc:sldMkLst>
          <pc:docMk/>
          <pc:sldMk cId="0" sldId="303"/>
        </pc:sldMkLst>
        <pc:spChg chg="mod">
          <ac:chgData name="Bhawani Shankar Sahu" userId="e5f9bc2e-d4bb-415b-bd8a-e25372d6a074" providerId="ADAL" clId="{59C1C912-9616-41E2-BA6A-CACC1D558B6D}" dt="2023-02-23T22:18:45.847" v="851"/>
          <ac:spMkLst>
            <pc:docMk/>
            <pc:sldMk cId="0" sldId="303"/>
            <ac:spMk id="417" creationId="{00000000-0000-0000-0000-000000000000}"/>
          </ac:spMkLst>
        </pc:spChg>
      </pc:sldChg>
      <pc:sldChg chg="modSp">
        <pc:chgData name="Bhawani Shankar Sahu" userId="e5f9bc2e-d4bb-415b-bd8a-e25372d6a074" providerId="ADAL" clId="{59C1C912-9616-41E2-BA6A-CACC1D558B6D}" dt="2023-02-23T22:18:45.847" v="851"/>
        <pc:sldMkLst>
          <pc:docMk/>
          <pc:sldMk cId="0" sldId="304"/>
        </pc:sldMkLst>
        <pc:spChg chg="mod">
          <ac:chgData name="Bhawani Shankar Sahu" userId="e5f9bc2e-d4bb-415b-bd8a-e25372d6a074" providerId="ADAL" clId="{59C1C912-9616-41E2-BA6A-CACC1D558B6D}" dt="2023-02-23T22:18:45.847" v="851"/>
          <ac:spMkLst>
            <pc:docMk/>
            <pc:sldMk cId="0" sldId="304"/>
            <ac:spMk id="423" creationId="{00000000-0000-0000-0000-000000000000}"/>
          </ac:spMkLst>
        </pc:spChg>
        <pc:spChg chg="mod">
          <ac:chgData name="Bhawani Shankar Sahu" userId="e5f9bc2e-d4bb-415b-bd8a-e25372d6a074" providerId="ADAL" clId="{59C1C912-9616-41E2-BA6A-CACC1D558B6D}" dt="2023-02-23T22:18:45.847" v="851"/>
          <ac:spMkLst>
            <pc:docMk/>
            <pc:sldMk cId="0" sldId="304"/>
            <ac:spMk id="424" creationId="{00000000-0000-0000-0000-000000000000}"/>
          </ac:spMkLst>
        </pc:spChg>
      </pc:sldChg>
      <pc:sldChg chg="modSp">
        <pc:chgData name="Bhawani Shankar Sahu" userId="e5f9bc2e-d4bb-415b-bd8a-e25372d6a074" providerId="ADAL" clId="{59C1C912-9616-41E2-BA6A-CACC1D558B6D}" dt="2023-02-23T22:18:45.847" v="851"/>
        <pc:sldMkLst>
          <pc:docMk/>
          <pc:sldMk cId="0" sldId="305"/>
        </pc:sldMkLst>
        <pc:spChg chg="mod">
          <ac:chgData name="Bhawani Shankar Sahu" userId="e5f9bc2e-d4bb-415b-bd8a-e25372d6a074" providerId="ADAL" clId="{59C1C912-9616-41E2-BA6A-CACC1D558B6D}" dt="2023-02-23T22:18:45.847" v="851"/>
          <ac:spMkLst>
            <pc:docMk/>
            <pc:sldMk cId="0" sldId="305"/>
            <ac:spMk id="429" creationId="{00000000-0000-0000-0000-000000000000}"/>
          </ac:spMkLst>
        </pc:spChg>
        <pc:spChg chg="mod">
          <ac:chgData name="Bhawani Shankar Sahu" userId="e5f9bc2e-d4bb-415b-bd8a-e25372d6a074" providerId="ADAL" clId="{59C1C912-9616-41E2-BA6A-CACC1D558B6D}" dt="2023-02-23T22:18:45.847" v="851"/>
          <ac:spMkLst>
            <pc:docMk/>
            <pc:sldMk cId="0" sldId="305"/>
            <ac:spMk id="430" creationId="{00000000-0000-0000-0000-000000000000}"/>
          </ac:spMkLst>
        </pc:spChg>
      </pc:sldChg>
      <pc:sldChg chg="modSp">
        <pc:chgData name="Bhawani Shankar Sahu" userId="e5f9bc2e-d4bb-415b-bd8a-e25372d6a074" providerId="ADAL" clId="{59C1C912-9616-41E2-BA6A-CACC1D558B6D}" dt="2023-02-23T22:18:45.847" v="851"/>
        <pc:sldMkLst>
          <pc:docMk/>
          <pc:sldMk cId="0" sldId="306"/>
        </pc:sldMkLst>
        <pc:spChg chg="mod">
          <ac:chgData name="Bhawani Shankar Sahu" userId="e5f9bc2e-d4bb-415b-bd8a-e25372d6a074" providerId="ADAL" clId="{59C1C912-9616-41E2-BA6A-CACC1D558B6D}" dt="2023-02-23T22:18:45.847" v="851"/>
          <ac:spMkLst>
            <pc:docMk/>
            <pc:sldMk cId="0" sldId="306"/>
            <ac:spMk id="435" creationId="{00000000-0000-0000-0000-000000000000}"/>
          </ac:spMkLst>
        </pc:spChg>
        <pc:spChg chg="mod">
          <ac:chgData name="Bhawani Shankar Sahu" userId="e5f9bc2e-d4bb-415b-bd8a-e25372d6a074" providerId="ADAL" clId="{59C1C912-9616-41E2-BA6A-CACC1D558B6D}" dt="2023-02-23T22:18:45.847" v="851"/>
          <ac:spMkLst>
            <pc:docMk/>
            <pc:sldMk cId="0" sldId="306"/>
            <ac:spMk id="436" creationId="{00000000-0000-0000-0000-000000000000}"/>
          </ac:spMkLst>
        </pc:spChg>
      </pc:sldChg>
      <pc:sldChg chg="modSp del mod">
        <pc:chgData name="Bhawani Shankar Sahu" userId="e5f9bc2e-d4bb-415b-bd8a-e25372d6a074" providerId="ADAL" clId="{59C1C912-9616-41E2-BA6A-CACC1D558B6D}" dt="2023-02-23T22:37:22.677" v="982" actId="47"/>
        <pc:sldMkLst>
          <pc:docMk/>
          <pc:sldMk cId="0" sldId="307"/>
        </pc:sldMkLst>
        <pc:spChg chg="mod">
          <ac:chgData name="Bhawani Shankar Sahu" userId="e5f9bc2e-d4bb-415b-bd8a-e25372d6a074" providerId="ADAL" clId="{59C1C912-9616-41E2-BA6A-CACC1D558B6D}" dt="2023-02-23T22:37:12.281" v="981" actId="27636"/>
          <ac:spMkLst>
            <pc:docMk/>
            <pc:sldMk cId="0" sldId="307"/>
            <ac:spMk id="442" creationId="{00000000-0000-0000-0000-000000000000}"/>
          </ac:spMkLst>
        </pc:spChg>
      </pc:sldChg>
      <pc:sldChg chg="del">
        <pc:chgData name="Bhawani Shankar Sahu" userId="e5f9bc2e-d4bb-415b-bd8a-e25372d6a074" providerId="ADAL" clId="{59C1C912-9616-41E2-BA6A-CACC1D558B6D}" dt="2023-02-23T21:47:53.039" v="443" actId="47"/>
        <pc:sldMkLst>
          <pc:docMk/>
          <pc:sldMk cId="0" sldId="308"/>
        </pc:sldMkLst>
      </pc:sldChg>
      <pc:sldChg chg="del">
        <pc:chgData name="Bhawani Shankar Sahu" userId="e5f9bc2e-d4bb-415b-bd8a-e25372d6a074" providerId="ADAL" clId="{59C1C912-9616-41E2-BA6A-CACC1D558B6D}" dt="2023-02-23T21:47:53.039" v="443" actId="47"/>
        <pc:sldMkLst>
          <pc:docMk/>
          <pc:sldMk cId="0" sldId="309"/>
        </pc:sldMkLst>
      </pc:sldChg>
      <pc:sldChg chg="del">
        <pc:chgData name="Bhawani Shankar Sahu" userId="e5f9bc2e-d4bb-415b-bd8a-e25372d6a074" providerId="ADAL" clId="{59C1C912-9616-41E2-BA6A-CACC1D558B6D}" dt="2023-02-23T21:47:53.039" v="443" actId="47"/>
        <pc:sldMkLst>
          <pc:docMk/>
          <pc:sldMk cId="0" sldId="310"/>
        </pc:sldMkLst>
      </pc:sldChg>
      <pc:sldChg chg="del">
        <pc:chgData name="Bhawani Shankar Sahu" userId="e5f9bc2e-d4bb-415b-bd8a-e25372d6a074" providerId="ADAL" clId="{59C1C912-9616-41E2-BA6A-CACC1D558B6D}" dt="2023-02-23T21:47:53.039" v="443" actId="47"/>
        <pc:sldMkLst>
          <pc:docMk/>
          <pc:sldMk cId="0" sldId="311"/>
        </pc:sldMkLst>
      </pc:sldChg>
      <pc:sldChg chg="del">
        <pc:chgData name="Bhawani Shankar Sahu" userId="e5f9bc2e-d4bb-415b-bd8a-e25372d6a074" providerId="ADAL" clId="{59C1C912-9616-41E2-BA6A-CACC1D558B6D}" dt="2023-02-23T21:47:53.039" v="443" actId="47"/>
        <pc:sldMkLst>
          <pc:docMk/>
          <pc:sldMk cId="0" sldId="312"/>
        </pc:sldMkLst>
      </pc:sldChg>
      <pc:sldChg chg="del">
        <pc:chgData name="Bhawani Shankar Sahu" userId="e5f9bc2e-d4bb-415b-bd8a-e25372d6a074" providerId="ADAL" clId="{59C1C912-9616-41E2-BA6A-CACC1D558B6D}" dt="2023-02-23T21:47:53.039" v="443" actId="47"/>
        <pc:sldMkLst>
          <pc:docMk/>
          <pc:sldMk cId="0" sldId="313"/>
        </pc:sldMkLst>
      </pc:sldChg>
      <pc:sldChg chg="modSp new mod">
        <pc:chgData name="Bhawani Shankar Sahu" userId="e5f9bc2e-d4bb-415b-bd8a-e25372d6a074" providerId="ADAL" clId="{59C1C912-9616-41E2-BA6A-CACC1D558B6D}" dt="2023-02-23T22:18:45.847" v="851"/>
        <pc:sldMkLst>
          <pc:docMk/>
          <pc:sldMk cId="466054386" sldId="314"/>
        </pc:sldMkLst>
        <pc:spChg chg="mod">
          <ac:chgData name="Bhawani Shankar Sahu" userId="e5f9bc2e-d4bb-415b-bd8a-e25372d6a074" providerId="ADAL" clId="{59C1C912-9616-41E2-BA6A-CACC1D558B6D}" dt="2023-02-23T22:18:45.847" v="851"/>
          <ac:spMkLst>
            <pc:docMk/>
            <pc:sldMk cId="466054386" sldId="314"/>
            <ac:spMk id="2" creationId="{1EC0DE8B-8CE8-9601-B5F7-F8662615F654}"/>
          </ac:spMkLst>
        </pc:spChg>
        <pc:spChg chg="mod">
          <ac:chgData name="Bhawani Shankar Sahu" userId="e5f9bc2e-d4bb-415b-bd8a-e25372d6a074" providerId="ADAL" clId="{59C1C912-9616-41E2-BA6A-CACC1D558B6D}" dt="2023-02-23T22:18:45.847" v="851"/>
          <ac:spMkLst>
            <pc:docMk/>
            <pc:sldMk cId="466054386" sldId="314"/>
            <ac:spMk id="3" creationId="{67ED13E7-5AC6-B168-FF29-7854A4D970DB}"/>
          </ac:spMkLst>
        </pc:spChg>
        <pc:spChg chg="mod">
          <ac:chgData name="Bhawani Shankar Sahu" userId="e5f9bc2e-d4bb-415b-bd8a-e25372d6a074" providerId="ADAL" clId="{59C1C912-9616-41E2-BA6A-CACC1D558B6D}" dt="2023-02-23T22:18:45.847" v="851"/>
          <ac:spMkLst>
            <pc:docMk/>
            <pc:sldMk cId="466054386" sldId="314"/>
            <ac:spMk id="4" creationId="{C63D3046-2F9A-4375-4E7E-B9CAFA95ED15}"/>
          </ac:spMkLst>
        </pc:spChg>
      </pc:sldChg>
      <pc:sldChg chg="addSp delSp modSp new mod">
        <pc:chgData name="Bhawani Shankar Sahu" userId="e5f9bc2e-d4bb-415b-bd8a-e25372d6a074" providerId="ADAL" clId="{59C1C912-9616-41E2-BA6A-CACC1D558B6D}" dt="2023-02-23T22:18:45.847" v="851"/>
        <pc:sldMkLst>
          <pc:docMk/>
          <pc:sldMk cId="2888568458" sldId="315"/>
        </pc:sldMkLst>
        <pc:spChg chg="mod">
          <ac:chgData name="Bhawani Shankar Sahu" userId="e5f9bc2e-d4bb-415b-bd8a-e25372d6a074" providerId="ADAL" clId="{59C1C912-9616-41E2-BA6A-CACC1D558B6D}" dt="2023-02-23T22:18:45.847" v="851"/>
          <ac:spMkLst>
            <pc:docMk/>
            <pc:sldMk cId="2888568458" sldId="315"/>
            <ac:spMk id="2" creationId="{358CD983-095E-AF6F-BC8E-2CE41158EF3F}"/>
          </ac:spMkLst>
        </pc:spChg>
        <pc:spChg chg="mod">
          <ac:chgData name="Bhawani Shankar Sahu" userId="e5f9bc2e-d4bb-415b-bd8a-e25372d6a074" providerId="ADAL" clId="{59C1C912-9616-41E2-BA6A-CACC1D558B6D}" dt="2023-02-23T21:06:08.258" v="97"/>
          <ac:spMkLst>
            <pc:docMk/>
            <pc:sldMk cId="2888568458" sldId="315"/>
            <ac:spMk id="3" creationId="{93BCFE2E-DB2B-8177-98EF-AB475DE075A2}"/>
          </ac:spMkLst>
        </pc:spChg>
        <pc:spChg chg="mod">
          <ac:chgData name="Bhawani Shankar Sahu" userId="e5f9bc2e-d4bb-415b-bd8a-e25372d6a074" providerId="ADAL" clId="{59C1C912-9616-41E2-BA6A-CACC1D558B6D}" dt="2023-02-23T22:18:45.847" v="851"/>
          <ac:spMkLst>
            <pc:docMk/>
            <pc:sldMk cId="2888568458" sldId="315"/>
            <ac:spMk id="4" creationId="{064C3EDA-8EEF-1399-AD26-8C9A9DECD548}"/>
          </ac:spMkLst>
        </pc:spChg>
        <pc:picChg chg="add del mod">
          <ac:chgData name="Bhawani Shankar Sahu" userId="e5f9bc2e-d4bb-415b-bd8a-e25372d6a074" providerId="ADAL" clId="{59C1C912-9616-41E2-BA6A-CACC1D558B6D}" dt="2023-02-23T21:01:25.994" v="54" actId="478"/>
          <ac:picMkLst>
            <pc:docMk/>
            <pc:sldMk cId="2888568458" sldId="315"/>
            <ac:picMk id="6" creationId="{C518355D-45C2-BFCF-3555-1521D98D17FB}"/>
          </ac:picMkLst>
        </pc:picChg>
        <pc:picChg chg="add mod">
          <ac:chgData name="Bhawani Shankar Sahu" userId="e5f9bc2e-d4bb-415b-bd8a-e25372d6a074" providerId="ADAL" clId="{59C1C912-9616-41E2-BA6A-CACC1D558B6D}" dt="2023-02-23T21:05:56.242" v="95" actId="1076"/>
          <ac:picMkLst>
            <pc:docMk/>
            <pc:sldMk cId="2888568458" sldId="315"/>
            <ac:picMk id="8" creationId="{4951EAD0-99E1-388E-D492-CF5FAA855938}"/>
          </ac:picMkLst>
        </pc:picChg>
        <pc:picChg chg="add mod">
          <ac:chgData name="Bhawani Shankar Sahu" userId="e5f9bc2e-d4bb-415b-bd8a-e25372d6a074" providerId="ADAL" clId="{59C1C912-9616-41E2-BA6A-CACC1D558B6D}" dt="2023-02-23T21:05:51.683" v="94" actId="1076"/>
          <ac:picMkLst>
            <pc:docMk/>
            <pc:sldMk cId="2888568458" sldId="315"/>
            <ac:picMk id="10" creationId="{B4F99702-C99B-E848-71A0-26758CF9EDE3}"/>
          </ac:picMkLst>
        </pc:picChg>
        <pc:picChg chg="add mod">
          <ac:chgData name="Bhawani Shankar Sahu" userId="e5f9bc2e-d4bb-415b-bd8a-e25372d6a074" providerId="ADAL" clId="{59C1C912-9616-41E2-BA6A-CACC1D558B6D}" dt="2023-02-23T21:06:30.948" v="99" actId="1076"/>
          <ac:picMkLst>
            <pc:docMk/>
            <pc:sldMk cId="2888568458" sldId="315"/>
            <ac:picMk id="11" creationId="{C1946F75-94D8-1F44-27FC-1F7B7607AD74}"/>
          </ac:picMkLst>
        </pc:picChg>
        <pc:picChg chg="add mod">
          <ac:chgData name="Bhawani Shankar Sahu" userId="e5f9bc2e-d4bb-415b-bd8a-e25372d6a074" providerId="ADAL" clId="{59C1C912-9616-41E2-BA6A-CACC1D558B6D}" dt="2023-02-23T21:06:36.928" v="100" actId="1076"/>
          <ac:picMkLst>
            <pc:docMk/>
            <pc:sldMk cId="2888568458" sldId="315"/>
            <ac:picMk id="12" creationId="{5C884833-3B39-AEBC-452A-505213EB7B59}"/>
          </ac:picMkLst>
        </pc:picChg>
      </pc:sldChg>
      <pc:sldChg chg="addSp delSp modSp new mod">
        <pc:chgData name="Bhawani Shankar Sahu" userId="e5f9bc2e-d4bb-415b-bd8a-e25372d6a074" providerId="ADAL" clId="{59C1C912-9616-41E2-BA6A-CACC1D558B6D}" dt="2023-02-23T22:18:45.847" v="851"/>
        <pc:sldMkLst>
          <pc:docMk/>
          <pc:sldMk cId="261927276" sldId="316"/>
        </pc:sldMkLst>
        <pc:spChg chg="mod">
          <ac:chgData name="Bhawani Shankar Sahu" userId="e5f9bc2e-d4bb-415b-bd8a-e25372d6a074" providerId="ADAL" clId="{59C1C912-9616-41E2-BA6A-CACC1D558B6D}" dt="2023-02-23T22:18:45.847" v="851"/>
          <ac:spMkLst>
            <pc:docMk/>
            <pc:sldMk cId="261927276" sldId="316"/>
            <ac:spMk id="2" creationId="{C8BA1D98-2946-4D55-51C9-24F376EE7D22}"/>
          </ac:spMkLst>
        </pc:spChg>
        <pc:spChg chg="mod">
          <ac:chgData name="Bhawani Shankar Sahu" userId="e5f9bc2e-d4bb-415b-bd8a-e25372d6a074" providerId="ADAL" clId="{59C1C912-9616-41E2-BA6A-CACC1D558B6D}" dt="2023-02-23T21:08:38.049" v="112" actId="15"/>
          <ac:spMkLst>
            <pc:docMk/>
            <pc:sldMk cId="261927276" sldId="316"/>
            <ac:spMk id="3" creationId="{81135093-0674-B1B2-F87A-6DF4CF52A16E}"/>
          </ac:spMkLst>
        </pc:spChg>
        <pc:spChg chg="mod">
          <ac:chgData name="Bhawani Shankar Sahu" userId="e5f9bc2e-d4bb-415b-bd8a-e25372d6a074" providerId="ADAL" clId="{59C1C912-9616-41E2-BA6A-CACC1D558B6D}" dt="2023-02-23T22:18:45.847" v="851"/>
          <ac:spMkLst>
            <pc:docMk/>
            <pc:sldMk cId="261927276" sldId="316"/>
            <ac:spMk id="4" creationId="{D78343D7-9C4F-4CDB-C935-D522B63CA9B9}"/>
          </ac:spMkLst>
        </pc:spChg>
        <pc:picChg chg="add del mod">
          <ac:chgData name="Bhawani Shankar Sahu" userId="e5f9bc2e-d4bb-415b-bd8a-e25372d6a074" providerId="ADAL" clId="{59C1C912-9616-41E2-BA6A-CACC1D558B6D}" dt="2023-02-23T21:07:15.713" v="104" actId="478"/>
          <ac:picMkLst>
            <pc:docMk/>
            <pc:sldMk cId="261927276" sldId="316"/>
            <ac:picMk id="6" creationId="{16C765A4-879F-51D6-30BD-3CD118749D76}"/>
          </ac:picMkLst>
        </pc:picChg>
        <pc:picChg chg="add del mod">
          <ac:chgData name="Bhawani Shankar Sahu" userId="e5f9bc2e-d4bb-415b-bd8a-e25372d6a074" providerId="ADAL" clId="{59C1C912-9616-41E2-BA6A-CACC1D558B6D}" dt="2023-02-23T21:07:15.713" v="104" actId="478"/>
          <ac:picMkLst>
            <pc:docMk/>
            <pc:sldMk cId="261927276" sldId="316"/>
            <ac:picMk id="8" creationId="{79427A0B-3958-557A-F23F-260946FC751D}"/>
          </ac:picMkLst>
        </pc:picChg>
        <pc:picChg chg="add mod">
          <ac:chgData name="Bhawani Shankar Sahu" userId="e5f9bc2e-d4bb-415b-bd8a-e25372d6a074" providerId="ADAL" clId="{59C1C912-9616-41E2-BA6A-CACC1D558B6D}" dt="2023-02-23T21:07:50.133" v="106" actId="1076"/>
          <ac:picMkLst>
            <pc:docMk/>
            <pc:sldMk cId="261927276" sldId="316"/>
            <ac:picMk id="10" creationId="{2C81D880-C109-0DBF-750E-06B74C42DFF1}"/>
          </ac:picMkLst>
        </pc:picChg>
        <pc:picChg chg="add mod">
          <ac:chgData name="Bhawani Shankar Sahu" userId="e5f9bc2e-d4bb-415b-bd8a-e25372d6a074" providerId="ADAL" clId="{59C1C912-9616-41E2-BA6A-CACC1D558B6D}" dt="2023-02-23T21:08:15.454" v="109" actId="1076"/>
          <ac:picMkLst>
            <pc:docMk/>
            <pc:sldMk cId="261927276" sldId="316"/>
            <ac:picMk id="12" creationId="{24B08404-41C8-900B-EDE2-1996650655E1}"/>
          </ac:picMkLst>
        </pc:picChg>
        <pc:picChg chg="add mod">
          <ac:chgData name="Bhawani Shankar Sahu" userId="e5f9bc2e-d4bb-415b-bd8a-e25372d6a074" providerId="ADAL" clId="{59C1C912-9616-41E2-BA6A-CACC1D558B6D}" dt="2023-02-23T21:09:00.135" v="114" actId="1076"/>
          <ac:picMkLst>
            <pc:docMk/>
            <pc:sldMk cId="261927276" sldId="316"/>
            <ac:picMk id="14" creationId="{7E05B6BE-B59A-1067-44AC-0A890A1767BF}"/>
          </ac:picMkLst>
        </pc:picChg>
        <pc:picChg chg="add mod">
          <ac:chgData name="Bhawani Shankar Sahu" userId="e5f9bc2e-d4bb-415b-bd8a-e25372d6a074" providerId="ADAL" clId="{59C1C912-9616-41E2-BA6A-CACC1D558B6D}" dt="2023-02-23T21:09:20.511" v="116" actId="1076"/>
          <ac:picMkLst>
            <pc:docMk/>
            <pc:sldMk cId="261927276" sldId="316"/>
            <ac:picMk id="16" creationId="{32531644-202A-F24F-8451-FF53A1BC18A7}"/>
          </ac:picMkLst>
        </pc:picChg>
      </pc:sldChg>
      <pc:sldChg chg="new del">
        <pc:chgData name="Bhawani Shankar Sahu" userId="e5f9bc2e-d4bb-415b-bd8a-e25372d6a074" providerId="ADAL" clId="{59C1C912-9616-41E2-BA6A-CACC1D558B6D}" dt="2023-02-23T21:02:56.702" v="66" actId="47"/>
        <pc:sldMkLst>
          <pc:docMk/>
          <pc:sldMk cId="3062303679" sldId="316"/>
        </pc:sldMkLst>
      </pc:sldChg>
      <pc:sldChg chg="new del">
        <pc:chgData name="Bhawani Shankar Sahu" userId="e5f9bc2e-d4bb-415b-bd8a-e25372d6a074" providerId="ADAL" clId="{59C1C912-9616-41E2-BA6A-CACC1D558B6D}" dt="2023-02-23T21:02:56.702" v="66" actId="47"/>
        <pc:sldMkLst>
          <pc:docMk/>
          <pc:sldMk cId="2345557973" sldId="317"/>
        </pc:sldMkLst>
      </pc:sldChg>
      <pc:sldChg chg="addSp modSp add mod">
        <pc:chgData name="Bhawani Shankar Sahu" userId="e5f9bc2e-d4bb-415b-bd8a-e25372d6a074" providerId="ADAL" clId="{59C1C912-9616-41E2-BA6A-CACC1D558B6D}" dt="2023-02-23T22:18:45.847" v="851"/>
        <pc:sldMkLst>
          <pc:docMk/>
          <pc:sldMk cId="4256379763" sldId="317"/>
        </pc:sldMkLst>
        <pc:spChg chg="mod">
          <ac:chgData name="Bhawani Shankar Sahu" userId="e5f9bc2e-d4bb-415b-bd8a-e25372d6a074" providerId="ADAL" clId="{59C1C912-9616-41E2-BA6A-CACC1D558B6D}" dt="2023-02-23T22:18:45.847" v="851"/>
          <ac:spMkLst>
            <pc:docMk/>
            <pc:sldMk cId="4256379763" sldId="317"/>
            <ac:spMk id="2" creationId="{C8BA1D98-2946-4D55-51C9-24F376EE7D22}"/>
          </ac:spMkLst>
        </pc:spChg>
        <pc:spChg chg="mod">
          <ac:chgData name="Bhawani Shankar Sahu" userId="e5f9bc2e-d4bb-415b-bd8a-e25372d6a074" providerId="ADAL" clId="{59C1C912-9616-41E2-BA6A-CACC1D558B6D}" dt="2023-02-23T21:10:09.569" v="123" actId="14100"/>
          <ac:spMkLst>
            <pc:docMk/>
            <pc:sldMk cId="4256379763" sldId="317"/>
            <ac:spMk id="3" creationId="{81135093-0674-B1B2-F87A-6DF4CF52A16E}"/>
          </ac:spMkLst>
        </pc:spChg>
        <pc:spChg chg="mod">
          <ac:chgData name="Bhawani Shankar Sahu" userId="e5f9bc2e-d4bb-415b-bd8a-e25372d6a074" providerId="ADAL" clId="{59C1C912-9616-41E2-BA6A-CACC1D558B6D}" dt="2023-02-23T22:18:45.847" v="851"/>
          <ac:spMkLst>
            <pc:docMk/>
            <pc:sldMk cId="4256379763" sldId="317"/>
            <ac:spMk id="4" creationId="{D78343D7-9C4F-4CDB-C935-D522B63CA9B9}"/>
          </ac:spMkLst>
        </pc:spChg>
        <pc:picChg chg="add mod">
          <ac:chgData name="Bhawani Shankar Sahu" userId="e5f9bc2e-d4bb-415b-bd8a-e25372d6a074" providerId="ADAL" clId="{59C1C912-9616-41E2-BA6A-CACC1D558B6D}" dt="2023-02-23T21:11:00.769" v="128" actId="1076"/>
          <ac:picMkLst>
            <pc:docMk/>
            <pc:sldMk cId="4256379763" sldId="317"/>
            <ac:picMk id="6" creationId="{936B8254-C3A7-E4F1-3156-56C8399233BE}"/>
          </ac:picMkLst>
        </pc:picChg>
        <pc:picChg chg="add mod">
          <ac:chgData name="Bhawani Shankar Sahu" userId="e5f9bc2e-d4bb-415b-bd8a-e25372d6a074" providerId="ADAL" clId="{59C1C912-9616-41E2-BA6A-CACC1D558B6D}" dt="2023-02-23T21:11:04.289" v="129" actId="1076"/>
          <ac:picMkLst>
            <pc:docMk/>
            <pc:sldMk cId="4256379763" sldId="317"/>
            <ac:picMk id="8" creationId="{2DFDD7FD-8FD2-5312-9608-1285160324BC}"/>
          </ac:picMkLst>
        </pc:picChg>
        <pc:picChg chg="add mod">
          <ac:chgData name="Bhawani Shankar Sahu" userId="e5f9bc2e-d4bb-415b-bd8a-e25372d6a074" providerId="ADAL" clId="{59C1C912-9616-41E2-BA6A-CACC1D558B6D}" dt="2023-02-23T21:11:32.052" v="131" actId="1076"/>
          <ac:picMkLst>
            <pc:docMk/>
            <pc:sldMk cId="4256379763" sldId="317"/>
            <ac:picMk id="10" creationId="{26FE5484-F998-3BBA-8847-BC670D44A7AC}"/>
          </ac:picMkLst>
        </pc:picChg>
        <pc:picChg chg="add mod">
          <ac:chgData name="Bhawani Shankar Sahu" userId="e5f9bc2e-d4bb-415b-bd8a-e25372d6a074" providerId="ADAL" clId="{59C1C912-9616-41E2-BA6A-CACC1D558B6D}" dt="2023-02-23T21:12:04.205" v="134" actId="1076"/>
          <ac:picMkLst>
            <pc:docMk/>
            <pc:sldMk cId="4256379763" sldId="317"/>
            <ac:picMk id="12" creationId="{72DCEC20-5933-4770-3C54-0ED653E11303}"/>
          </ac:picMkLst>
        </pc:picChg>
      </pc:sldChg>
      <pc:sldChg chg="modSp add mod">
        <pc:chgData name="Bhawani Shankar Sahu" userId="e5f9bc2e-d4bb-415b-bd8a-e25372d6a074" providerId="ADAL" clId="{59C1C912-9616-41E2-BA6A-CACC1D558B6D}" dt="2023-02-23T22:18:45.847" v="851"/>
        <pc:sldMkLst>
          <pc:docMk/>
          <pc:sldMk cId="1135737582" sldId="318"/>
        </pc:sldMkLst>
        <pc:spChg chg="mod">
          <ac:chgData name="Bhawani Shankar Sahu" userId="e5f9bc2e-d4bb-415b-bd8a-e25372d6a074" providerId="ADAL" clId="{59C1C912-9616-41E2-BA6A-CACC1D558B6D}" dt="2023-02-23T22:18:45.847" v="851"/>
          <ac:spMkLst>
            <pc:docMk/>
            <pc:sldMk cId="1135737582" sldId="318"/>
            <ac:spMk id="2" creationId="{C8BA1D98-2946-4D55-51C9-24F376EE7D22}"/>
          </ac:spMkLst>
        </pc:spChg>
        <pc:spChg chg="mod">
          <ac:chgData name="Bhawani Shankar Sahu" userId="e5f9bc2e-d4bb-415b-bd8a-e25372d6a074" providerId="ADAL" clId="{59C1C912-9616-41E2-BA6A-CACC1D558B6D}" dt="2023-02-23T22:18:45.847" v="851"/>
          <ac:spMkLst>
            <pc:docMk/>
            <pc:sldMk cId="1135737582" sldId="318"/>
            <ac:spMk id="3" creationId="{81135093-0674-B1B2-F87A-6DF4CF52A16E}"/>
          </ac:spMkLst>
        </pc:spChg>
        <pc:spChg chg="mod">
          <ac:chgData name="Bhawani Shankar Sahu" userId="e5f9bc2e-d4bb-415b-bd8a-e25372d6a074" providerId="ADAL" clId="{59C1C912-9616-41E2-BA6A-CACC1D558B6D}" dt="2023-02-23T22:18:45.847" v="851"/>
          <ac:spMkLst>
            <pc:docMk/>
            <pc:sldMk cId="1135737582" sldId="318"/>
            <ac:spMk id="4" creationId="{D78343D7-9C4F-4CDB-C935-D522B63CA9B9}"/>
          </ac:spMkLst>
        </pc:spChg>
      </pc:sldChg>
      <pc:sldChg chg="new del">
        <pc:chgData name="Bhawani Shankar Sahu" userId="e5f9bc2e-d4bb-415b-bd8a-e25372d6a074" providerId="ADAL" clId="{59C1C912-9616-41E2-BA6A-CACC1D558B6D}" dt="2023-02-23T21:02:56.702" v="66" actId="47"/>
        <pc:sldMkLst>
          <pc:docMk/>
          <pc:sldMk cId="3393936640" sldId="318"/>
        </pc:sldMkLst>
      </pc:sldChg>
      <pc:sldChg chg="new del">
        <pc:chgData name="Bhawani Shankar Sahu" userId="e5f9bc2e-d4bb-415b-bd8a-e25372d6a074" providerId="ADAL" clId="{59C1C912-9616-41E2-BA6A-CACC1D558B6D}" dt="2023-02-23T21:02:56.702" v="66" actId="47"/>
        <pc:sldMkLst>
          <pc:docMk/>
          <pc:sldMk cId="723701073" sldId="319"/>
        </pc:sldMkLst>
      </pc:sldChg>
      <pc:sldChg chg="addSp modSp add mod">
        <pc:chgData name="Bhawani Shankar Sahu" userId="e5f9bc2e-d4bb-415b-bd8a-e25372d6a074" providerId="ADAL" clId="{59C1C912-9616-41E2-BA6A-CACC1D558B6D}" dt="2023-02-23T22:36:46.203" v="978" actId="1036"/>
        <pc:sldMkLst>
          <pc:docMk/>
          <pc:sldMk cId="3375941625" sldId="319"/>
        </pc:sldMkLst>
        <pc:spChg chg="mod">
          <ac:chgData name="Bhawani Shankar Sahu" userId="e5f9bc2e-d4bb-415b-bd8a-e25372d6a074" providerId="ADAL" clId="{59C1C912-9616-41E2-BA6A-CACC1D558B6D}" dt="2023-02-23T22:18:45.847" v="851"/>
          <ac:spMkLst>
            <pc:docMk/>
            <pc:sldMk cId="3375941625" sldId="319"/>
            <ac:spMk id="2" creationId="{C8BA1D98-2946-4D55-51C9-24F376EE7D22}"/>
          </ac:spMkLst>
        </pc:spChg>
        <pc:spChg chg="mod">
          <ac:chgData name="Bhawani Shankar Sahu" userId="e5f9bc2e-d4bb-415b-bd8a-e25372d6a074" providerId="ADAL" clId="{59C1C912-9616-41E2-BA6A-CACC1D558B6D}" dt="2023-02-23T21:26:58.631" v="249" actId="123"/>
          <ac:spMkLst>
            <pc:docMk/>
            <pc:sldMk cId="3375941625" sldId="319"/>
            <ac:spMk id="3" creationId="{81135093-0674-B1B2-F87A-6DF4CF52A16E}"/>
          </ac:spMkLst>
        </pc:spChg>
        <pc:spChg chg="mod">
          <ac:chgData name="Bhawani Shankar Sahu" userId="e5f9bc2e-d4bb-415b-bd8a-e25372d6a074" providerId="ADAL" clId="{59C1C912-9616-41E2-BA6A-CACC1D558B6D}" dt="2023-02-23T22:18:45.847" v="851"/>
          <ac:spMkLst>
            <pc:docMk/>
            <pc:sldMk cId="3375941625" sldId="319"/>
            <ac:spMk id="4" creationId="{D78343D7-9C4F-4CDB-C935-D522B63CA9B9}"/>
          </ac:spMkLst>
        </pc:spChg>
        <pc:picChg chg="add mod">
          <ac:chgData name="Bhawani Shankar Sahu" userId="e5f9bc2e-d4bb-415b-bd8a-e25372d6a074" providerId="ADAL" clId="{59C1C912-9616-41E2-BA6A-CACC1D558B6D}" dt="2023-02-23T22:36:46.203" v="978" actId="1036"/>
          <ac:picMkLst>
            <pc:docMk/>
            <pc:sldMk cId="3375941625" sldId="319"/>
            <ac:picMk id="6" creationId="{35258985-29F4-BFF0-5491-6BC5F614C03A}"/>
          </ac:picMkLst>
        </pc:picChg>
        <pc:picChg chg="add mod">
          <ac:chgData name="Bhawani Shankar Sahu" userId="e5f9bc2e-d4bb-415b-bd8a-e25372d6a074" providerId="ADAL" clId="{59C1C912-9616-41E2-BA6A-CACC1D558B6D}" dt="2023-02-23T21:28:00.602" v="256" actId="14100"/>
          <ac:picMkLst>
            <pc:docMk/>
            <pc:sldMk cId="3375941625" sldId="319"/>
            <ac:picMk id="8" creationId="{96F3D91C-BA97-9209-F708-81D8182F34D0}"/>
          </ac:picMkLst>
        </pc:picChg>
      </pc:sldChg>
      <pc:sldChg chg="addSp modSp new mod">
        <pc:chgData name="Bhawani Shankar Sahu" userId="e5f9bc2e-d4bb-415b-bd8a-e25372d6a074" providerId="ADAL" clId="{59C1C912-9616-41E2-BA6A-CACC1D558B6D}" dt="2023-02-23T22:18:45.847" v="851"/>
        <pc:sldMkLst>
          <pc:docMk/>
          <pc:sldMk cId="856598341" sldId="320"/>
        </pc:sldMkLst>
        <pc:spChg chg="mod">
          <ac:chgData name="Bhawani Shankar Sahu" userId="e5f9bc2e-d4bb-415b-bd8a-e25372d6a074" providerId="ADAL" clId="{59C1C912-9616-41E2-BA6A-CACC1D558B6D}" dt="2023-02-23T22:18:45.847" v="851"/>
          <ac:spMkLst>
            <pc:docMk/>
            <pc:sldMk cId="856598341" sldId="320"/>
            <ac:spMk id="2" creationId="{6C7598BB-D33E-BD2F-CA30-AA88669ECB2E}"/>
          </ac:spMkLst>
        </pc:spChg>
        <pc:spChg chg="mod">
          <ac:chgData name="Bhawani Shankar Sahu" userId="e5f9bc2e-d4bb-415b-bd8a-e25372d6a074" providerId="ADAL" clId="{59C1C912-9616-41E2-BA6A-CACC1D558B6D}" dt="2023-02-23T22:18:45.847" v="851"/>
          <ac:spMkLst>
            <pc:docMk/>
            <pc:sldMk cId="856598341" sldId="320"/>
            <ac:spMk id="3" creationId="{009C8530-E17A-CB13-6F0F-12732FF3F767}"/>
          </ac:spMkLst>
        </pc:spChg>
        <pc:spChg chg="mod">
          <ac:chgData name="Bhawani Shankar Sahu" userId="e5f9bc2e-d4bb-415b-bd8a-e25372d6a074" providerId="ADAL" clId="{59C1C912-9616-41E2-BA6A-CACC1D558B6D}" dt="2023-02-23T22:18:45.847" v="851"/>
          <ac:spMkLst>
            <pc:docMk/>
            <pc:sldMk cId="856598341" sldId="320"/>
            <ac:spMk id="4" creationId="{A5344CC2-2951-9BEA-789D-743D36D27485}"/>
          </ac:spMkLst>
        </pc:spChg>
        <pc:picChg chg="add mod">
          <ac:chgData name="Bhawani Shankar Sahu" userId="e5f9bc2e-d4bb-415b-bd8a-e25372d6a074" providerId="ADAL" clId="{59C1C912-9616-41E2-BA6A-CACC1D558B6D}" dt="2023-02-23T21:29:53.701" v="286" actId="14100"/>
          <ac:picMkLst>
            <pc:docMk/>
            <pc:sldMk cId="856598341" sldId="320"/>
            <ac:picMk id="6" creationId="{4C47D7AE-6132-2489-E6E4-43B1A8A98C70}"/>
          </ac:picMkLst>
        </pc:picChg>
        <pc:picChg chg="add mod">
          <ac:chgData name="Bhawani Shankar Sahu" userId="e5f9bc2e-d4bb-415b-bd8a-e25372d6a074" providerId="ADAL" clId="{59C1C912-9616-41E2-BA6A-CACC1D558B6D}" dt="2023-02-23T21:30:26.183" v="293" actId="14100"/>
          <ac:picMkLst>
            <pc:docMk/>
            <pc:sldMk cId="856598341" sldId="320"/>
            <ac:picMk id="8" creationId="{B30A0D93-1FC7-A8AF-8E29-BAD6B781DDDE}"/>
          </ac:picMkLst>
        </pc:picChg>
      </pc:sldChg>
      <pc:sldChg chg="new del">
        <pc:chgData name="Bhawani Shankar Sahu" userId="e5f9bc2e-d4bb-415b-bd8a-e25372d6a074" providerId="ADAL" clId="{59C1C912-9616-41E2-BA6A-CACC1D558B6D}" dt="2023-02-23T21:02:56.702" v="66" actId="47"/>
        <pc:sldMkLst>
          <pc:docMk/>
          <pc:sldMk cId="1333541587" sldId="320"/>
        </pc:sldMkLst>
      </pc:sldChg>
      <pc:sldChg chg="new del">
        <pc:chgData name="Bhawani Shankar Sahu" userId="e5f9bc2e-d4bb-415b-bd8a-e25372d6a074" providerId="ADAL" clId="{59C1C912-9616-41E2-BA6A-CACC1D558B6D}" dt="2023-02-23T21:02:56.702" v="66" actId="47"/>
        <pc:sldMkLst>
          <pc:docMk/>
          <pc:sldMk cId="25625546" sldId="321"/>
        </pc:sldMkLst>
      </pc:sldChg>
      <pc:sldChg chg="addSp delSp modSp new mod">
        <pc:chgData name="Bhawani Shankar Sahu" userId="e5f9bc2e-d4bb-415b-bd8a-e25372d6a074" providerId="ADAL" clId="{59C1C912-9616-41E2-BA6A-CACC1D558B6D}" dt="2023-02-23T22:18:45.847" v="851"/>
        <pc:sldMkLst>
          <pc:docMk/>
          <pc:sldMk cId="2363150287" sldId="321"/>
        </pc:sldMkLst>
        <pc:spChg chg="mod">
          <ac:chgData name="Bhawani Shankar Sahu" userId="e5f9bc2e-d4bb-415b-bd8a-e25372d6a074" providerId="ADAL" clId="{59C1C912-9616-41E2-BA6A-CACC1D558B6D}" dt="2023-02-23T22:18:45.847" v="851"/>
          <ac:spMkLst>
            <pc:docMk/>
            <pc:sldMk cId="2363150287" sldId="321"/>
            <ac:spMk id="2" creationId="{B190AA54-FE56-3568-24A8-F1F770199D41}"/>
          </ac:spMkLst>
        </pc:spChg>
        <pc:spChg chg="mod">
          <ac:chgData name="Bhawani Shankar Sahu" userId="e5f9bc2e-d4bb-415b-bd8a-e25372d6a074" providerId="ADAL" clId="{59C1C912-9616-41E2-BA6A-CACC1D558B6D}" dt="2023-02-23T21:37:38.759" v="380" actId="14100"/>
          <ac:spMkLst>
            <pc:docMk/>
            <pc:sldMk cId="2363150287" sldId="321"/>
            <ac:spMk id="3" creationId="{F7A639B2-5ABB-2093-5B65-7A0FF63E56BA}"/>
          </ac:spMkLst>
        </pc:spChg>
        <pc:spChg chg="mod">
          <ac:chgData name="Bhawani Shankar Sahu" userId="e5f9bc2e-d4bb-415b-bd8a-e25372d6a074" providerId="ADAL" clId="{59C1C912-9616-41E2-BA6A-CACC1D558B6D}" dt="2023-02-23T22:18:45.847" v="851"/>
          <ac:spMkLst>
            <pc:docMk/>
            <pc:sldMk cId="2363150287" sldId="321"/>
            <ac:spMk id="4" creationId="{88ADDC19-6CDA-4E08-325E-D00602BCA512}"/>
          </ac:spMkLst>
        </pc:spChg>
        <pc:picChg chg="add mod">
          <ac:chgData name="Bhawani Shankar Sahu" userId="e5f9bc2e-d4bb-415b-bd8a-e25372d6a074" providerId="ADAL" clId="{59C1C912-9616-41E2-BA6A-CACC1D558B6D}" dt="2023-02-23T21:37:32.207" v="379" actId="1076"/>
          <ac:picMkLst>
            <pc:docMk/>
            <pc:sldMk cId="2363150287" sldId="321"/>
            <ac:picMk id="6" creationId="{048527A0-7F8A-0FBF-6F23-927F3136D9AD}"/>
          </ac:picMkLst>
        </pc:picChg>
        <pc:picChg chg="add del mod">
          <ac:chgData name="Bhawani Shankar Sahu" userId="e5f9bc2e-d4bb-415b-bd8a-e25372d6a074" providerId="ADAL" clId="{59C1C912-9616-41E2-BA6A-CACC1D558B6D}" dt="2023-02-23T21:40:10.493" v="387" actId="478"/>
          <ac:picMkLst>
            <pc:docMk/>
            <pc:sldMk cId="2363150287" sldId="321"/>
            <ac:picMk id="8" creationId="{C1CCFD5C-2884-33C0-8845-F2C1E1CE2633}"/>
          </ac:picMkLst>
        </pc:picChg>
        <pc:picChg chg="add mod">
          <ac:chgData name="Bhawani Shankar Sahu" userId="e5f9bc2e-d4bb-415b-bd8a-e25372d6a074" providerId="ADAL" clId="{59C1C912-9616-41E2-BA6A-CACC1D558B6D}" dt="2023-02-23T21:40:20.495" v="390" actId="14100"/>
          <ac:picMkLst>
            <pc:docMk/>
            <pc:sldMk cId="2363150287" sldId="321"/>
            <ac:picMk id="10" creationId="{351D2B95-9FF6-7FD9-369C-3FFEE9070E80}"/>
          </ac:picMkLst>
        </pc:picChg>
        <pc:picChg chg="add del mod">
          <ac:chgData name="Bhawani Shankar Sahu" userId="e5f9bc2e-d4bb-415b-bd8a-e25372d6a074" providerId="ADAL" clId="{59C1C912-9616-41E2-BA6A-CACC1D558B6D}" dt="2023-02-23T21:39:08.023" v="383" actId="478"/>
          <ac:picMkLst>
            <pc:docMk/>
            <pc:sldMk cId="2363150287" sldId="321"/>
            <ac:picMk id="2050" creationId="{95265CBE-A242-4ED1-5A83-36D47A25C068}"/>
          </ac:picMkLst>
        </pc:picChg>
      </pc:sldChg>
      <pc:sldChg chg="addSp modSp new mod">
        <pc:chgData name="Bhawani Shankar Sahu" userId="e5f9bc2e-d4bb-415b-bd8a-e25372d6a074" providerId="ADAL" clId="{59C1C912-9616-41E2-BA6A-CACC1D558B6D}" dt="2023-02-23T22:18:45.847" v="851"/>
        <pc:sldMkLst>
          <pc:docMk/>
          <pc:sldMk cId="129404990" sldId="322"/>
        </pc:sldMkLst>
        <pc:spChg chg="mod">
          <ac:chgData name="Bhawani Shankar Sahu" userId="e5f9bc2e-d4bb-415b-bd8a-e25372d6a074" providerId="ADAL" clId="{59C1C912-9616-41E2-BA6A-CACC1D558B6D}" dt="2023-02-23T22:18:45.847" v="851"/>
          <ac:spMkLst>
            <pc:docMk/>
            <pc:sldMk cId="129404990" sldId="322"/>
            <ac:spMk id="2" creationId="{FF8ABE1E-161C-1ED2-9373-A5483F369D3C}"/>
          </ac:spMkLst>
        </pc:spChg>
        <pc:spChg chg="mod">
          <ac:chgData name="Bhawani Shankar Sahu" userId="e5f9bc2e-d4bb-415b-bd8a-e25372d6a074" providerId="ADAL" clId="{59C1C912-9616-41E2-BA6A-CACC1D558B6D}" dt="2023-02-23T21:33:14.301" v="330" actId="14100"/>
          <ac:spMkLst>
            <pc:docMk/>
            <pc:sldMk cId="129404990" sldId="322"/>
            <ac:spMk id="3" creationId="{5B01F0F9-3AAD-6184-C52B-A493C55F61D2}"/>
          </ac:spMkLst>
        </pc:spChg>
        <pc:spChg chg="mod">
          <ac:chgData name="Bhawani Shankar Sahu" userId="e5f9bc2e-d4bb-415b-bd8a-e25372d6a074" providerId="ADAL" clId="{59C1C912-9616-41E2-BA6A-CACC1D558B6D}" dt="2023-02-23T22:18:45.847" v="851"/>
          <ac:spMkLst>
            <pc:docMk/>
            <pc:sldMk cId="129404990" sldId="322"/>
            <ac:spMk id="4" creationId="{D5FF99DF-C39A-EB47-A71B-B60B01A8A747}"/>
          </ac:spMkLst>
        </pc:spChg>
        <pc:picChg chg="add mod modCrop">
          <ac:chgData name="Bhawani Shankar Sahu" userId="e5f9bc2e-d4bb-415b-bd8a-e25372d6a074" providerId="ADAL" clId="{59C1C912-9616-41E2-BA6A-CACC1D558B6D}" dt="2023-02-23T21:33:56.414" v="334" actId="732"/>
          <ac:picMkLst>
            <pc:docMk/>
            <pc:sldMk cId="129404990" sldId="322"/>
            <ac:picMk id="6" creationId="{182AF0C2-A4EE-9819-0B55-D7F0266F89FD}"/>
          </ac:picMkLst>
        </pc:picChg>
        <pc:picChg chg="add mod">
          <ac:chgData name="Bhawani Shankar Sahu" userId="e5f9bc2e-d4bb-415b-bd8a-e25372d6a074" providerId="ADAL" clId="{59C1C912-9616-41E2-BA6A-CACC1D558B6D}" dt="2023-02-23T21:33:10.367" v="329" actId="1076"/>
          <ac:picMkLst>
            <pc:docMk/>
            <pc:sldMk cId="129404990" sldId="322"/>
            <ac:picMk id="1026" creationId="{B33793FC-D362-B762-8FEE-C9D65B8FACED}"/>
          </ac:picMkLst>
        </pc:picChg>
      </pc:sldChg>
      <pc:sldChg chg="addSp modSp new mod">
        <pc:chgData name="Bhawani Shankar Sahu" userId="e5f9bc2e-d4bb-415b-bd8a-e25372d6a074" providerId="ADAL" clId="{59C1C912-9616-41E2-BA6A-CACC1D558B6D}" dt="2023-02-23T22:18:45.847" v="851"/>
        <pc:sldMkLst>
          <pc:docMk/>
          <pc:sldMk cId="1205451773" sldId="323"/>
        </pc:sldMkLst>
        <pc:spChg chg="mod">
          <ac:chgData name="Bhawani Shankar Sahu" userId="e5f9bc2e-d4bb-415b-bd8a-e25372d6a074" providerId="ADAL" clId="{59C1C912-9616-41E2-BA6A-CACC1D558B6D}" dt="2023-02-23T22:18:45.847" v="851"/>
          <ac:spMkLst>
            <pc:docMk/>
            <pc:sldMk cId="1205451773" sldId="323"/>
            <ac:spMk id="2" creationId="{72913E85-B202-5F06-517E-5D0A8E14ACAB}"/>
          </ac:spMkLst>
        </pc:spChg>
        <pc:spChg chg="mod">
          <ac:chgData name="Bhawani Shankar Sahu" userId="e5f9bc2e-d4bb-415b-bd8a-e25372d6a074" providerId="ADAL" clId="{59C1C912-9616-41E2-BA6A-CACC1D558B6D}" dt="2023-02-23T22:18:45.847" v="851"/>
          <ac:spMkLst>
            <pc:docMk/>
            <pc:sldMk cId="1205451773" sldId="323"/>
            <ac:spMk id="3" creationId="{CBCAB808-8287-AB13-CAFB-44F208FF51F3}"/>
          </ac:spMkLst>
        </pc:spChg>
        <pc:spChg chg="mod">
          <ac:chgData name="Bhawani Shankar Sahu" userId="e5f9bc2e-d4bb-415b-bd8a-e25372d6a074" providerId="ADAL" clId="{59C1C912-9616-41E2-BA6A-CACC1D558B6D}" dt="2023-02-23T22:18:45.847" v="851"/>
          <ac:spMkLst>
            <pc:docMk/>
            <pc:sldMk cId="1205451773" sldId="323"/>
            <ac:spMk id="4" creationId="{203FAE34-F065-53AE-E10C-1F1C6104BAA0}"/>
          </ac:spMkLst>
        </pc:spChg>
        <pc:picChg chg="add mod">
          <ac:chgData name="Bhawani Shankar Sahu" userId="e5f9bc2e-d4bb-415b-bd8a-e25372d6a074" providerId="ADAL" clId="{59C1C912-9616-41E2-BA6A-CACC1D558B6D}" dt="2023-02-23T21:34:57.993" v="341" actId="14100"/>
          <ac:picMkLst>
            <pc:docMk/>
            <pc:sldMk cId="1205451773" sldId="323"/>
            <ac:picMk id="6" creationId="{93BBD0E8-744A-A352-DDA4-964EF52D0EFE}"/>
          </ac:picMkLst>
        </pc:picChg>
        <pc:picChg chg="add mod">
          <ac:chgData name="Bhawani Shankar Sahu" userId="e5f9bc2e-d4bb-415b-bd8a-e25372d6a074" providerId="ADAL" clId="{59C1C912-9616-41E2-BA6A-CACC1D558B6D}" dt="2023-02-23T21:35:31.626" v="344" actId="14100"/>
          <ac:picMkLst>
            <pc:docMk/>
            <pc:sldMk cId="1205451773" sldId="323"/>
            <ac:picMk id="8" creationId="{5F3CE0C5-5A45-84CF-754B-0F1B633446C8}"/>
          </ac:picMkLst>
        </pc:picChg>
      </pc:sldChg>
      <pc:sldChg chg="addSp modSp new mod">
        <pc:chgData name="Bhawani Shankar Sahu" userId="e5f9bc2e-d4bb-415b-bd8a-e25372d6a074" providerId="ADAL" clId="{59C1C912-9616-41E2-BA6A-CACC1D558B6D}" dt="2023-02-23T22:18:45.847" v="851"/>
        <pc:sldMkLst>
          <pc:docMk/>
          <pc:sldMk cId="331904979" sldId="324"/>
        </pc:sldMkLst>
        <pc:spChg chg="mod">
          <ac:chgData name="Bhawani Shankar Sahu" userId="e5f9bc2e-d4bb-415b-bd8a-e25372d6a074" providerId="ADAL" clId="{59C1C912-9616-41E2-BA6A-CACC1D558B6D}" dt="2023-02-23T22:18:45.847" v="851"/>
          <ac:spMkLst>
            <pc:docMk/>
            <pc:sldMk cId="331904979" sldId="324"/>
            <ac:spMk id="2" creationId="{26D863BC-E5BA-13AE-156E-B42152CC68DC}"/>
          </ac:spMkLst>
        </pc:spChg>
        <pc:spChg chg="mod">
          <ac:chgData name="Bhawani Shankar Sahu" userId="e5f9bc2e-d4bb-415b-bd8a-e25372d6a074" providerId="ADAL" clId="{59C1C912-9616-41E2-BA6A-CACC1D558B6D}" dt="2023-02-23T22:18:45.847" v="851"/>
          <ac:spMkLst>
            <pc:docMk/>
            <pc:sldMk cId="331904979" sldId="324"/>
            <ac:spMk id="3" creationId="{76DC06BC-BA45-7304-E624-67E3EF6AAA1D}"/>
          </ac:spMkLst>
        </pc:spChg>
        <pc:spChg chg="mod">
          <ac:chgData name="Bhawani Shankar Sahu" userId="e5f9bc2e-d4bb-415b-bd8a-e25372d6a074" providerId="ADAL" clId="{59C1C912-9616-41E2-BA6A-CACC1D558B6D}" dt="2023-02-23T22:18:45.847" v="851"/>
          <ac:spMkLst>
            <pc:docMk/>
            <pc:sldMk cId="331904979" sldId="324"/>
            <ac:spMk id="4" creationId="{5D80CF8E-29FB-44EA-4B53-67622A47CC6C}"/>
          </ac:spMkLst>
        </pc:spChg>
        <pc:picChg chg="add mod">
          <ac:chgData name="Bhawani Shankar Sahu" userId="e5f9bc2e-d4bb-415b-bd8a-e25372d6a074" providerId="ADAL" clId="{59C1C912-9616-41E2-BA6A-CACC1D558B6D}" dt="2023-02-23T21:41:20.124" v="400" actId="14100"/>
          <ac:picMkLst>
            <pc:docMk/>
            <pc:sldMk cId="331904979" sldId="324"/>
            <ac:picMk id="6" creationId="{FBB7D65D-F1D5-6652-F0AF-FF3B2AEFB02E}"/>
          </ac:picMkLst>
        </pc:picChg>
        <pc:picChg chg="add mod">
          <ac:chgData name="Bhawani Shankar Sahu" userId="e5f9bc2e-d4bb-415b-bd8a-e25372d6a074" providerId="ADAL" clId="{59C1C912-9616-41E2-BA6A-CACC1D558B6D}" dt="2023-02-23T21:41:44.167" v="403" actId="14100"/>
          <ac:picMkLst>
            <pc:docMk/>
            <pc:sldMk cId="331904979" sldId="324"/>
            <ac:picMk id="8" creationId="{AD2ADDE5-065E-FC24-3176-A362A85FC24D}"/>
          </ac:picMkLst>
        </pc:picChg>
      </pc:sldChg>
      <pc:sldChg chg="addSp modSp new mod ord">
        <pc:chgData name="Bhawani Shankar Sahu" userId="e5f9bc2e-d4bb-415b-bd8a-e25372d6a074" providerId="ADAL" clId="{59C1C912-9616-41E2-BA6A-CACC1D558B6D}" dt="2023-02-23T22:18:45.847" v="851"/>
        <pc:sldMkLst>
          <pc:docMk/>
          <pc:sldMk cId="1019925470" sldId="325"/>
        </pc:sldMkLst>
        <pc:spChg chg="mod">
          <ac:chgData name="Bhawani Shankar Sahu" userId="e5f9bc2e-d4bb-415b-bd8a-e25372d6a074" providerId="ADAL" clId="{59C1C912-9616-41E2-BA6A-CACC1D558B6D}" dt="2023-02-23T22:18:45.847" v="851"/>
          <ac:spMkLst>
            <pc:docMk/>
            <pc:sldMk cId="1019925470" sldId="325"/>
            <ac:spMk id="2" creationId="{13F9E31E-2D91-641D-C1DC-EFA9E9765FE8}"/>
          </ac:spMkLst>
        </pc:spChg>
        <pc:spChg chg="mod">
          <ac:chgData name="Bhawani Shankar Sahu" userId="e5f9bc2e-d4bb-415b-bd8a-e25372d6a074" providerId="ADAL" clId="{59C1C912-9616-41E2-BA6A-CACC1D558B6D}" dt="2023-02-23T22:18:45.847" v="851"/>
          <ac:spMkLst>
            <pc:docMk/>
            <pc:sldMk cId="1019925470" sldId="325"/>
            <ac:spMk id="3" creationId="{23A4D855-6499-6077-00C4-899EA9AF52CE}"/>
          </ac:spMkLst>
        </pc:spChg>
        <pc:spChg chg="mod">
          <ac:chgData name="Bhawani Shankar Sahu" userId="e5f9bc2e-d4bb-415b-bd8a-e25372d6a074" providerId="ADAL" clId="{59C1C912-9616-41E2-BA6A-CACC1D558B6D}" dt="2023-02-23T22:18:45.847" v="851"/>
          <ac:spMkLst>
            <pc:docMk/>
            <pc:sldMk cId="1019925470" sldId="325"/>
            <ac:spMk id="4" creationId="{3F7397AA-27C6-14C3-C86B-6C9F8165E473}"/>
          </ac:spMkLst>
        </pc:spChg>
        <pc:picChg chg="add mod">
          <ac:chgData name="Bhawani Shankar Sahu" userId="e5f9bc2e-d4bb-415b-bd8a-e25372d6a074" providerId="ADAL" clId="{59C1C912-9616-41E2-BA6A-CACC1D558B6D}" dt="2023-02-23T21:45:13.607" v="434" actId="14100"/>
          <ac:picMkLst>
            <pc:docMk/>
            <pc:sldMk cId="1019925470" sldId="325"/>
            <ac:picMk id="6" creationId="{1BF63C43-AD8C-7DE7-1E7C-F7731460A40C}"/>
          </ac:picMkLst>
        </pc:picChg>
        <pc:picChg chg="add mod">
          <ac:chgData name="Bhawani Shankar Sahu" userId="e5f9bc2e-d4bb-415b-bd8a-e25372d6a074" providerId="ADAL" clId="{59C1C912-9616-41E2-BA6A-CACC1D558B6D}" dt="2023-02-23T21:45:51.877" v="437" actId="14100"/>
          <ac:picMkLst>
            <pc:docMk/>
            <pc:sldMk cId="1019925470" sldId="325"/>
            <ac:picMk id="8" creationId="{49182321-A111-3217-90A8-B5008FD4C7FD}"/>
          </ac:picMkLst>
        </pc:picChg>
      </pc:sldChg>
      <pc:sldChg chg="new add del">
        <pc:chgData name="Bhawani Shankar Sahu" userId="e5f9bc2e-d4bb-415b-bd8a-e25372d6a074" providerId="ADAL" clId="{59C1C912-9616-41E2-BA6A-CACC1D558B6D}" dt="2023-02-23T21:46:40.109" v="442" actId="47"/>
        <pc:sldMkLst>
          <pc:docMk/>
          <pc:sldMk cId="3904217767" sldId="326"/>
        </pc:sldMkLst>
      </pc:sldChg>
      <pc:sldChg chg="addSp modSp new mod">
        <pc:chgData name="Bhawani Shankar Sahu" userId="e5f9bc2e-d4bb-415b-bd8a-e25372d6a074" providerId="ADAL" clId="{59C1C912-9616-41E2-BA6A-CACC1D558B6D}" dt="2023-02-23T22:18:45.847" v="851"/>
        <pc:sldMkLst>
          <pc:docMk/>
          <pc:sldMk cId="3000496273" sldId="327"/>
        </pc:sldMkLst>
        <pc:spChg chg="mod">
          <ac:chgData name="Bhawani Shankar Sahu" userId="e5f9bc2e-d4bb-415b-bd8a-e25372d6a074" providerId="ADAL" clId="{59C1C912-9616-41E2-BA6A-CACC1D558B6D}" dt="2023-02-23T22:18:45.847" v="851"/>
          <ac:spMkLst>
            <pc:docMk/>
            <pc:sldMk cId="3000496273" sldId="327"/>
            <ac:spMk id="2" creationId="{8855F350-811F-6D63-5EBA-260C4B8031AE}"/>
          </ac:spMkLst>
        </pc:spChg>
        <pc:spChg chg="mod">
          <ac:chgData name="Bhawani Shankar Sahu" userId="e5f9bc2e-d4bb-415b-bd8a-e25372d6a074" providerId="ADAL" clId="{59C1C912-9616-41E2-BA6A-CACC1D558B6D}" dt="2023-02-23T21:43:40.524" v="418" actId="123"/>
          <ac:spMkLst>
            <pc:docMk/>
            <pc:sldMk cId="3000496273" sldId="327"/>
            <ac:spMk id="3" creationId="{937A2716-06E0-3739-4305-CE02AFCA5B49}"/>
          </ac:spMkLst>
        </pc:spChg>
        <pc:spChg chg="mod">
          <ac:chgData name="Bhawani Shankar Sahu" userId="e5f9bc2e-d4bb-415b-bd8a-e25372d6a074" providerId="ADAL" clId="{59C1C912-9616-41E2-BA6A-CACC1D558B6D}" dt="2023-02-23T22:18:45.847" v="851"/>
          <ac:spMkLst>
            <pc:docMk/>
            <pc:sldMk cId="3000496273" sldId="327"/>
            <ac:spMk id="4" creationId="{5729BD5F-E5B9-E636-059D-962ED9A2F5DB}"/>
          </ac:spMkLst>
        </pc:spChg>
        <pc:picChg chg="add mod modCrop">
          <ac:chgData name="Bhawani Shankar Sahu" userId="e5f9bc2e-d4bb-415b-bd8a-e25372d6a074" providerId="ADAL" clId="{59C1C912-9616-41E2-BA6A-CACC1D558B6D}" dt="2023-02-23T21:43:35.327" v="417" actId="1076"/>
          <ac:picMkLst>
            <pc:docMk/>
            <pc:sldMk cId="3000496273" sldId="327"/>
            <ac:picMk id="6" creationId="{C15B01E6-14AB-592E-D792-A050539C1A42}"/>
          </ac:picMkLst>
        </pc:picChg>
        <pc:picChg chg="add mod">
          <ac:chgData name="Bhawani Shankar Sahu" userId="e5f9bc2e-d4bb-415b-bd8a-e25372d6a074" providerId="ADAL" clId="{59C1C912-9616-41E2-BA6A-CACC1D558B6D}" dt="2023-02-23T21:44:20.676" v="425" actId="14100"/>
          <ac:picMkLst>
            <pc:docMk/>
            <pc:sldMk cId="3000496273" sldId="327"/>
            <ac:picMk id="3074" creationId="{64D7FF76-F0D5-A34A-8103-D1BB7ECDFEA8}"/>
          </ac:picMkLst>
        </pc:picChg>
      </pc:sldChg>
      <pc:sldChg chg="modSp new mod">
        <pc:chgData name="Bhawani Shankar Sahu" userId="e5f9bc2e-d4bb-415b-bd8a-e25372d6a074" providerId="ADAL" clId="{59C1C912-9616-41E2-BA6A-CACC1D558B6D}" dt="2023-02-23T22:18:46.087" v="858" actId="27636"/>
        <pc:sldMkLst>
          <pc:docMk/>
          <pc:sldMk cId="1786006817" sldId="328"/>
        </pc:sldMkLst>
        <pc:spChg chg="mod">
          <ac:chgData name="Bhawani Shankar Sahu" userId="e5f9bc2e-d4bb-415b-bd8a-e25372d6a074" providerId="ADAL" clId="{59C1C912-9616-41E2-BA6A-CACC1D558B6D}" dt="2023-02-23T22:18:45.847" v="851"/>
          <ac:spMkLst>
            <pc:docMk/>
            <pc:sldMk cId="1786006817" sldId="328"/>
            <ac:spMk id="2" creationId="{A838641E-CD2F-C98F-F589-885178C4A9ED}"/>
          </ac:spMkLst>
        </pc:spChg>
        <pc:spChg chg="mod">
          <ac:chgData name="Bhawani Shankar Sahu" userId="e5f9bc2e-d4bb-415b-bd8a-e25372d6a074" providerId="ADAL" clId="{59C1C912-9616-41E2-BA6A-CACC1D558B6D}" dt="2023-02-23T22:18:46.087" v="858" actId="27636"/>
          <ac:spMkLst>
            <pc:docMk/>
            <pc:sldMk cId="1786006817" sldId="328"/>
            <ac:spMk id="3" creationId="{39F9A134-F51A-CDB7-D5B2-3219520A5452}"/>
          </ac:spMkLst>
        </pc:spChg>
        <pc:spChg chg="mod">
          <ac:chgData name="Bhawani Shankar Sahu" userId="e5f9bc2e-d4bb-415b-bd8a-e25372d6a074" providerId="ADAL" clId="{59C1C912-9616-41E2-BA6A-CACC1D558B6D}" dt="2023-02-23T22:18:45.847" v="851"/>
          <ac:spMkLst>
            <pc:docMk/>
            <pc:sldMk cId="1786006817" sldId="328"/>
            <ac:spMk id="4" creationId="{BF194A61-A011-5E6B-0139-4B703D685925}"/>
          </ac:spMkLst>
        </pc:spChg>
      </pc:sldChg>
      <pc:sldChg chg="addSp modSp new mod">
        <pc:chgData name="Bhawani Shankar Sahu" userId="e5f9bc2e-d4bb-415b-bd8a-e25372d6a074" providerId="ADAL" clId="{59C1C912-9616-41E2-BA6A-CACC1D558B6D}" dt="2023-02-23T22:18:45.847" v="851"/>
        <pc:sldMkLst>
          <pc:docMk/>
          <pc:sldMk cId="1916432408" sldId="329"/>
        </pc:sldMkLst>
        <pc:spChg chg="mod">
          <ac:chgData name="Bhawani Shankar Sahu" userId="e5f9bc2e-d4bb-415b-bd8a-e25372d6a074" providerId="ADAL" clId="{59C1C912-9616-41E2-BA6A-CACC1D558B6D}" dt="2023-02-23T22:18:45.847" v="851"/>
          <ac:spMkLst>
            <pc:docMk/>
            <pc:sldMk cId="1916432408" sldId="329"/>
            <ac:spMk id="2" creationId="{BB11B692-514A-55AC-7260-5A19BFD1B216}"/>
          </ac:spMkLst>
        </pc:spChg>
        <pc:spChg chg="mod">
          <ac:chgData name="Bhawani Shankar Sahu" userId="e5f9bc2e-d4bb-415b-bd8a-e25372d6a074" providerId="ADAL" clId="{59C1C912-9616-41E2-BA6A-CACC1D558B6D}" dt="2023-02-23T22:18:45.847" v="851"/>
          <ac:spMkLst>
            <pc:docMk/>
            <pc:sldMk cId="1916432408" sldId="329"/>
            <ac:spMk id="3" creationId="{EBE47911-B40B-1039-53A8-55C80594B182}"/>
          </ac:spMkLst>
        </pc:spChg>
        <pc:spChg chg="mod">
          <ac:chgData name="Bhawani Shankar Sahu" userId="e5f9bc2e-d4bb-415b-bd8a-e25372d6a074" providerId="ADAL" clId="{59C1C912-9616-41E2-BA6A-CACC1D558B6D}" dt="2023-02-23T22:18:45.847" v="851"/>
          <ac:spMkLst>
            <pc:docMk/>
            <pc:sldMk cId="1916432408" sldId="329"/>
            <ac:spMk id="4" creationId="{07994D63-56C4-4DD3-0FAC-3EC275466DDE}"/>
          </ac:spMkLst>
        </pc:spChg>
        <pc:picChg chg="add mod">
          <ac:chgData name="Bhawani Shankar Sahu" userId="e5f9bc2e-d4bb-415b-bd8a-e25372d6a074" providerId="ADAL" clId="{59C1C912-9616-41E2-BA6A-CACC1D558B6D}" dt="2023-02-23T21:52:49.745" v="515" actId="14100"/>
          <ac:picMkLst>
            <pc:docMk/>
            <pc:sldMk cId="1916432408" sldId="329"/>
            <ac:picMk id="6" creationId="{F2D0CABD-793C-0C52-55E6-681ABABCA126}"/>
          </ac:picMkLst>
        </pc:picChg>
        <pc:picChg chg="add mod">
          <ac:chgData name="Bhawani Shankar Sahu" userId="e5f9bc2e-d4bb-415b-bd8a-e25372d6a074" providerId="ADAL" clId="{59C1C912-9616-41E2-BA6A-CACC1D558B6D}" dt="2023-02-23T21:54:00.957" v="519" actId="1076"/>
          <ac:picMkLst>
            <pc:docMk/>
            <pc:sldMk cId="1916432408" sldId="329"/>
            <ac:picMk id="8" creationId="{F6C575D0-D630-4BF8-759C-9DFC875B0CD3}"/>
          </ac:picMkLst>
        </pc:picChg>
      </pc:sldChg>
      <pc:sldChg chg="addSp modSp new mod">
        <pc:chgData name="Bhawani Shankar Sahu" userId="e5f9bc2e-d4bb-415b-bd8a-e25372d6a074" providerId="ADAL" clId="{59C1C912-9616-41E2-BA6A-CACC1D558B6D}" dt="2023-02-23T22:18:45.847" v="851"/>
        <pc:sldMkLst>
          <pc:docMk/>
          <pc:sldMk cId="93209312" sldId="330"/>
        </pc:sldMkLst>
        <pc:spChg chg="mod">
          <ac:chgData name="Bhawani Shankar Sahu" userId="e5f9bc2e-d4bb-415b-bd8a-e25372d6a074" providerId="ADAL" clId="{59C1C912-9616-41E2-BA6A-CACC1D558B6D}" dt="2023-02-23T22:18:45.847" v="851"/>
          <ac:spMkLst>
            <pc:docMk/>
            <pc:sldMk cId="93209312" sldId="330"/>
            <ac:spMk id="2" creationId="{21FD9C35-ACF2-96AB-1F46-79E72FE05B76}"/>
          </ac:spMkLst>
        </pc:spChg>
        <pc:spChg chg="mod">
          <ac:chgData name="Bhawani Shankar Sahu" userId="e5f9bc2e-d4bb-415b-bd8a-e25372d6a074" providerId="ADAL" clId="{59C1C912-9616-41E2-BA6A-CACC1D558B6D}" dt="2023-02-23T21:55:33.414" v="527" actId="14100"/>
          <ac:spMkLst>
            <pc:docMk/>
            <pc:sldMk cId="93209312" sldId="330"/>
            <ac:spMk id="3" creationId="{9F830B1B-3E3C-1A0E-AA55-17C047DF618D}"/>
          </ac:spMkLst>
        </pc:spChg>
        <pc:spChg chg="mod">
          <ac:chgData name="Bhawani Shankar Sahu" userId="e5f9bc2e-d4bb-415b-bd8a-e25372d6a074" providerId="ADAL" clId="{59C1C912-9616-41E2-BA6A-CACC1D558B6D}" dt="2023-02-23T22:18:45.847" v="851"/>
          <ac:spMkLst>
            <pc:docMk/>
            <pc:sldMk cId="93209312" sldId="330"/>
            <ac:spMk id="4" creationId="{65E4FA86-CAC5-6329-85BB-46159032DCDC}"/>
          </ac:spMkLst>
        </pc:spChg>
        <pc:picChg chg="add mod">
          <ac:chgData name="Bhawani Shankar Sahu" userId="e5f9bc2e-d4bb-415b-bd8a-e25372d6a074" providerId="ADAL" clId="{59C1C912-9616-41E2-BA6A-CACC1D558B6D}" dt="2023-02-23T21:55:44.535" v="530" actId="1076"/>
          <ac:picMkLst>
            <pc:docMk/>
            <pc:sldMk cId="93209312" sldId="330"/>
            <ac:picMk id="6" creationId="{94AECBE0-0124-81E7-891F-A356F550EA55}"/>
          </ac:picMkLst>
        </pc:picChg>
      </pc:sldChg>
      <pc:sldChg chg="addSp modSp new mod">
        <pc:chgData name="Bhawani Shankar Sahu" userId="e5f9bc2e-d4bb-415b-bd8a-e25372d6a074" providerId="ADAL" clId="{59C1C912-9616-41E2-BA6A-CACC1D558B6D}" dt="2023-02-23T22:18:45.847" v="851"/>
        <pc:sldMkLst>
          <pc:docMk/>
          <pc:sldMk cId="1818654963" sldId="331"/>
        </pc:sldMkLst>
        <pc:spChg chg="mod">
          <ac:chgData name="Bhawani Shankar Sahu" userId="e5f9bc2e-d4bb-415b-bd8a-e25372d6a074" providerId="ADAL" clId="{59C1C912-9616-41E2-BA6A-CACC1D558B6D}" dt="2023-02-23T22:18:45.847" v="851"/>
          <ac:spMkLst>
            <pc:docMk/>
            <pc:sldMk cId="1818654963" sldId="331"/>
            <ac:spMk id="2" creationId="{A809DC9C-912D-AE86-8559-4833CE036D21}"/>
          </ac:spMkLst>
        </pc:spChg>
        <pc:spChg chg="mod">
          <ac:chgData name="Bhawani Shankar Sahu" userId="e5f9bc2e-d4bb-415b-bd8a-e25372d6a074" providerId="ADAL" clId="{59C1C912-9616-41E2-BA6A-CACC1D558B6D}" dt="2023-02-23T22:18:45.847" v="851"/>
          <ac:spMkLst>
            <pc:docMk/>
            <pc:sldMk cId="1818654963" sldId="331"/>
            <ac:spMk id="3" creationId="{3D51DA2E-2B4A-DCD0-D1CA-0586345AD003}"/>
          </ac:spMkLst>
        </pc:spChg>
        <pc:spChg chg="mod">
          <ac:chgData name="Bhawani Shankar Sahu" userId="e5f9bc2e-d4bb-415b-bd8a-e25372d6a074" providerId="ADAL" clId="{59C1C912-9616-41E2-BA6A-CACC1D558B6D}" dt="2023-02-23T22:18:45.847" v="851"/>
          <ac:spMkLst>
            <pc:docMk/>
            <pc:sldMk cId="1818654963" sldId="331"/>
            <ac:spMk id="4" creationId="{31849FEF-7437-E66F-CFBA-F43ABD6E66CF}"/>
          </ac:spMkLst>
        </pc:spChg>
        <pc:picChg chg="add mod">
          <ac:chgData name="Bhawani Shankar Sahu" userId="e5f9bc2e-d4bb-415b-bd8a-e25372d6a074" providerId="ADAL" clId="{59C1C912-9616-41E2-BA6A-CACC1D558B6D}" dt="2023-02-23T21:58:54.039" v="537" actId="1076"/>
          <ac:picMkLst>
            <pc:docMk/>
            <pc:sldMk cId="1818654963" sldId="331"/>
            <ac:picMk id="6" creationId="{36575A14-EDC6-BB0F-EAD6-DFD2FB274AF5}"/>
          </ac:picMkLst>
        </pc:picChg>
        <pc:picChg chg="add mod modCrop">
          <ac:chgData name="Bhawani Shankar Sahu" userId="e5f9bc2e-d4bb-415b-bd8a-e25372d6a074" providerId="ADAL" clId="{59C1C912-9616-41E2-BA6A-CACC1D558B6D}" dt="2023-02-23T22:00:28.796" v="543" actId="732"/>
          <ac:picMkLst>
            <pc:docMk/>
            <pc:sldMk cId="1818654963" sldId="331"/>
            <ac:picMk id="8" creationId="{7A2165CA-7383-8DF8-6C29-6F58E2183EBD}"/>
          </ac:picMkLst>
        </pc:picChg>
      </pc:sldChg>
      <pc:sldChg chg="modSp new mod">
        <pc:chgData name="Bhawani Shankar Sahu" userId="e5f9bc2e-d4bb-415b-bd8a-e25372d6a074" providerId="ADAL" clId="{59C1C912-9616-41E2-BA6A-CACC1D558B6D}" dt="2023-02-23T22:18:45.847" v="851"/>
        <pc:sldMkLst>
          <pc:docMk/>
          <pc:sldMk cId="864466537" sldId="332"/>
        </pc:sldMkLst>
        <pc:spChg chg="mod">
          <ac:chgData name="Bhawani Shankar Sahu" userId="e5f9bc2e-d4bb-415b-bd8a-e25372d6a074" providerId="ADAL" clId="{59C1C912-9616-41E2-BA6A-CACC1D558B6D}" dt="2023-02-23T22:18:45.847" v="851"/>
          <ac:spMkLst>
            <pc:docMk/>
            <pc:sldMk cId="864466537" sldId="332"/>
            <ac:spMk id="2" creationId="{EE2F115D-1472-A43D-CE63-9C796DBE4C62}"/>
          </ac:spMkLst>
        </pc:spChg>
        <pc:spChg chg="mod">
          <ac:chgData name="Bhawani Shankar Sahu" userId="e5f9bc2e-d4bb-415b-bd8a-e25372d6a074" providerId="ADAL" clId="{59C1C912-9616-41E2-BA6A-CACC1D558B6D}" dt="2023-02-23T22:18:45.847" v="851"/>
          <ac:spMkLst>
            <pc:docMk/>
            <pc:sldMk cId="864466537" sldId="332"/>
            <ac:spMk id="3" creationId="{AA26A032-B9CD-18DE-E8E6-EE5466A23A02}"/>
          </ac:spMkLst>
        </pc:spChg>
        <pc:spChg chg="mod">
          <ac:chgData name="Bhawani Shankar Sahu" userId="e5f9bc2e-d4bb-415b-bd8a-e25372d6a074" providerId="ADAL" clId="{59C1C912-9616-41E2-BA6A-CACC1D558B6D}" dt="2023-02-23T22:18:45.847" v="851"/>
          <ac:spMkLst>
            <pc:docMk/>
            <pc:sldMk cId="864466537" sldId="332"/>
            <ac:spMk id="4" creationId="{DC923F64-81A7-E9AF-6DDD-BC8295C0CBEA}"/>
          </ac:spMkLst>
        </pc:spChg>
      </pc:sldChg>
      <pc:sldChg chg="modSp new mod">
        <pc:chgData name="Bhawani Shankar Sahu" userId="e5f9bc2e-d4bb-415b-bd8a-e25372d6a074" providerId="ADAL" clId="{59C1C912-9616-41E2-BA6A-CACC1D558B6D}" dt="2023-02-23T22:18:45.847" v="851"/>
        <pc:sldMkLst>
          <pc:docMk/>
          <pc:sldMk cId="1950115655" sldId="333"/>
        </pc:sldMkLst>
        <pc:spChg chg="mod">
          <ac:chgData name="Bhawani Shankar Sahu" userId="e5f9bc2e-d4bb-415b-bd8a-e25372d6a074" providerId="ADAL" clId="{59C1C912-9616-41E2-BA6A-CACC1D558B6D}" dt="2023-02-23T22:18:45.847" v="851"/>
          <ac:spMkLst>
            <pc:docMk/>
            <pc:sldMk cId="1950115655" sldId="333"/>
            <ac:spMk id="2" creationId="{036A8109-1B3B-379B-F399-3E8ECF111025}"/>
          </ac:spMkLst>
        </pc:spChg>
        <pc:spChg chg="mod">
          <ac:chgData name="Bhawani Shankar Sahu" userId="e5f9bc2e-d4bb-415b-bd8a-e25372d6a074" providerId="ADAL" clId="{59C1C912-9616-41E2-BA6A-CACC1D558B6D}" dt="2023-02-23T22:18:45.847" v="851"/>
          <ac:spMkLst>
            <pc:docMk/>
            <pc:sldMk cId="1950115655" sldId="333"/>
            <ac:spMk id="3" creationId="{BFA1D8DC-082A-36A0-E322-40ACEAA68D4B}"/>
          </ac:spMkLst>
        </pc:spChg>
        <pc:spChg chg="mod">
          <ac:chgData name="Bhawani Shankar Sahu" userId="e5f9bc2e-d4bb-415b-bd8a-e25372d6a074" providerId="ADAL" clId="{59C1C912-9616-41E2-BA6A-CACC1D558B6D}" dt="2023-02-23T22:18:45.847" v="851"/>
          <ac:spMkLst>
            <pc:docMk/>
            <pc:sldMk cId="1950115655" sldId="333"/>
            <ac:spMk id="4" creationId="{A6041836-D914-8AD8-BA5F-31BA66610F57}"/>
          </ac:spMkLst>
        </pc:spChg>
      </pc:sldChg>
      <pc:sldChg chg="addSp delSp modSp new mod ord">
        <pc:chgData name="Bhawani Shankar Sahu" userId="e5f9bc2e-d4bb-415b-bd8a-e25372d6a074" providerId="ADAL" clId="{59C1C912-9616-41E2-BA6A-CACC1D558B6D}" dt="2023-02-23T22:18:45.847" v="851"/>
        <pc:sldMkLst>
          <pc:docMk/>
          <pc:sldMk cId="1652705674" sldId="334"/>
        </pc:sldMkLst>
        <pc:spChg chg="mod">
          <ac:chgData name="Bhawani Shankar Sahu" userId="e5f9bc2e-d4bb-415b-bd8a-e25372d6a074" providerId="ADAL" clId="{59C1C912-9616-41E2-BA6A-CACC1D558B6D}" dt="2023-02-23T22:18:45.847" v="851"/>
          <ac:spMkLst>
            <pc:docMk/>
            <pc:sldMk cId="1652705674" sldId="334"/>
            <ac:spMk id="2" creationId="{706DA6F2-369D-5235-7046-DBA2E0008409}"/>
          </ac:spMkLst>
        </pc:spChg>
        <pc:spChg chg="add del mod">
          <ac:chgData name="Bhawani Shankar Sahu" userId="e5f9bc2e-d4bb-415b-bd8a-e25372d6a074" providerId="ADAL" clId="{59C1C912-9616-41E2-BA6A-CACC1D558B6D}" dt="2023-02-23T22:18:45.847" v="851"/>
          <ac:spMkLst>
            <pc:docMk/>
            <pc:sldMk cId="1652705674" sldId="334"/>
            <ac:spMk id="3" creationId="{19CD312C-B4C7-8EE1-48E5-2266E62A620C}"/>
          </ac:spMkLst>
        </pc:spChg>
        <pc:spChg chg="mod">
          <ac:chgData name="Bhawani Shankar Sahu" userId="e5f9bc2e-d4bb-415b-bd8a-e25372d6a074" providerId="ADAL" clId="{59C1C912-9616-41E2-BA6A-CACC1D558B6D}" dt="2023-02-23T22:18:45.847" v="851"/>
          <ac:spMkLst>
            <pc:docMk/>
            <pc:sldMk cId="1652705674" sldId="334"/>
            <ac:spMk id="4" creationId="{2F5B3FB0-8F57-9370-5DE1-1E591F49500F}"/>
          </ac:spMkLst>
        </pc:spChg>
        <pc:spChg chg="add del mod">
          <ac:chgData name="Bhawani Shankar Sahu" userId="e5f9bc2e-d4bb-415b-bd8a-e25372d6a074" providerId="ADAL" clId="{59C1C912-9616-41E2-BA6A-CACC1D558B6D}" dt="2023-02-23T22:07:19.864" v="652"/>
          <ac:spMkLst>
            <pc:docMk/>
            <pc:sldMk cId="1652705674" sldId="334"/>
            <ac:spMk id="5" creationId="{AF944043-8E82-2701-C686-69666A6DA90D}"/>
          </ac:spMkLst>
        </pc:spChg>
        <pc:picChg chg="add mod">
          <ac:chgData name="Bhawani Shankar Sahu" userId="e5f9bc2e-d4bb-415b-bd8a-e25372d6a074" providerId="ADAL" clId="{59C1C912-9616-41E2-BA6A-CACC1D558B6D}" dt="2023-02-23T22:10:09.228" v="690" actId="14100"/>
          <ac:picMkLst>
            <pc:docMk/>
            <pc:sldMk cId="1652705674" sldId="334"/>
            <ac:picMk id="7" creationId="{993FC27D-B28E-9315-E43F-A8D98F24FBAA}"/>
          </ac:picMkLst>
        </pc:picChg>
        <pc:picChg chg="add mod">
          <ac:chgData name="Bhawani Shankar Sahu" userId="e5f9bc2e-d4bb-415b-bd8a-e25372d6a074" providerId="ADAL" clId="{59C1C912-9616-41E2-BA6A-CACC1D558B6D}" dt="2023-02-23T22:10:13.987" v="691" actId="1076"/>
          <ac:picMkLst>
            <pc:docMk/>
            <pc:sldMk cId="1652705674" sldId="334"/>
            <ac:picMk id="9" creationId="{54DDC42D-F5FA-8220-1005-0C695EA8A199}"/>
          </ac:picMkLst>
        </pc:picChg>
      </pc:sldChg>
      <pc:sldChg chg="addSp delSp modSp add mod ord">
        <pc:chgData name="Bhawani Shankar Sahu" userId="e5f9bc2e-d4bb-415b-bd8a-e25372d6a074" providerId="ADAL" clId="{59C1C912-9616-41E2-BA6A-CACC1D558B6D}" dt="2023-02-23T22:18:45.847" v="851"/>
        <pc:sldMkLst>
          <pc:docMk/>
          <pc:sldMk cId="3192849677" sldId="335"/>
        </pc:sldMkLst>
        <pc:spChg chg="mod">
          <ac:chgData name="Bhawani Shankar Sahu" userId="e5f9bc2e-d4bb-415b-bd8a-e25372d6a074" providerId="ADAL" clId="{59C1C912-9616-41E2-BA6A-CACC1D558B6D}" dt="2023-02-23T22:18:45.847" v="851"/>
          <ac:spMkLst>
            <pc:docMk/>
            <pc:sldMk cId="3192849677" sldId="335"/>
            <ac:spMk id="2" creationId="{706DA6F2-369D-5235-7046-DBA2E0008409}"/>
          </ac:spMkLst>
        </pc:spChg>
        <pc:spChg chg="mod">
          <ac:chgData name="Bhawani Shankar Sahu" userId="e5f9bc2e-d4bb-415b-bd8a-e25372d6a074" providerId="ADAL" clId="{59C1C912-9616-41E2-BA6A-CACC1D558B6D}" dt="2023-02-23T22:18:45.847" v="851"/>
          <ac:spMkLst>
            <pc:docMk/>
            <pc:sldMk cId="3192849677" sldId="335"/>
            <ac:spMk id="3" creationId="{19CD312C-B4C7-8EE1-48E5-2266E62A620C}"/>
          </ac:spMkLst>
        </pc:spChg>
        <pc:spChg chg="mod">
          <ac:chgData name="Bhawani Shankar Sahu" userId="e5f9bc2e-d4bb-415b-bd8a-e25372d6a074" providerId="ADAL" clId="{59C1C912-9616-41E2-BA6A-CACC1D558B6D}" dt="2023-02-23T22:18:45.847" v="851"/>
          <ac:spMkLst>
            <pc:docMk/>
            <pc:sldMk cId="3192849677" sldId="335"/>
            <ac:spMk id="4" creationId="{2F5B3FB0-8F57-9370-5DE1-1E591F49500F}"/>
          </ac:spMkLst>
        </pc:spChg>
        <pc:picChg chg="add del mod">
          <ac:chgData name="Bhawani Shankar Sahu" userId="e5f9bc2e-d4bb-415b-bd8a-e25372d6a074" providerId="ADAL" clId="{59C1C912-9616-41E2-BA6A-CACC1D558B6D}" dt="2023-02-23T22:16:11.526" v="813" actId="478"/>
          <ac:picMkLst>
            <pc:docMk/>
            <pc:sldMk cId="3192849677" sldId="335"/>
            <ac:picMk id="6" creationId="{BE068885-CB15-2301-1720-69FA0074128D}"/>
          </ac:picMkLst>
        </pc:picChg>
        <pc:picChg chg="del">
          <ac:chgData name="Bhawani Shankar Sahu" userId="e5f9bc2e-d4bb-415b-bd8a-e25372d6a074" providerId="ADAL" clId="{59C1C912-9616-41E2-BA6A-CACC1D558B6D}" dt="2023-02-23T22:11:25.377" v="718" actId="478"/>
          <ac:picMkLst>
            <pc:docMk/>
            <pc:sldMk cId="3192849677" sldId="335"/>
            <ac:picMk id="7" creationId="{993FC27D-B28E-9315-E43F-A8D98F24FBAA}"/>
          </ac:picMkLst>
        </pc:picChg>
        <pc:picChg chg="del">
          <ac:chgData name="Bhawani Shankar Sahu" userId="e5f9bc2e-d4bb-415b-bd8a-e25372d6a074" providerId="ADAL" clId="{59C1C912-9616-41E2-BA6A-CACC1D558B6D}" dt="2023-02-23T22:11:55.617" v="722" actId="478"/>
          <ac:picMkLst>
            <pc:docMk/>
            <pc:sldMk cId="3192849677" sldId="335"/>
            <ac:picMk id="9" creationId="{54DDC42D-F5FA-8220-1005-0C695EA8A199}"/>
          </ac:picMkLst>
        </pc:picChg>
        <pc:picChg chg="add del mod">
          <ac:chgData name="Bhawani Shankar Sahu" userId="e5f9bc2e-d4bb-415b-bd8a-e25372d6a074" providerId="ADAL" clId="{59C1C912-9616-41E2-BA6A-CACC1D558B6D}" dt="2023-02-23T22:16:43.285" v="818" actId="478"/>
          <ac:picMkLst>
            <pc:docMk/>
            <pc:sldMk cId="3192849677" sldId="335"/>
            <ac:picMk id="10" creationId="{558AE23F-7FE3-44E1-C17F-C6810972A899}"/>
          </ac:picMkLst>
        </pc:picChg>
        <pc:picChg chg="add mod">
          <ac:chgData name="Bhawani Shankar Sahu" userId="e5f9bc2e-d4bb-415b-bd8a-e25372d6a074" providerId="ADAL" clId="{59C1C912-9616-41E2-BA6A-CACC1D558B6D}" dt="2023-02-23T22:16:55.295" v="821" actId="14100"/>
          <ac:picMkLst>
            <pc:docMk/>
            <pc:sldMk cId="3192849677" sldId="335"/>
            <ac:picMk id="12" creationId="{765EE92D-227F-D943-9EFD-3828A1380655}"/>
          </ac:picMkLst>
        </pc:picChg>
        <pc:picChg chg="add mod">
          <ac:chgData name="Bhawani Shankar Sahu" userId="e5f9bc2e-d4bb-415b-bd8a-e25372d6a074" providerId="ADAL" clId="{59C1C912-9616-41E2-BA6A-CACC1D558B6D}" dt="2023-02-23T22:16:59.975" v="822" actId="14100"/>
          <ac:picMkLst>
            <pc:docMk/>
            <pc:sldMk cId="3192849677" sldId="335"/>
            <ac:picMk id="14" creationId="{3F255BCD-2784-106A-63BC-27317CF786E3}"/>
          </ac:picMkLst>
        </pc:picChg>
      </pc:sldChg>
      <pc:sldChg chg="new del">
        <pc:chgData name="Bhawani Shankar Sahu" userId="e5f9bc2e-d4bb-415b-bd8a-e25372d6a074" providerId="ADAL" clId="{59C1C912-9616-41E2-BA6A-CACC1D558B6D}" dt="2023-02-23T22:12:25.944" v="735" actId="47"/>
        <pc:sldMkLst>
          <pc:docMk/>
          <pc:sldMk cId="3265132874" sldId="336"/>
        </pc:sldMkLst>
      </pc:sldChg>
      <pc:sldChg chg="addSp modSp add mod">
        <pc:chgData name="Bhawani Shankar Sahu" userId="e5f9bc2e-d4bb-415b-bd8a-e25372d6a074" providerId="ADAL" clId="{59C1C912-9616-41E2-BA6A-CACC1D558B6D}" dt="2023-02-23T22:18:45.847" v="851"/>
        <pc:sldMkLst>
          <pc:docMk/>
          <pc:sldMk cId="794206616" sldId="337"/>
        </pc:sldMkLst>
        <pc:spChg chg="mod">
          <ac:chgData name="Bhawani Shankar Sahu" userId="e5f9bc2e-d4bb-415b-bd8a-e25372d6a074" providerId="ADAL" clId="{59C1C912-9616-41E2-BA6A-CACC1D558B6D}" dt="2023-02-23T22:18:45.847" v="851"/>
          <ac:spMkLst>
            <pc:docMk/>
            <pc:sldMk cId="794206616" sldId="337"/>
            <ac:spMk id="2" creationId="{706DA6F2-369D-5235-7046-DBA2E0008409}"/>
          </ac:spMkLst>
        </pc:spChg>
        <pc:spChg chg="mod">
          <ac:chgData name="Bhawani Shankar Sahu" userId="e5f9bc2e-d4bb-415b-bd8a-e25372d6a074" providerId="ADAL" clId="{59C1C912-9616-41E2-BA6A-CACC1D558B6D}" dt="2023-02-23T22:18:45.847" v="851"/>
          <ac:spMkLst>
            <pc:docMk/>
            <pc:sldMk cId="794206616" sldId="337"/>
            <ac:spMk id="3" creationId="{19CD312C-B4C7-8EE1-48E5-2266E62A620C}"/>
          </ac:spMkLst>
        </pc:spChg>
        <pc:spChg chg="mod">
          <ac:chgData name="Bhawani Shankar Sahu" userId="e5f9bc2e-d4bb-415b-bd8a-e25372d6a074" providerId="ADAL" clId="{59C1C912-9616-41E2-BA6A-CACC1D558B6D}" dt="2023-02-23T22:18:45.847" v="851"/>
          <ac:spMkLst>
            <pc:docMk/>
            <pc:sldMk cId="794206616" sldId="337"/>
            <ac:spMk id="4" creationId="{2F5B3FB0-8F57-9370-5DE1-1E591F49500F}"/>
          </ac:spMkLst>
        </pc:spChg>
        <pc:picChg chg="mod">
          <ac:chgData name="Bhawani Shankar Sahu" userId="e5f9bc2e-d4bb-415b-bd8a-e25372d6a074" providerId="ADAL" clId="{59C1C912-9616-41E2-BA6A-CACC1D558B6D}" dt="2023-02-23T22:13:34.007" v="746" actId="14100"/>
          <ac:picMkLst>
            <pc:docMk/>
            <pc:sldMk cId="794206616" sldId="337"/>
            <ac:picMk id="6" creationId="{BE068885-CB15-2301-1720-69FA0074128D}"/>
          </ac:picMkLst>
        </pc:picChg>
        <pc:picChg chg="add mod">
          <ac:chgData name="Bhawani Shankar Sahu" userId="e5f9bc2e-d4bb-415b-bd8a-e25372d6a074" providerId="ADAL" clId="{59C1C912-9616-41E2-BA6A-CACC1D558B6D}" dt="2023-02-23T22:14:08.627" v="764" actId="14100"/>
          <ac:picMkLst>
            <pc:docMk/>
            <pc:sldMk cId="794206616" sldId="337"/>
            <ac:picMk id="7" creationId="{5A071C0F-62EB-192D-B1C5-C30E739B6079}"/>
          </ac:picMkLst>
        </pc:picChg>
        <pc:picChg chg="add mod">
          <ac:chgData name="Bhawani Shankar Sahu" userId="e5f9bc2e-d4bb-415b-bd8a-e25372d6a074" providerId="ADAL" clId="{59C1C912-9616-41E2-BA6A-CACC1D558B6D}" dt="2023-02-23T22:15:18.982" v="804" actId="14100"/>
          <ac:picMkLst>
            <pc:docMk/>
            <pc:sldMk cId="794206616" sldId="337"/>
            <ac:picMk id="9" creationId="{5AA77AB4-E565-BCD7-2676-AE259E723DB0}"/>
          </ac:picMkLst>
        </pc:picChg>
        <pc:picChg chg="mod">
          <ac:chgData name="Bhawani Shankar Sahu" userId="e5f9bc2e-d4bb-415b-bd8a-e25372d6a074" providerId="ADAL" clId="{59C1C912-9616-41E2-BA6A-CACC1D558B6D}" dt="2023-02-23T22:13:41.624" v="747" actId="1076"/>
          <ac:picMkLst>
            <pc:docMk/>
            <pc:sldMk cId="794206616" sldId="337"/>
            <ac:picMk id="10" creationId="{558AE23F-7FE3-44E1-C17F-C6810972A899}"/>
          </ac:picMkLst>
        </pc:picChg>
      </pc:sldChg>
      <pc:sldChg chg="delSp modSp new mod">
        <pc:chgData name="Bhawani Shankar Sahu" userId="e5f9bc2e-d4bb-415b-bd8a-e25372d6a074" providerId="ADAL" clId="{59C1C912-9616-41E2-BA6A-CACC1D558B6D}" dt="2023-02-23T22:18:45.847" v="851"/>
        <pc:sldMkLst>
          <pc:docMk/>
          <pc:sldMk cId="737845125" sldId="338"/>
        </pc:sldMkLst>
        <pc:spChg chg="mod">
          <ac:chgData name="Bhawani Shankar Sahu" userId="e5f9bc2e-d4bb-415b-bd8a-e25372d6a074" providerId="ADAL" clId="{59C1C912-9616-41E2-BA6A-CACC1D558B6D}" dt="2023-02-23T22:18:45.847" v="851"/>
          <ac:spMkLst>
            <pc:docMk/>
            <pc:sldMk cId="737845125" sldId="338"/>
            <ac:spMk id="2" creationId="{5707649F-0CC7-4309-F462-598D34AD3414}"/>
          </ac:spMkLst>
        </pc:spChg>
        <pc:spChg chg="del">
          <ac:chgData name="Bhawani Shankar Sahu" userId="e5f9bc2e-d4bb-415b-bd8a-e25372d6a074" providerId="ADAL" clId="{59C1C912-9616-41E2-BA6A-CACC1D558B6D}" dt="2023-02-23T22:17:28.373" v="835" actId="478"/>
          <ac:spMkLst>
            <pc:docMk/>
            <pc:sldMk cId="737845125" sldId="338"/>
            <ac:spMk id="3" creationId="{CE9FD784-B5B3-5A17-DA47-40D5C3974C1B}"/>
          </ac:spMkLst>
        </pc:spChg>
        <pc:spChg chg="mod">
          <ac:chgData name="Bhawani Shankar Sahu" userId="e5f9bc2e-d4bb-415b-bd8a-e25372d6a074" providerId="ADAL" clId="{59C1C912-9616-41E2-BA6A-CACC1D558B6D}" dt="2023-02-23T22:18:45.847" v="851"/>
          <ac:spMkLst>
            <pc:docMk/>
            <pc:sldMk cId="737845125" sldId="338"/>
            <ac:spMk id="4" creationId="{12A2CD9A-F3A9-D71E-682D-D74D7B9C4163}"/>
          </ac:spMkLst>
        </pc:spChg>
      </pc:sldChg>
      <pc:sldChg chg="new del">
        <pc:chgData name="Bhawani Shankar Sahu" userId="e5f9bc2e-d4bb-415b-bd8a-e25372d6a074" providerId="ADAL" clId="{59C1C912-9616-41E2-BA6A-CACC1D558B6D}" dt="2023-02-23T22:17:09.247" v="824" actId="47"/>
        <pc:sldMkLst>
          <pc:docMk/>
          <pc:sldMk cId="1100591427" sldId="338"/>
        </pc:sldMkLst>
      </pc:sldChg>
      <pc:sldMasterChg chg="modSp modSldLayout">
        <pc:chgData name="Bhawani Shankar Sahu" userId="e5f9bc2e-d4bb-415b-bd8a-e25372d6a074" providerId="ADAL" clId="{59C1C912-9616-41E2-BA6A-CACC1D558B6D}" dt="2023-02-23T22:20:03.017" v="863" actId="2711"/>
        <pc:sldMasterMkLst>
          <pc:docMk/>
          <pc:sldMasterMk cId="3862131726" sldId="2147483689"/>
        </pc:sldMasterMkLst>
        <pc:spChg chg="mod">
          <ac:chgData name="Bhawani Shankar Sahu" userId="e5f9bc2e-d4bb-415b-bd8a-e25372d6a074" providerId="ADAL" clId="{59C1C912-9616-41E2-BA6A-CACC1D558B6D}" dt="2023-02-23T22:19:55.719" v="861" actId="2711"/>
          <ac:spMkLst>
            <pc:docMk/>
            <pc:sldMasterMk cId="3862131726" sldId="2147483689"/>
            <ac:spMk id="2" creationId="{00000000-0000-0000-0000-000000000000}"/>
          </ac:spMkLst>
        </pc:spChg>
        <pc:spChg chg="mod">
          <ac:chgData name="Bhawani Shankar Sahu" userId="e5f9bc2e-d4bb-415b-bd8a-e25372d6a074" providerId="ADAL" clId="{59C1C912-9616-41E2-BA6A-CACC1D558B6D}" dt="2023-02-23T22:20:03.017" v="863" actId="2711"/>
          <ac:spMkLst>
            <pc:docMk/>
            <pc:sldMasterMk cId="3862131726" sldId="2147483689"/>
            <ac:spMk id="3" creationId="{00000000-0000-0000-0000-000000000000}"/>
          </ac:spMkLst>
        </pc:spChg>
        <pc:sldLayoutChg chg="modSp">
          <pc:chgData name="Bhawani Shankar Sahu" userId="e5f9bc2e-d4bb-415b-bd8a-e25372d6a074" providerId="ADAL" clId="{59C1C912-9616-41E2-BA6A-CACC1D558B6D}" dt="2023-02-23T22:19:37.342" v="860" actId="2711"/>
          <pc:sldLayoutMkLst>
            <pc:docMk/>
            <pc:sldMasterMk cId="3862131726" sldId="2147483689"/>
            <pc:sldLayoutMk cId="1830703024" sldId="2147483690"/>
          </pc:sldLayoutMkLst>
          <pc:spChg chg="mod">
            <ac:chgData name="Bhawani Shankar Sahu" userId="e5f9bc2e-d4bb-415b-bd8a-e25372d6a074" providerId="ADAL" clId="{59C1C912-9616-41E2-BA6A-CACC1D558B6D}" dt="2023-02-23T22:19:26.991" v="859" actId="2711"/>
            <ac:spMkLst>
              <pc:docMk/>
              <pc:sldMasterMk cId="3862131726" sldId="2147483689"/>
              <pc:sldLayoutMk cId="1830703024" sldId="2147483690"/>
              <ac:spMk id="2" creationId="{00000000-0000-0000-0000-000000000000}"/>
            </ac:spMkLst>
          </pc:spChg>
          <pc:spChg chg="mod">
            <ac:chgData name="Bhawani Shankar Sahu" userId="e5f9bc2e-d4bb-415b-bd8a-e25372d6a074" providerId="ADAL" clId="{59C1C912-9616-41E2-BA6A-CACC1D558B6D}" dt="2023-02-23T22:19:37.342" v="860" actId="2711"/>
            <ac:spMkLst>
              <pc:docMk/>
              <pc:sldMasterMk cId="3862131726" sldId="2147483689"/>
              <pc:sldLayoutMk cId="1830703024" sldId="2147483690"/>
              <ac:spMk id="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latin typeface="Garamond" panose="02020404030301010803" pitchFamily="18" charset="0"/>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Garamond" panose="02020404030301010803" pitchFamily="18"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830703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extLst>
      <p:ext uri="{BB962C8B-B14F-4D97-AF65-F5344CB8AC3E}">
        <p14:creationId xmlns="" xmlns:p14="http://schemas.microsoft.com/office/powerpoint/2010/main" val="2449866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extLst>
      <p:ext uri="{BB962C8B-B14F-4D97-AF65-F5344CB8AC3E}">
        <p14:creationId xmlns="" xmlns:p14="http://schemas.microsoft.com/office/powerpoint/2010/main" val="1926745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extLst>
      <p:ext uri="{BB962C8B-B14F-4D97-AF65-F5344CB8AC3E}">
        <p14:creationId xmlns="" xmlns:p14="http://schemas.microsoft.com/office/powerpoint/2010/main" val="956048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023794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extLst>
      <p:ext uri="{BB962C8B-B14F-4D97-AF65-F5344CB8AC3E}">
        <p14:creationId xmlns="" xmlns:p14="http://schemas.microsoft.com/office/powerpoint/2010/main" val="1153137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extLst>
      <p:ext uri="{BB962C8B-B14F-4D97-AF65-F5344CB8AC3E}">
        <p14:creationId xmlns="" xmlns:p14="http://schemas.microsoft.com/office/powerpoint/2010/main" val="12507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extLst>
      <p:ext uri="{BB962C8B-B14F-4D97-AF65-F5344CB8AC3E}">
        <p14:creationId xmlns="" xmlns:p14="http://schemas.microsoft.com/office/powerpoint/2010/main" val="2808048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pPr/>
              <a:t>2/26/2023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extLst>
      <p:ext uri="{BB962C8B-B14F-4D97-AF65-F5344CB8AC3E}">
        <p14:creationId xmlns="" xmlns:p14="http://schemas.microsoft.com/office/powerpoint/2010/main" val="275110658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extLst>
      <p:ext uri="{BB962C8B-B14F-4D97-AF65-F5344CB8AC3E}">
        <p14:creationId xmlns="" xmlns:p14="http://schemas.microsoft.com/office/powerpoint/2010/main" val="1786856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pPr/>
              <a:t>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extLst>
      <p:ext uri="{BB962C8B-B14F-4D97-AF65-F5344CB8AC3E}">
        <p14:creationId xmlns="" xmlns:p14="http://schemas.microsoft.com/office/powerpoint/2010/main" val="138774607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pPr/>
              <a:t>2/26/2023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Intel-logo-2022.png"/>
          <p:cNvPicPr>
            <a:picLocks noChangeAspect="1"/>
          </p:cNvPicPr>
          <p:nvPr userDrawn="1"/>
        </p:nvPicPr>
        <p:blipFill>
          <a:blip r:embed="rId13"/>
          <a:stretch>
            <a:fillRect/>
          </a:stretch>
        </p:blipFill>
        <p:spPr>
          <a:xfrm>
            <a:off x="38637" y="38637"/>
            <a:ext cx="631064" cy="256002"/>
          </a:xfrm>
          <a:prstGeom prst="rect">
            <a:avLst/>
          </a:prstGeom>
        </p:spPr>
      </p:pic>
      <p:pic>
        <p:nvPicPr>
          <p:cNvPr id="12" name="Picture 11" descr="XpzCurB7_400x400.jpg"/>
          <p:cNvPicPr>
            <a:picLocks noChangeAspect="1"/>
          </p:cNvPicPr>
          <p:nvPr userDrawn="1"/>
        </p:nvPicPr>
        <p:blipFill>
          <a:blip r:embed="rId14"/>
          <a:stretch>
            <a:fillRect/>
          </a:stretch>
        </p:blipFill>
        <p:spPr>
          <a:xfrm>
            <a:off x="11625328" y="0"/>
            <a:ext cx="540913" cy="540913"/>
          </a:xfrm>
          <a:prstGeom prst="rect">
            <a:avLst/>
          </a:prstGeom>
        </p:spPr>
      </p:pic>
    </p:spTree>
    <p:extLst>
      <p:ext uri="{BB962C8B-B14F-4D97-AF65-F5344CB8AC3E}">
        <p14:creationId xmlns="" xmlns:p14="http://schemas.microsoft.com/office/powerpoint/2010/main" val="386213172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Garamond" panose="02020404030301010803" pitchFamily="18" charset="0"/>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Garamond" panose="02020404030301010803" pitchFamily="18" charset="0"/>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Garamond" panose="02020404030301010803" pitchFamily="18" charset="0"/>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Garamond" panose="02020404030301010803" pitchFamily="18" charset="0"/>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Garamond" panose="02020404030301010803" pitchFamily="18" charset="0"/>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Garamond" panose="02020404030301010803" pitchFamily="18" charset="0"/>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817689"/>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002060"/>
              </a:buClr>
              <a:buSzPts val="6000"/>
              <a:buFont typeface="Calibri"/>
              <a:buNone/>
            </a:pPr>
            <a:r>
              <a:rPr lang="en-IN" dirty="0">
                <a:solidFill>
                  <a:srgbClr val="002060"/>
                </a:solidFill>
              </a:rPr>
              <a:t>Python decorators and Parallelism</a:t>
            </a:r>
            <a:endParaRPr dirty="0"/>
          </a:p>
        </p:txBody>
      </p:sp>
      <p:sp>
        <p:nvSpPr>
          <p:cNvPr id="90" name="Google Shape;90;p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a:t>
            </a:fld>
            <a:endParaRPr/>
          </a:p>
        </p:txBody>
      </p:sp>
      <p:pic>
        <p:nvPicPr>
          <p:cNvPr id="4" name="Picture 3" descr="Intel-logo-2022.png"/>
          <p:cNvPicPr>
            <a:picLocks noChangeAspect="1"/>
          </p:cNvPicPr>
          <p:nvPr/>
        </p:nvPicPr>
        <p:blipFill>
          <a:blip r:embed="rId3"/>
          <a:stretch>
            <a:fillRect/>
          </a:stretch>
        </p:blipFill>
        <p:spPr>
          <a:xfrm>
            <a:off x="42206" y="42205"/>
            <a:ext cx="618976" cy="251098"/>
          </a:xfrm>
          <a:prstGeom prst="rect">
            <a:avLst/>
          </a:prstGeom>
        </p:spPr>
      </p:pic>
      <p:pic>
        <p:nvPicPr>
          <p:cNvPr id="5" name="Picture 4" descr="XpzCurB7_400x400.jpg"/>
          <p:cNvPicPr>
            <a:picLocks noChangeAspect="1"/>
          </p:cNvPicPr>
          <p:nvPr/>
        </p:nvPicPr>
        <p:blipFill>
          <a:blip r:embed="rId4"/>
          <a:stretch>
            <a:fillRect/>
          </a:stretch>
        </p:blipFill>
        <p:spPr>
          <a:xfrm>
            <a:off x="11615225" y="0"/>
            <a:ext cx="548640" cy="54864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86B360-1D52-838D-82B7-8809D3150234}"/>
              </a:ext>
            </a:extLst>
          </p:cNvPr>
          <p:cNvSpPr>
            <a:spLocks noGrp="1"/>
          </p:cNvSpPr>
          <p:nvPr>
            <p:ph type="title"/>
          </p:nvPr>
        </p:nvSpPr>
        <p:spPr/>
        <p:txBody>
          <a:bodyPr/>
          <a:lstStyle/>
          <a:p>
            <a:r>
              <a:rPr lang="en-US" dirty="0"/>
              <a:t>Chaining Decorators in Python</a:t>
            </a:r>
          </a:p>
        </p:txBody>
      </p:sp>
      <p:sp>
        <p:nvSpPr>
          <p:cNvPr id="3" name="Content Placeholder 2">
            <a:extLst>
              <a:ext uri="{FF2B5EF4-FFF2-40B4-BE49-F238E27FC236}">
                <a16:creationId xmlns="" xmlns:a16="http://schemas.microsoft.com/office/drawing/2014/main" id="{BBD6ADC5-B4A3-A4F1-9EA8-1D1C01EA5E1A}"/>
              </a:ext>
            </a:extLst>
          </p:cNvPr>
          <p:cNvSpPr>
            <a:spLocks noGrp="1"/>
          </p:cNvSpPr>
          <p:nvPr>
            <p:ph idx="1"/>
          </p:nvPr>
        </p:nvSpPr>
        <p:spPr>
          <a:xfrm>
            <a:off x="1097280" y="1845734"/>
            <a:ext cx="4998720" cy="4023360"/>
          </a:xfrm>
        </p:spPr>
        <p:txBody>
          <a:bodyPr/>
          <a:lstStyle/>
          <a:p>
            <a:r>
              <a:rPr lang="en-US" dirty="0"/>
              <a:t>Multiple decorators can be chained in Python.</a:t>
            </a:r>
          </a:p>
          <a:p>
            <a:r>
              <a:rPr lang="en-US" dirty="0"/>
              <a:t>To chain decorators in Python, we can apply multiple decorators to a single function by placing them one after the other, with the most inner decorator being applied first.</a:t>
            </a:r>
          </a:p>
          <a:p>
            <a:endParaRPr lang="en-US" dirty="0"/>
          </a:p>
        </p:txBody>
      </p:sp>
      <p:sp>
        <p:nvSpPr>
          <p:cNvPr id="4" name="Slide Number Placeholder 3">
            <a:extLst>
              <a:ext uri="{FF2B5EF4-FFF2-40B4-BE49-F238E27FC236}">
                <a16:creationId xmlns="" xmlns:a16="http://schemas.microsoft.com/office/drawing/2014/main" id="{E2048103-6F43-9F8F-F363-AFC916078DF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10</a:t>
            </a:fld>
            <a:endParaRPr lang="en-IN"/>
          </a:p>
        </p:txBody>
      </p:sp>
      <p:sp>
        <p:nvSpPr>
          <p:cNvPr id="6" name="TextBox 5">
            <a:extLst>
              <a:ext uri="{FF2B5EF4-FFF2-40B4-BE49-F238E27FC236}">
                <a16:creationId xmlns="" xmlns:a16="http://schemas.microsoft.com/office/drawing/2014/main" id="{A322C267-4251-BA4F-38B2-88D1469C7EFC}"/>
              </a:ext>
            </a:extLst>
          </p:cNvPr>
          <p:cNvSpPr txBox="1"/>
          <p:nvPr/>
        </p:nvSpPr>
        <p:spPr>
          <a:xfrm>
            <a:off x="6903720" y="1845734"/>
            <a:ext cx="4191000" cy="4401205"/>
          </a:xfrm>
          <a:prstGeom prst="rect">
            <a:avLst/>
          </a:prstGeom>
          <a:noFill/>
        </p:spPr>
        <p:txBody>
          <a:bodyPr wrap="square">
            <a:spAutoFit/>
          </a:bodyPr>
          <a:lstStyle/>
          <a:p>
            <a:r>
              <a:rPr lang="en-US" sz="1400" dirty="0">
                <a:latin typeface="Consolas" panose="020B0609020204030204" pitchFamily="49" charset="0"/>
              </a:rPr>
              <a:t>def star(</a:t>
            </a:r>
            <a:r>
              <a:rPr lang="en-US" sz="1400" dirty="0" err="1">
                <a:latin typeface="Consolas" panose="020B0609020204030204" pitchFamily="49" charset="0"/>
              </a:rPr>
              <a:t>func</a:t>
            </a:r>
            <a:r>
              <a:rPr lang="en-US" sz="1400" dirty="0">
                <a:latin typeface="Consolas" panose="020B0609020204030204" pitchFamily="49" charset="0"/>
              </a:rPr>
              <a:t>):</a:t>
            </a:r>
          </a:p>
          <a:p>
            <a:r>
              <a:rPr lang="en-US" sz="1400" dirty="0">
                <a:latin typeface="Consolas" panose="020B0609020204030204" pitchFamily="49" charset="0"/>
              </a:rPr>
              <a:t>    def inner(*</a:t>
            </a:r>
            <a:r>
              <a:rPr lang="en-US" sz="1400" dirty="0" err="1">
                <a:latin typeface="Consolas" panose="020B0609020204030204" pitchFamily="49" charset="0"/>
              </a:rPr>
              <a:t>args</a:t>
            </a:r>
            <a:r>
              <a:rPr lang="en-US" sz="1400" dirty="0">
                <a:latin typeface="Consolas" panose="020B0609020204030204" pitchFamily="49" charset="0"/>
              </a:rPr>
              <a:t>, **</a:t>
            </a:r>
            <a:r>
              <a:rPr lang="en-US" sz="1400" dirty="0" err="1">
                <a:latin typeface="Consolas" panose="020B0609020204030204" pitchFamily="49" charset="0"/>
              </a:rPr>
              <a:t>kwargs</a:t>
            </a:r>
            <a:r>
              <a:rPr lang="en-US" sz="1400" dirty="0">
                <a:latin typeface="Consolas" panose="020B0609020204030204" pitchFamily="49" charset="0"/>
              </a:rPr>
              <a:t>):</a:t>
            </a:r>
          </a:p>
          <a:p>
            <a:r>
              <a:rPr lang="en-US" sz="1400" dirty="0">
                <a:latin typeface="Consolas" panose="020B0609020204030204" pitchFamily="49" charset="0"/>
              </a:rPr>
              <a:t>        print("*" * 15)</a:t>
            </a:r>
          </a:p>
          <a:p>
            <a:r>
              <a:rPr lang="en-US" sz="1400" dirty="0">
                <a:latin typeface="Consolas" panose="020B0609020204030204" pitchFamily="49" charset="0"/>
              </a:rPr>
              <a:t>        </a:t>
            </a:r>
            <a:r>
              <a:rPr lang="en-US" sz="1400" dirty="0" err="1">
                <a:latin typeface="Consolas" panose="020B0609020204030204" pitchFamily="49" charset="0"/>
              </a:rPr>
              <a:t>func</a:t>
            </a:r>
            <a:r>
              <a:rPr lang="en-US" sz="1400" dirty="0">
                <a:latin typeface="Consolas" panose="020B0609020204030204" pitchFamily="49" charset="0"/>
              </a:rPr>
              <a:t>(*</a:t>
            </a:r>
            <a:r>
              <a:rPr lang="en-US" sz="1400" dirty="0" err="1">
                <a:latin typeface="Consolas" panose="020B0609020204030204" pitchFamily="49" charset="0"/>
              </a:rPr>
              <a:t>args</a:t>
            </a:r>
            <a:r>
              <a:rPr lang="en-US" sz="1400" dirty="0">
                <a:latin typeface="Consolas" panose="020B0609020204030204" pitchFamily="49" charset="0"/>
              </a:rPr>
              <a:t>, **</a:t>
            </a:r>
            <a:r>
              <a:rPr lang="en-US" sz="1400" dirty="0" err="1">
                <a:latin typeface="Consolas" panose="020B0609020204030204" pitchFamily="49" charset="0"/>
              </a:rPr>
              <a:t>kwargs</a:t>
            </a:r>
            <a:r>
              <a:rPr lang="en-US" sz="1400" dirty="0">
                <a:latin typeface="Consolas" panose="020B0609020204030204" pitchFamily="49" charset="0"/>
              </a:rPr>
              <a:t>)</a:t>
            </a:r>
          </a:p>
          <a:p>
            <a:r>
              <a:rPr lang="en-US" sz="1400" dirty="0">
                <a:latin typeface="Consolas" panose="020B0609020204030204" pitchFamily="49" charset="0"/>
              </a:rPr>
              <a:t>        print("*" * 15)</a:t>
            </a:r>
          </a:p>
          <a:p>
            <a:r>
              <a:rPr lang="en-US" sz="1400" dirty="0">
                <a:latin typeface="Consolas" panose="020B0609020204030204" pitchFamily="49" charset="0"/>
              </a:rPr>
              <a:t>    return inner</a:t>
            </a:r>
          </a:p>
          <a:p>
            <a:endParaRPr lang="en-US" sz="1400" dirty="0">
              <a:latin typeface="Consolas" panose="020B0609020204030204" pitchFamily="49" charset="0"/>
            </a:endParaRPr>
          </a:p>
          <a:p>
            <a:r>
              <a:rPr lang="en-US" sz="1400" dirty="0">
                <a:latin typeface="Consolas" panose="020B0609020204030204" pitchFamily="49" charset="0"/>
              </a:rPr>
              <a:t>def percent(</a:t>
            </a:r>
            <a:r>
              <a:rPr lang="en-US" sz="1400" dirty="0" err="1">
                <a:latin typeface="Consolas" panose="020B0609020204030204" pitchFamily="49" charset="0"/>
              </a:rPr>
              <a:t>func</a:t>
            </a:r>
            <a:r>
              <a:rPr lang="en-US" sz="1400" dirty="0">
                <a:latin typeface="Consolas" panose="020B0609020204030204" pitchFamily="49" charset="0"/>
              </a:rPr>
              <a:t>):</a:t>
            </a:r>
          </a:p>
          <a:p>
            <a:r>
              <a:rPr lang="en-US" sz="1400" dirty="0">
                <a:latin typeface="Consolas" panose="020B0609020204030204" pitchFamily="49" charset="0"/>
              </a:rPr>
              <a:t>    def inner(*</a:t>
            </a:r>
            <a:r>
              <a:rPr lang="en-US" sz="1400" dirty="0" err="1">
                <a:latin typeface="Consolas" panose="020B0609020204030204" pitchFamily="49" charset="0"/>
              </a:rPr>
              <a:t>args</a:t>
            </a:r>
            <a:r>
              <a:rPr lang="en-US" sz="1400" dirty="0">
                <a:latin typeface="Consolas" panose="020B0609020204030204" pitchFamily="49" charset="0"/>
              </a:rPr>
              <a:t>, **</a:t>
            </a:r>
            <a:r>
              <a:rPr lang="en-US" sz="1400" dirty="0" err="1">
                <a:latin typeface="Consolas" panose="020B0609020204030204" pitchFamily="49" charset="0"/>
              </a:rPr>
              <a:t>kwargs</a:t>
            </a:r>
            <a:r>
              <a:rPr lang="en-US" sz="1400" dirty="0">
                <a:latin typeface="Consolas" panose="020B0609020204030204" pitchFamily="49" charset="0"/>
              </a:rPr>
              <a:t>):</a:t>
            </a:r>
          </a:p>
          <a:p>
            <a:r>
              <a:rPr lang="en-US" sz="1400" dirty="0">
                <a:latin typeface="Consolas" panose="020B0609020204030204" pitchFamily="49" charset="0"/>
              </a:rPr>
              <a:t>        print("%" * 15)</a:t>
            </a:r>
          </a:p>
          <a:p>
            <a:r>
              <a:rPr lang="en-US" sz="1400" dirty="0">
                <a:latin typeface="Consolas" panose="020B0609020204030204" pitchFamily="49" charset="0"/>
              </a:rPr>
              <a:t>        </a:t>
            </a:r>
            <a:r>
              <a:rPr lang="en-US" sz="1400" dirty="0" err="1">
                <a:latin typeface="Consolas" panose="020B0609020204030204" pitchFamily="49" charset="0"/>
              </a:rPr>
              <a:t>func</a:t>
            </a:r>
            <a:r>
              <a:rPr lang="en-US" sz="1400" dirty="0">
                <a:latin typeface="Consolas" panose="020B0609020204030204" pitchFamily="49" charset="0"/>
              </a:rPr>
              <a:t>(*</a:t>
            </a:r>
            <a:r>
              <a:rPr lang="en-US" sz="1400" dirty="0" err="1">
                <a:latin typeface="Consolas" panose="020B0609020204030204" pitchFamily="49" charset="0"/>
              </a:rPr>
              <a:t>args</a:t>
            </a:r>
            <a:r>
              <a:rPr lang="en-US" sz="1400" dirty="0">
                <a:latin typeface="Consolas" panose="020B0609020204030204" pitchFamily="49" charset="0"/>
              </a:rPr>
              <a:t>, **</a:t>
            </a:r>
            <a:r>
              <a:rPr lang="en-US" sz="1400" dirty="0" err="1">
                <a:latin typeface="Consolas" panose="020B0609020204030204" pitchFamily="49" charset="0"/>
              </a:rPr>
              <a:t>kwargs</a:t>
            </a:r>
            <a:r>
              <a:rPr lang="en-US" sz="1400" dirty="0">
                <a:latin typeface="Consolas" panose="020B0609020204030204" pitchFamily="49" charset="0"/>
              </a:rPr>
              <a:t>)</a:t>
            </a:r>
          </a:p>
          <a:p>
            <a:r>
              <a:rPr lang="en-US" sz="1400" dirty="0">
                <a:latin typeface="Consolas" panose="020B0609020204030204" pitchFamily="49" charset="0"/>
              </a:rPr>
              <a:t>        print("%" * 15)</a:t>
            </a:r>
          </a:p>
          <a:p>
            <a:r>
              <a:rPr lang="en-US" sz="1400" dirty="0">
                <a:latin typeface="Consolas" panose="020B0609020204030204" pitchFamily="49" charset="0"/>
              </a:rPr>
              <a:t>    return inner</a:t>
            </a:r>
          </a:p>
          <a:p>
            <a:endParaRPr lang="en-US" sz="1400" dirty="0">
              <a:latin typeface="Consolas" panose="020B0609020204030204" pitchFamily="49" charset="0"/>
            </a:endParaRPr>
          </a:p>
          <a:p>
            <a:r>
              <a:rPr lang="en-US" sz="1400" dirty="0">
                <a:latin typeface="Consolas" panose="020B0609020204030204" pitchFamily="49" charset="0"/>
              </a:rPr>
              <a:t>@star</a:t>
            </a:r>
          </a:p>
          <a:p>
            <a:r>
              <a:rPr lang="en-US" sz="1400" dirty="0">
                <a:latin typeface="Consolas" panose="020B0609020204030204" pitchFamily="49" charset="0"/>
              </a:rPr>
              <a:t>@percent</a:t>
            </a:r>
          </a:p>
          <a:p>
            <a:r>
              <a:rPr lang="en-US" sz="1400" dirty="0">
                <a:latin typeface="Consolas" panose="020B0609020204030204" pitchFamily="49" charset="0"/>
              </a:rPr>
              <a:t>def printer(msg):</a:t>
            </a:r>
          </a:p>
          <a:p>
            <a:r>
              <a:rPr lang="en-US" sz="1400" dirty="0">
                <a:latin typeface="Consolas" panose="020B0609020204030204" pitchFamily="49" charset="0"/>
              </a:rPr>
              <a:t>    print(msg)</a:t>
            </a:r>
          </a:p>
          <a:p>
            <a:endParaRPr lang="en-US" sz="1400" dirty="0">
              <a:latin typeface="Consolas" panose="020B0609020204030204" pitchFamily="49" charset="0"/>
            </a:endParaRPr>
          </a:p>
          <a:p>
            <a:r>
              <a:rPr lang="en-US" sz="1400" dirty="0">
                <a:latin typeface="Consolas" panose="020B0609020204030204" pitchFamily="49" charset="0"/>
              </a:rPr>
              <a:t>printer("Hello")</a:t>
            </a:r>
          </a:p>
        </p:txBody>
      </p:sp>
      <p:pic>
        <p:nvPicPr>
          <p:cNvPr id="8" name="Picture 7">
            <a:extLst>
              <a:ext uri="{FF2B5EF4-FFF2-40B4-BE49-F238E27FC236}">
                <a16:creationId xmlns="" xmlns:a16="http://schemas.microsoft.com/office/drawing/2014/main" id="{6BAB2B8C-F42D-2975-14D3-99FC6B93C876}"/>
              </a:ext>
            </a:extLst>
          </p:cNvPr>
          <p:cNvPicPr>
            <a:picLocks noChangeAspect="1"/>
          </p:cNvPicPr>
          <p:nvPr/>
        </p:nvPicPr>
        <p:blipFill>
          <a:blip r:embed="rId2"/>
          <a:stretch>
            <a:fillRect/>
          </a:stretch>
        </p:blipFill>
        <p:spPr>
          <a:xfrm>
            <a:off x="4153195" y="4160636"/>
            <a:ext cx="2270172" cy="2166983"/>
          </a:xfrm>
          <a:prstGeom prst="rect">
            <a:avLst/>
          </a:prstGeom>
        </p:spPr>
      </p:pic>
    </p:spTree>
    <p:extLst>
      <p:ext uri="{BB962C8B-B14F-4D97-AF65-F5344CB8AC3E}">
        <p14:creationId xmlns="" xmlns:p14="http://schemas.microsoft.com/office/powerpoint/2010/main" val="2532240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644CC-DEE8-E002-5377-00E945B129AE}"/>
              </a:ext>
            </a:extLst>
          </p:cNvPr>
          <p:cNvSpPr>
            <a:spLocks noGrp="1"/>
          </p:cNvSpPr>
          <p:nvPr>
            <p:ph type="title"/>
          </p:nvPr>
        </p:nvSpPr>
        <p:spPr/>
        <p:txBody>
          <a:bodyPr/>
          <a:lstStyle/>
          <a:p>
            <a:r>
              <a:rPr lang="en-US" dirty="0"/>
              <a:t>Parallel Processing in Python</a:t>
            </a:r>
          </a:p>
        </p:txBody>
      </p:sp>
      <p:sp>
        <p:nvSpPr>
          <p:cNvPr id="3" name="Content Placeholder 2">
            <a:extLst>
              <a:ext uri="{FF2B5EF4-FFF2-40B4-BE49-F238E27FC236}">
                <a16:creationId xmlns="" xmlns:a16="http://schemas.microsoft.com/office/drawing/2014/main" id="{BAE2A89D-566A-932F-308F-B6AD1F6C2E54}"/>
              </a:ext>
            </a:extLst>
          </p:cNvPr>
          <p:cNvSpPr>
            <a:spLocks noGrp="1"/>
          </p:cNvSpPr>
          <p:nvPr>
            <p:ph idx="1"/>
          </p:nvPr>
        </p:nvSpPr>
        <p:spPr/>
        <p:txBody>
          <a:bodyPr/>
          <a:lstStyle/>
          <a:p>
            <a:r>
              <a:rPr lang="en-US" dirty="0"/>
              <a:t>Parallel processing can increase the number of tasks done by your program which reduces the overall processing time. These help to handle large scale problems.</a:t>
            </a:r>
          </a:p>
          <a:p>
            <a:r>
              <a:rPr lang="en-US" b="1" dirty="0"/>
              <a:t>Introduction to parallel processing</a:t>
            </a:r>
          </a:p>
          <a:p>
            <a:r>
              <a:rPr lang="en-US" dirty="0"/>
              <a:t>For parallelism, it is important to divide the problem into sub-units that do not depend on other sub-units (or less dependent). A problem where the sub-units are totally independent of other sub-units is called embarrassingly parallel.</a:t>
            </a:r>
          </a:p>
          <a:p>
            <a:endParaRPr lang="en-US" dirty="0"/>
          </a:p>
          <a:p>
            <a:r>
              <a:rPr lang="en-US" dirty="0"/>
              <a:t>There are two main ways to handle parallel programs:</a:t>
            </a:r>
          </a:p>
          <a:p>
            <a:pPr lvl="1"/>
            <a:r>
              <a:rPr lang="en-US" dirty="0"/>
              <a:t>Shared Memory</a:t>
            </a:r>
          </a:p>
          <a:p>
            <a:pPr lvl="1"/>
            <a:r>
              <a:rPr lang="en-US" dirty="0"/>
              <a:t>Distributed memory</a:t>
            </a:r>
          </a:p>
        </p:txBody>
      </p:sp>
      <p:sp>
        <p:nvSpPr>
          <p:cNvPr id="4" name="Slide Number Placeholder 3">
            <a:extLst>
              <a:ext uri="{FF2B5EF4-FFF2-40B4-BE49-F238E27FC236}">
                <a16:creationId xmlns="" xmlns:a16="http://schemas.microsoft.com/office/drawing/2014/main" id="{794E45C2-DE4F-F62A-9F77-C4B031DC029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11</a:t>
            </a:fld>
            <a:endParaRPr lang="en-IN"/>
          </a:p>
        </p:txBody>
      </p:sp>
    </p:spTree>
    <p:extLst>
      <p:ext uri="{BB962C8B-B14F-4D97-AF65-F5344CB8AC3E}">
        <p14:creationId xmlns="" xmlns:p14="http://schemas.microsoft.com/office/powerpoint/2010/main" val="2903898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8FBFCA-93C9-7386-D9EE-C47C2AC20965}"/>
              </a:ext>
            </a:extLst>
          </p:cNvPr>
          <p:cNvSpPr>
            <a:spLocks noGrp="1"/>
          </p:cNvSpPr>
          <p:nvPr>
            <p:ph type="title"/>
          </p:nvPr>
        </p:nvSpPr>
        <p:spPr/>
        <p:txBody>
          <a:bodyPr/>
          <a:lstStyle/>
          <a:p>
            <a:r>
              <a:rPr lang="en-US" dirty="0"/>
              <a:t>Parallel processing</a:t>
            </a:r>
          </a:p>
        </p:txBody>
      </p:sp>
      <p:sp>
        <p:nvSpPr>
          <p:cNvPr id="3" name="Content Placeholder 2">
            <a:extLst>
              <a:ext uri="{FF2B5EF4-FFF2-40B4-BE49-F238E27FC236}">
                <a16:creationId xmlns="" xmlns:a16="http://schemas.microsoft.com/office/drawing/2014/main" id="{AAEFA1F0-4C7A-71AB-8B4D-3CBCBDB8C072}"/>
              </a:ext>
            </a:extLst>
          </p:cNvPr>
          <p:cNvSpPr>
            <a:spLocks noGrp="1"/>
          </p:cNvSpPr>
          <p:nvPr>
            <p:ph idx="1"/>
          </p:nvPr>
        </p:nvSpPr>
        <p:spPr/>
        <p:txBody>
          <a:bodyPr/>
          <a:lstStyle/>
          <a:p>
            <a:r>
              <a:rPr lang="en-US" b="1" dirty="0"/>
              <a:t>Shared Memory</a:t>
            </a:r>
          </a:p>
          <a:p>
            <a:r>
              <a:rPr lang="en-US" dirty="0"/>
              <a:t>In shared memory, the sub-units can communicate with each other through the same memory space. The advantage is that you don’t need to handle the communication explicitly because this approach is sufficient to read or write from the shared memory. But the problem arises when multiple process access and change the same memory location at the same time. This conflict can be avoided using synchronization techniques.</a:t>
            </a:r>
          </a:p>
          <a:p>
            <a:r>
              <a:rPr lang="en-US" b="1" dirty="0"/>
              <a:t>Distributed memory</a:t>
            </a:r>
          </a:p>
          <a:p>
            <a:r>
              <a:rPr lang="en-US" dirty="0"/>
              <a:t>In distributed memory, each process is totally separated and has its own memory space. In this scenario, communication is handled explicitly between the processes. Since the communication happens through a network interface, it is costlier compared to shared memory.</a:t>
            </a:r>
          </a:p>
        </p:txBody>
      </p:sp>
      <p:sp>
        <p:nvSpPr>
          <p:cNvPr id="4" name="Slide Number Placeholder 3">
            <a:extLst>
              <a:ext uri="{FF2B5EF4-FFF2-40B4-BE49-F238E27FC236}">
                <a16:creationId xmlns="" xmlns:a16="http://schemas.microsoft.com/office/drawing/2014/main" id="{0F0C70E1-5C81-434D-1193-C4F9ADCC55C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12</a:t>
            </a:fld>
            <a:endParaRPr lang="en-IN"/>
          </a:p>
        </p:txBody>
      </p:sp>
    </p:spTree>
    <p:extLst>
      <p:ext uri="{BB962C8B-B14F-4D97-AF65-F5344CB8AC3E}">
        <p14:creationId xmlns="" xmlns:p14="http://schemas.microsoft.com/office/powerpoint/2010/main" val="278793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4927C9-D625-CBE8-9AA1-011F41F88E41}"/>
              </a:ext>
            </a:extLst>
          </p:cNvPr>
          <p:cNvSpPr>
            <a:spLocks noGrp="1"/>
          </p:cNvSpPr>
          <p:nvPr>
            <p:ph type="title"/>
          </p:nvPr>
        </p:nvSpPr>
        <p:spPr/>
        <p:txBody>
          <a:bodyPr/>
          <a:lstStyle/>
          <a:p>
            <a:r>
              <a:rPr lang="en-US" dirty="0"/>
              <a:t>Parallel processing</a:t>
            </a:r>
          </a:p>
        </p:txBody>
      </p:sp>
      <p:sp>
        <p:nvSpPr>
          <p:cNvPr id="3" name="Content Placeholder 2">
            <a:extLst>
              <a:ext uri="{FF2B5EF4-FFF2-40B4-BE49-F238E27FC236}">
                <a16:creationId xmlns="" xmlns:a16="http://schemas.microsoft.com/office/drawing/2014/main" id="{814182A0-FC60-834D-E089-1ABFEEAE62A5}"/>
              </a:ext>
            </a:extLst>
          </p:cNvPr>
          <p:cNvSpPr>
            <a:spLocks noGrp="1"/>
          </p:cNvSpPr>
          <p:nvPr>
            <p:ph idx="1"/>
          </p:nvPr>
        </p:nvSpPr>
        <p:spPr/>
        <p:txBody>
          <a:bodyPr/>
          <a:lstStyle/>
          <a:p>
            <a:r>
              <a:rPr lang="en-US" dirty="0"/>
              <a:t>Threads are one of the ways to achieve parallelism with shared memory. These are the independent sub-tasks that originate from a process and share memory. </a:t>
            </a:r>
          </a:p>
          <a:p>
            <a:r>
              <a:rPr lang="en-US" dirty="0"/>
              <a:t>Due to Global Interpreter Lock (GIL) , threads can’t be used to increase performance in Python. GIL is a mechanism in which Python interpreter design allow only one Python instruction to run at a time. GIL limitation can be completely avoided by using processes instead of thread.</a:t>
            </a:r>
          </a:p>
        </p:txBody>
      </p:sp>
      <p:sp>
        <p:nvSpPr>
          <p:cNvPr id="4" name="Slide Number Placeholder 3">
            <a:extLst>
              <a:ext uri="{FF2B5EF4-FFF2-40B4-BE49-F238E27FC236}">
                <a16:creationId xmlns="" xmlns:a16="http://schemas.microsoft.com/office/drawing/2014/main" id="{4072C16F-B1B4-F12C-6F10-B5DB0CE261E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13</a:t>
            </a:fld>
            <a:endParaRPr lang="en-IN"/>
          </a:p>
        </p:txBody>
      </p:sp>
    </p:spTree>
    <p:extLst>
      <p:ext uri="{BB962C8B-B14F-4D97-AF65-F5344CB8AC3E}">
        <p14:creationId xmlns="" xmlns:p14="http://schemas.microsoft.com/office/powerpoint/2010/main" val="2144421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7D1EB3-DC71-4BCD-A644-D0DDC195A9AB}"/>
              </a:ext>
            </a:extLst>
          </p:cNvPr>
          <p:cNvSpPr>
            <a:spLocks noGrp="1"/>
          </p:cNvSpPr>
          <p:nvPr>
            <p:ph type="title"/>
          </p:nvPr>
        </p:nvSpPr>
        <p:spPr/>
        <p:txBody>
          <a:bodyPr/>
          <a:lstStyle/>
          <a:p>
            <a:r>
              <a:rPr lang="en-US" dirty="0"/>
              <a:t>Multiprocessing for parallel processing</a:t>
            </a:r>
          </a:p>
        </p:txBody>
      </p:sp>
      <p:sp>
        <p:nvSpPr>
          <p:cNvPr id="3" name="Content Placeholder 2">
            <a:extLst>
              <a:ext uri="{FF2B5EF4-FFF2-40B4-BE49-F238E27FC236}">
                <a16:creationId xmlns="" xmlns:a16="http://schemas.microsoft.com/office/drawing/2014/main" id="{69206713-27DB-3C77-551A-47004BA0FD00}"/>
              </a:ext>
            </a:extLst>
          </p:cNvPr>
          <p:cNvSpPr>
            <a:spLocks noGrp="1"/>
          </p:cNvSpPr>
          <p:nvPr>
            <p:ph idx="1"/>
          </p:nvPr>
        </p:nvSpPr>
        <p:spPr/>
        <p:txBody>
          <a:bodyPr/>
          <a:lstStyle/>
          <a:p>
            <a:r>
              <a:rPr lang="en-US" dirty="0"/>
              <a:t>Using the standard multiprocessing module, we can efficiently parallelize simple tasks by creating child processes. This module provides an easy-to-use interface and contains a set of utilities to handle task submission and synchronization.</a:t>
            </a:r>
          </a:p>
          <a:p>
            <a:r>
              <a:rPr lang="en-US" dirty="0"/>
              <a:t>Process class:</a:t>
            </a:r>
          </a:p>
          <a:p>
            <a:r>
              <a:rPr lang="en-US" dirty="0"/>
              <a:t>By subclassing </a:t>
            </a:r>
            <a:r>
              <a:rPr lang="en-US" dirty="0" err="1"/>
              <a:t>multiprocessing.process</a:t>
            </a:r>
            <a:r>
              <a:rPr lang="en-US" dirty="0"/>
              <a:t>, you can create a process that runs independently. By extending the __</a:t>
            </a:r>
            <a:r>
              <a:rPr lang="en-US" dirty="0" err="1"/>
              <a:t>init</a:t>
            </a:r>
            <a:r>
              <a:rPr lang="en-US" dirty="0"/>
              <a:t>__ method you can initialize resource and by implementing </a:t>
            </a:r>
            <a:r>
              <a:rPr lang="en-US" dirty="0" err="1"/>
              <a:t>Process.run</a:t>
            </a:r>
            <a:r>
              <a:rPr lang="en-US" dirty="0"/>
              <a:t>() method you can write the code for the subprocess. In the below code, we see how to create a process which prints the assigned id::</a:t>
            </a:r>
          </a:p>
          <a:p>
            <a:endParaRPr lang="en-US" dirty="0"/>
          </a:p>
        </p:txBody>
      </p:sp>
      <p:sp>
        <p:nvSpPr>
          <p:cNvPr id="4" name="Slide Number Placeholder 3">
            <a:extLst>
              <a:ext uri="{FF2B5EF4-FFF2-40B4-BE49-F238E27FC236}">
                <a16:creationId xmlns="" xmlns:a16="http://schemas.microsoft.com/office/drawing/2014/main" id="{6B853F7B-C0DB-83B7-AA13-39B7ABF5D01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14</a:t>
            </a:fld>
            <a:endParaRPr lang="en-IN"/>
          </a:p>
        </p:txBody>
      </p:sp>
      <p:pic>
        <p:nvPicPr>
          <p:cNvPr id="4098" name="Picture 2">
            <a:extLst>
              <a:ext uri="{FF2B5EF4-FFF2-40B4-BE49-F238E27FC236}">
                <a16:creationId xmlns="" xmlns:a16="http://schemas.microsoft.com/office/drawing/2014/main" id="{F55D932F-FD2C-CF64-5F0B-4EB5EF0BDBE2}"/>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010275" y="4131127"/>
            <a:ext cx="6181725" cy="219442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407799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BEEECF-C5A2-428A-0D9F-93A4AD05FEB0}"/>
              </a:ext>
            </a:extLst>
          </p:cNvPr>
          <p:cNvSpPr>
            <a:spLocks noGrp="1"/>
          </p:cNvSpPr>
          <p:nvPr>
            <p:ph type="title"/>
          </p:nvPr>
        </p:nvSpPr>
        <p:spPr/>
        <p:txBody>
          <a:bodyPr/>
          <a:lstStyle/>
          <a:p>
            <a:r>
              <a:rPr lang="en-US" dirty="0"/>
              <a:t>Multiprocessing for parallel processing(process class)</a:t>
            </a:r>
          </a:p>
        </p:txBody>
      </p:sp>
      <p:sp>
        <p:nvSpPr>
          <p:cNvPr id="3" name="Content Placeholder 2">
            <a:extLst>
              <a:ext uri="{FF2B5EF4-FFF2-40B4-BE49-F238E27FC236}">
                <a16:creationId xmlns="" xmlns:a16="http://schemas.microsoft.com/office/drawing/2014/main" id="{AE991370-F735-32D9-C1C0-18894454C7FB}"/>
              </a:ext>
            </a:extLst>
          </p:cNvPr>
          <p:cNvSpPr>
            <a:spLocks noGrp="1"/>
          </p:cNvSpPr>
          <p:nvPr>
            <p:ph idx="1"/>
          </p:nvPr>
        </p:nvSpPr>
        <p:spPr/>
        <p:txBody>
          <a:bodyPr/>
          <a:lstStyle/>
          <a:p>
            <a:r>
              <a:rPr lang="en-US" dirty="0"/>
              <a:t>To spawn the process, we need to initialize our Process object and invoke </a:t>
            </a:r>
            <a:r>
              <a:rPr lang="en-US" dirty="0" err="1"/>
              <a:t>Process.start</a:t>
            </a:r>
            <a:r>
              <a:rPr lang="en-US" dirty="0"/>
              <a:t>() method. Here </a:t>
            </a:r>
            <a:r>
              <a:rPr lang="en-US" dirty="0" err="1"/>
              <a:t>Process.start</a:t>
            </a:r>
            <a:r>
              <a:rPr lang="en-US" dirty="0"/>
              <a:t>() will create a new process and will invoke the </a:t>
            </a:r>
            <a:r>
              <a:rPr lang="en-US" dirty="0" err="1"/>
              <a:t>Process.run</a:t>
            </a:r>
            <a:r>
              <a:rPr lang="en-US" dirty="0"/>
              <a:t>() method.</a:t>
            </a:r>
          </a:p>
          <a:p>
            <a:endParaRPr lang="en-US" dirty="0"/>
          </a:p>
          <a:p>
            <a:endParaRPr lang="en-US" dirty="0"/>
          </a:p>
          <a:p>
            <a:r>
              <a:rPr lang="en-US" dirty="0"/>
              <a:t>The code after </a:t>
            </a:r>
            <a:r>
              <a:rPr lang="en-US" dirty="0" err="1"/>
              <a:t>p.start</a:t>
            </a:r>
            <a:r>
              <a:rPr lang="en-US" dirty="0"/>
              <a:t>() will be executed immediately before the task completion of process p. To wait for the task completion, you can use </a:t>
            </a:r>
            <a:r>
              <a:rPr lang="en-US" dirty="0" err="1"/>
              <a:t>Process.join</a:t>
            </a:r>
            <a:r>
              <a:rPr lang="en-US" dirty="0"/>
              <a:t>().</a:t>
            </a:r>
          </a:p>
          <a:p>
            <a:endParaRPr lang="en-US" dirty="0"/>
          </a:p>
          <a:p>
            <a:endParaRPr lang="en-US" dirty="0"/>
          </a:p>
        </p:txBody>
      </p:sp>
      <p:sp>
        <p:nvSpPr>
          <p:cNvPr id="4" name="Slide Number Placeholder 3">
            <a:extLst>
              <a:ext uri="{FF2B5EF4-FFF2-40B4-BE49-F238E27FC236}">
                <a16:creationId xmlns="" xmlns:a16="http://schemas.microsoft.com/office/drawing/2014/main" id="{15628E62-FEF3-CB34-45AA-EECEC8D26A2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15</a:t>
            </a:fld>
            <a:endParaRPr lang="en-IN"/>
          </a:p>
        </p:txBody>
      </p:sp>
      <p:pic>
        <p:nvPicPr>
          <p:cNvPr id="5122" name="Picture 2">
            <a:extLst>
              <a:ext uri="{FF2B5EF4-FFF2-40B4-BE49-F238E27FC236}">
                <a16:creationId xmlns="" xmlns:a16="http://schemas.microsoft.com/office/drawing/2014/main" id="{7DBFBAB9-ACEC-BCEE-0834-9404BC0093F0}"/>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934872" y="2443163"/>
            <a:ext cx="8383215" cy="909637"/>
          </a:xfrm>
          <a:prstGeom prst="rect">
            <a:avLst/>
          </a:prstGeom>
          <a:noFill/>
          <a:extLst>
            <a:ext uri="{909E8E84-426E-40DD-AFC4-6F175D3DCCD1}">
              <a14:hiddenFill xmlns="" xmlns:a14="http://schemas.microsoft.com/office/drawing/2010/main">
                <a:solidFill>
                  <a:srgbClr val="FFFFFF"/>
                </a:solidFill>
              </a14:hiddenFill>
            </a:ext>
          </a:extLst>
        </p:spPr>
      </p:pic>
      <p:pic>
        <p:nvPicPr>
          <p:cNvPr id="5124" name="Picture 4">
            <a:extLst>
              <a:ext uri="{FF2B5EF4-FFF2-40B4-BE49-F238E27FC236}">
                <a16:creationId xmlns="" xmlns:a16="http://schemas.microsoft.com/office/drawing/2014/main" id="{80866FFC-C644-3743-D9AA-153012230DF7}"/>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276349" y="4194188"/>
            <a:ext cx="7038975" cy="11922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044303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CF0022-83B4-DDB7-1A29-C8E3C9C256B1}"/>
              </a:ext>
            </a:extLst>
          </p:cNvPr>
          <p:cNvSpPr>
            <a:spLocks noGrp="1"/>
          </p:cNvSpPr>
          <p:nvPr>
            <p:ph type="title"/>
          </p:nvPr>
        </p:nvSpPr>
        <p:spPr/>
        <p:txBody>
          <a:bodyPr/>
          <a:lstStyle/>
          <a:p>
            <a:r>
              <a:rPr lang="en-US" dirty="0"/>
              <a:t>Multiprocessing for parallel processing(process class)</a:t>
            </a:r>
          </a:p>
        </p:txBody>
      </p:sp>
      <p:sp>
        <p:nvSpPr>
          <p:cNvPr id="4" name="Slide Number Placeholder 3">
            <a:extLst>
              <a:ext uri="{FF2B5EF4-FFF2-40B4-BE49-F238E27FC236}">
                <a16:creationId xmlns="" xmlns:a16="http://schemas.microsoft.com/office/drawing/2014/main" id="{E8829546-C8E0-C22D-0223-00FF995C69E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16</a:t>
            </a:fld>
            <a:endParaRPr lang="en-IN"/>
          </a:p>
        </p:txBody>
      </p:sp>
      <p:sp>
        <p:nvSpPr>
          <p:cNvPr id="5" name="Rectangle 2">
            <a:extLst>
              <a:ext uri="{FF2B5EF4-FFF2-40B4-BE49-F238E27FC236}">
                <a16:creationId xmlns="" xmlns:a16="http://schemas.microsoft.com/office/drawing/2014/main" id="{016AF99D-8CC2-6362-1E11-99D348092227}"/>
              </a:ext>
            </a:extLst>
          </p:cNvPr>
          <p:cNvSpPr>
            <a:spLocks noGrp="1" noChangeArrowheads="1"/>
          </p:cNvSpPr>
          <p:nvPr>
            <p:ph idx="1"/>
          </p:nvPr>
        </p:nvSpPr>
        <p:spPr bwMode="auto">
          <a:xfrm>
            <a:off x="1097280" y="1903747"/>
            <a:ext cx="6347892" cy="41549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6699"/>
                </a:solidFill>
                <a:effectLst/>
                <a:latin typeface="Consolas" panose="020B0609020204030204" pitchFamily="49" charset="0"/>
              </a:rPr>
              <a:t>import</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multiprocessing</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6699"/>
                </a:solidFill>
                <a:effectLst/>
                <a:latin typeface="Consolas" panose="020B0609020204030204" pitchFamily="49" charset="0"/>
              </a:rPr>
              <a:t>import</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time</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6699"/>
                </a:solidFill>
                <a:effectLst/>
                <a:latin typeface="Consolas" panose="020B0609020204030204" pitchFamily="49" charset="0"/>
              </a:rPr>
              <a:t>class</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Process(</a:t>
            </a:r>
            <a:r>
              <a:rPr kumimoji="0" lang="en-US" altLang="en-US" sz="1500" b="0" i="0" u="none" strike="noStrike" cap="none" normalizeH="0" baseline="0" dirty="0" err="1">
                <a:ln>
                  <a:noFill/>
                </a:ln>
                <a:solidFill>
                  <a:srgbClr val="000000"/>
                </a:solidFill>
                <a:effectLst/>
                <a:latin typeface="Consolas" panose="020B0609020204030204" pitchFamily="49" charset="0"/>
              </a:rPr>
              <a:t>multiprocessing.Process</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1" i="0" u="none" strike="noStrike" cap="none" normalizeH="0" baseline="0" dirty="0">
                <a:ln>
                  <a:noFill/>
                </a:ln>
                <a:solidFill>
                  <a:srgbClr val="006699"/>
                </a:solidFill>
                <a:effectLst/>
                <a:latin typeface="Consolas" panose="020B0609020204030204" pitchFamily="49" charset="0"/>
              </a:rPr>
              <a:t>def</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__</a:t>
            </a:r>
            <a:r>
              <a:rPr kumimoji="0" lang="en-US" altLang="en-US" sz="1500" b="0" i="0" u="none" strike="noStrike" cap="none" normalizeH="0" baseline="0" dirty="0" err="1">
                <a:ln>
                  <a:noFill/>
                </a:ln>
                <a:solidFill>
                  <a:srgbClr val="000000"/>
                </a:solidFill>
                <a:effectLst/>
                <a:latin typeface="Consolas" panose="020B0609020204030204" pitchFamily="49" charset="0"/>
              </a:rPr>
              <a:t>init</a:t>
            </a:r>
            <a:r>
              <a:rPr kumimoji="0" lang="en-US" altLang="en-US" sz="1500" b="0" i="0" u="none" strike="noStrike" cap="none" normalizeH="0" baseline="0" dirty="0">
                <a:ln>
                  <a:noFill/>
                </a:ln>
                <a:solidFill>
                  <a:srgbClr val="000000"/>
                </a:solidFill>
                <a:effectLst/>
                <a:latin typeface="Consolas" panose="020B0609020204030204" pitchFamily="49" charset="0"/>
              </a:rPr>
              <a:t>__(</a:t>
            </a:r>
            <a:r>
              <a:rPr kumimoji="0" lang="en-US" altLang="en-US" sz="1500" b="0" i="0" u="none" strike="noStrike" cap="none" normalizeH="0" baseline="0" dirty="0">
                <a:ln>
                  <a:noFill/>
                </a:ln>
                <a:solidFill>
                  <a:srgbClr val="808080"/>
                </a:solidFill>
                <a:effectLst/>
                <a:latin typeface="Consolas" panose="020B0609020204030204" pitchFamily="49" charset="0"/>
              </a:rPr>
              <a:t>self</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a:ln>
                  <a:noFill/>
                </a:ln>
                <a:solidFill>
                  <a:srgbClr val="FF1493"/>
                </a:solidFill>
                <a:effectLst/>
                <a:latin typeface="Consolas" panose="020B0609020204030204" pitchFamily="49" charset="0"/>
              </a:rPr>
              <a:t>id</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FF1493"/>
                </a:solidFill>
                <a:effectLst/>
                <a:latin typeface="Consolas" panose="020B0609020204030204" pitchFamily="49" charset="0"/>
              </a:rPr>
              <a:t>super</a:t>
            </a:r>
            <a:r>
              <a:rPr kumimoji="0" lang="en-US" altLang="en-US" sz="1500" b="0" i="0" u="none" strike="noStrike" cap="none" normalizeH="0" baseline="0" dirty="0">
                <a:ln>
                  <a:noFill/>
                </a:ln>
                <a:solidFill>
                  <a:srgbClr val="000000"/>
                </a:solidFill>
                <a:effectLst/>
                <a:latin typeface="Consolas" panose="020B0609020204030204" pitchFamily="49" charset="0"/>
              </a:rPr>
              <a:t>(Process, </a:t>
            </a:r>
            <a:r>
              <a:rPr kumimoji="0" lang="en-US" altLang="en-US" sz="1500" b="0" i="0" u="none" strike="noStrike" cap="none" normalizeH="0" baseline="0" dirty="0">
                <a:ln>
                  <a:noFill/>
                </a:ln>
                <a:solidFill>
                  <a:srgbClr val="808080"/>
                </a:solidFill>
                <a:effectLst/>
                <a:latin typeface="Consolas" panose="020B0609020204030204" pitchFamily="49" charset="0"/>
              </a:rPr>
              <a:t>self</a:t>
            </a:r>
            <a:r>
              <a:rPr kumimoji="0" lang="en-US" altLang="en-US" sz="1500" b="0" i="0" u="none" strike="noStrike" cap="none" normalizeH="0" baseline="0" dirty="0">
                <a:ln>
                  <a:noFill/>
                </a:ln>
                <a:solidFill>
                  <a:srgbClr val="000000"/>
                </a:solidFill>
                <a:effectLst/>
                <a:latin typeface="Consolas" panose="020B0609020204030204" pitchFamily="49" charset="0"/>
              </a:rPr>
              <a:t>).__</a:t>
            </a:r>
            <a:r>
              <a:rPr kumimoji="0" lang="en-US" altLang="en-US" sz="1500" b="0" i="0" u="none" strike="noStrike" cap="none" normalizeH="0" baseline="0" dirty="0" err="1">
                <a:ln>
                  <a:noFill/>
                </a:ln>
                <a:solidFill>
                  <a:srgbClr val="000000"/>
                </a:solidFill>
                <a:effectLst/>
                <a:latin typeface="Consolas" panose="020B0609020204030204" pitchFamily="49" charset="0"/>
              </a:rPr>
              <a:t>init</a:t>
            </a:r>
            <a:r>
              <a:rPr kumimoji="0" lang="en-US" altLang="en-US" sz="1500" b="0" i="0" u="none" strike="noStrike" cap="none" normalizeH="0" baseline="0" dirty="0">
                <a:ln>
                  <a:noFill/>
                </a:ln>
                <a:solidFill>
                  <a:srgbClr val="000000"/>
                </a:solidFill>
                <a:effectLst/>
                <a:latin typeface="Consolas" panose="020B0609020204030204" pitchFamily="49" charset="0"/>
              </a:rPr>
              <a:t>__()</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808080"/>
                </a:solidFill>
                <a:effectLst/>
                <a:latin typeface="Consolas" panose="020B0609020204030204" pitchFamily="49" charset="0"/>
              </a:rPr>
              <a:t>self</a:t>
            </a:r>
            <a:r>
              <a:rPr kumimoji="0" lang="en-US" altLang="en-US" sz="1500" b="0" i="0" u="none" strike="noStrike" cap="none" normalizeH="0" baseline="0" dirty="0">
                <a:ln>
                  <a:noFill/>
                </a:ln>
                <a:solidFill>
                  <a:srgbClr val="000000"/>
                </a:solidFill>
                <a:effectLst/>
                <a:latin typeface="Consolas" panose="020B0609020204030204" pitchFamily="49" charset="0"/>
              </a:rPr>
              <a:t>.</a:t>
            </a:r>
            <a:r>
              <a:rPr kumimoji="0" lang="en-US" altLang="en-US" sz="1500" b="0" i="0" u="none" strike="noStrike" cap="none" normalizeH="0" baseline="0" dirty="0">
                <a:ln>
                  <a:noFill/>
                </a:ln>
                <a:solidFill>
                  <a:srgbClr val="FF1493"/>
                </a:solidFill>
                <a:effectLst/>
                <a:latin typeface="Consolas" panose="020B0609020204030204" pitchFamily="49" charset="0"/>
              </a:rPr>
              <a:t>id</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1" i="0" u="none" strike="noStrike" cap="none" normalizeH="0" baseline="0" dirty="0">
                <a:ln>
                  <a:noFill/>
                </a:ln>
                <a:solidFill>
                  <a:srgbClr val="006699"/>
                </a:solidFill>
                <a:effectLst/>
                <a:latin typeface="Consolas" panose="020B0609020204030204" pitchFamily="49" charset="0"/>
              </a:rPr>
              <a:t>=</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FF1493"/>
                </a:solidFill>
                <a:effectLst/>
                <a:latin typeface="Consolas" panose="020B0609020204030204" pitchFamily="49" charset="0"/>
              </a:rPr>
              <a:t>id</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1" i="0" u="none" strike="noStrike" cap="none" normalizeH="0" baseline="0" dirty="0">
                <a:ln>
                  <a:noFill/>
                </a:ln>
                <a:solidFill>
                  <a:srgbClr val="006699"/>
                </a:solidFill>
                <a:effectLst/>
                <a:latin typeface="Consolas" panose="020B0609020204030204" pitchFamily="49" charset="0"/>
              </a:rPr>
              <a:t>def</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run(</a:t>
            </a:r>
            <a:r>
              <a:rPr kumimoji="0" lang="en-US" altLang="en-US" sz="1500" b="0" i="0" u="none" strike="noStrike" cap="none" normalizeH="0" baseline="0" dirty="0">
                <a:ln>
                  <a:noFill/>
                </a:ln>
                <a:solidFill>
                  <a:srgbClr val="808080"/>
                </a:solidFill>
                <a:effectLst/>
                <a:latin typeface="Consolas" panose="020B0609020204030204" pitchFamily="49" charset="0"/>
              </a:rPr>
              <a:t>self</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err="1">
                <a:ln>
                  <a:noFill/>
                </a:ln>
                <a:solidFill>
                  <a:srgbClr val="000000"/>
                </a:solidFill>
                <a:effectLst/>
                <a:latin typeface="Consolas" panose="020B0609020204030204" pitchFamily="49" charset="0"/>
              </a:rPr>
              <a:t>time.sleep</a:t>
            </a:r>
            <a:r>
              <a:rPr kumimoji="0" lang="en-US" altLang="en-US" sz="1500" b="0" i="0" u="none" strike="noStrike" cap="none" normalizeH="0" baseline="0" dirty="0">
                <a:ln>
                  <a:noFill/>
                </a:ln>
                <a:solidFill>
                  <a:srgbClr val="000000"/>
                </a:solidFill>
                <a:effectLst/>
                <a:latin typeface="Consolas" panose="020B0609020204030204" pitchFamily="49" charset="0"/>
              </a:rPr>
              <a:t>(</a:t>
            </a:r>
            <a:r>
              <a:rPr kumimoji="0" lang="en-US" altLang="en-US" sz="1500" b="0" i="0" u="none" strike="noStrike" cap="none" normalizeH="0" baseline="0" dirty="0">
                <a:ln>
                  <a:noFill/>
                </a:ln>
                <a:solidFill>
                  <a:srgbClr val="009900"/>
                </a:solidFill>
                <a:effectLst/>
                <a:latin typeface="Consolas" panose="020B0609020204030204" pitchFamily="49" charset="0"/>
              </a:rPr>
              <a:t>1</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FF1493"/>
                </a:solidFill>
                <a:effectLst/>
                <a:latin typeface="Consolas" panose="020B0609020204030204" pitchFamily="49" charset="0"/>
              </a:rPr>
              <a:t>print</a:t>
            </a:r>
            <a:r>
              <a:rPr kumimoji="0" lang="en-US" altLang="en-US" sz="1500" b="0" i="0" u="none" strike="noStrike" cap="none" normalizeH="0" baseline="0" dirty="0">
                <a:ln>
                  <a:noFill/>
                </a:ln>
                <a:solidFill>
                  <a:srgbClr val="000000"/>
                </a:solidFill>
                <a:effectLst/>
                <a:latin typeface="Consolas" panose="020B0609020204030204" pitchFamily="49" charset="0"/>
              </a:rPr>
              <a:t>(</a:t>
            </a:r>
            <a:r>
              <a:rPr kumimoji="0" lang="en-US" altLang="en-US" sz="1500" b="0" i="0" u="none" strike="noStrike" cap="none" normalizeH="0" baseline="0" dirty="0">
                <a:ln>
                  <a:noFill/>
                </a:ln>
                <a:solidFill>
                  <a:srgbClr val="0000FF"/>
                </a:solidFill>
                <a:effectLst/>
                <a:latin typeface="Consolas" panose="020B0609020204030204" pitchFamily="49" charset="0"/>
              </a:rPr>
              <a:t>"I'm the process with id: {}"</a:t>
            </a:r>
            <a:r>
              <a:rPr kumimoji="0" lang="en-US" altLang="en-US" sz="1500" b="0" i="0" u="none" strike="noStrike" cap="none" normalizeH="0" baseline="0" dirty="0">
                <a:ln>
                  <a:noFill/>
                </a:ln>
                <a:solidFill>
                  <a:srgbClr val="000000"/>
                </a:solidFill>
                <a:effectLst/>
                <a:latin typeface="Consolas" panose="020B0609020204030204" pitchFamily="49" charset="0"/>
              </a:rPr>
              <a:t>.</a:t>
            </a:r>
            <a:r>
              <a:rPr kumimoji="0" lang="en-US" altLang="en-US" sz="1500" b="0" i="0" u="none" strike="noStrike" cap="none" normalizeH="0" baseline="0" dirty="0">
                <a:ln>
                  <a:noFill/>
                </a:ln>
                <a:solidFill>
                  <a:srgbClr val="FF1493"/>
                </a:solidFill>
                <a:effectLst/>
                <a:latin typeface="Consolas" panose="020B0609020204030204" pitchFamily="49" charset="0"/>
              </a:rPr>
              <a:t>format</a:t>
            </a:r>
            <a:r>
              <a:rPr kumimoji="0" lang="en-US" altLang="en-US" sz="1500" b="0" i="0" u="none" strike="noStrike" cap="none" normalizeH="0" baseline="0" dirty="0">
                <a:ln>
                  <a:noFill/>
                </a:ln>
                <a:solidFill>
                  <a:srgbClr val="000000"/>
                </a:solidFill>
                <a:effectLst/>
                <a:latin typeface="Consolas" panose="020B0609020204030204" pitchFamily="49" charset="0"/>
              </a:rPr>
              <a:t>(</a:t>
            </a:r>
            <a:r>
              <a:rPr kumimoji="0" lang="en-US" altLang="en-US" sz="1500" b="0" i="0" u="none" strike="noStrike" cap="none" normalizeH="0" baseline="0" dirty="0">
                <a:ln>
                  <a:noFill/>
                </a:ln>
                <a:solidFill>
                  <a:srgbClr val="808080"/>
                </a:solidFill>
                <a:effectLst/>
                <a:latin typeface="Consolas" panose="020B0609020204030204" pitchFamily="49" charset="0"/>
              </a:rPr>
              <a:t>self</a:t>
            </a:r>
            <a:r>
              <a:rPr kumimoji="0" lang="en-US" altLang="en-US" sz="1500" b="0" i="0" u="none" strike="noStrike" cap="none" normalizeH="0" baseline="0" dirty="0">
                <a:ln>
                  <a:noFill/>
                </a:ln>
                <a:solidFill>
                  <a:srgbClr val="000000"/>
                </a:solidFill>
                <a:effectLst/>
                <a:latin typeface="Consolas" panose="020B0609020204030204" pitchFamily="49" charset="0"/>
              </a:rPr>
              <a:t>.</a:t>
            </a:r>
            <a:r>
              <a:rPr kumimoji="0" lang="en-US" altLang="en-US" sz="1500" b="0" i="0" u="none" strike="noStrike" cap="none" normalizeH="0" baseline="0" dirty="0">
                <a:ln>
                  <a:noFill/>
                </a:ln>
                <a:solidFill>
                  <a:srgbClr val="FF1493"/>
                </a:solidFill>
                <a:effectLst/>
                <a:latin typeface="Consolas" panose="020B0609020204030204" pitchFamily="49" charset="0"/>
              </a:rPr>
              <a:t>id</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6699"/>
                </a:solidFill>
                <a:effectLst/>
                <a:latin typeface="Consolas" panose="020B0609020204030204" pitchFamily="49" charset="0"/>
              </a:rPr>
              <a:t>if</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__name__ </a:t>
            </a:r>
            <a:r>
              <a:rPr kumimoji="0" lang="en-US" altLang="en-US" sz="1500" b="1" i="0" u="none" strike="noStrike" cap="none" normalizeH="0" baseline="0" dirty="0">
                <a:ln>
                  <a:noFill/>
                </a:ln>
                <a:solidFill>
                  <a:srgbClr val="006699"/>
                </a:solidFill>
                <a:effectLst/>
                <a:latin typeface="Consolas" panose="020B0609020204030204" pitchFamily="49" charset="0"/>
              </a:rPr>
              <a:t>==</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FF"/>
                </a:solidFill>
                <a:effectLst/>
                <a:latin typeface="Consolas" panose="020B0609020204030204" pitchFamily="49" charset="0"/>
              </a:rPr>
              <a:t>'__main__'</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p </a:t>
            </a:r>
            <a:r>
              <a:rPr kumimoji="0" lang="en-US" altLang="en-US" sz="1500" b="1" i="0" u="none" strike="noStrike" cap="none" normalizeH="0" baseline="0" dirty="0">
                <a:ln>
                  <a:noFill/>
                </a:ln>
                <a:solidFill>
                  <a:srgbClr val="006699"/>
                </a:solidFill>
                <a:effectLst/>
                <a:latin typeface="Consolas" panose="020B0609020204030204" pitchFamily="49" charset="0"/>
              </a:rPr>
              <a:t>=</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Process(</a:t>
            </a:r>
            <a:r>
              <a:rPr kumimoji="0" lang="en-US" altLang="en-US" sz="1500" b="0" i="0" u="none" strike="noStrike" cap="none" normalizeH="0" baseline="0" dirty="0">
                <a:ln>
                  <a:noFill/>
                </a:ln>
                <a:solidFill>
                  <a:srgbClr val="009900"/>
                </a:solidFill>
                <a:effectLst/>
                <a:latin typeface="Consolas" panose="020B0609020204030204" pitchFamily="49" charset="0"/>
              </a:rPr>
              <a:t>0</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err="1">
                <a:ln>
                  <a:noFill/>
                </a:ln>
                <a:solidFill>
                  <a:srgbClr val="000000"/>
                </a:solidFill>
                <a:effectLst/>
                <a:latin typeface="Consolas" panose="020B0609020204030204" pitchFamily="49" charset="0"/>
              </a:rPr>
              <a:t>p.start</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err="1">
                <a:ln>
                  <a:noFill/>
                </a:ln>
                <a:solidFill>
                  <a:srgbClr val="000000"/>
                </a:solidFill>
                <a:effectLst/>
                <a:latin typeface="Consolas" panose="020B0609020204030204" pitchFamily="49" charset="0"/>
              </a:rPr>
              <a:t>p.join</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p </a:t>
            </a:r>
            <a:r>
              <a:rPr kumimoji="0" lang="en-US" altLang="en-US" sz="1500" b="1" i="0" u="none" strike="noStrike" cap="none" normalizeH="0" baseline="0" dirty="0">
                <a:ln>
                  <a:noFill/>
                </a:ln>
                <a:solidFill>
                  <a:srgbClr val="006699"/>
                </a:solidFill>
                <a:effectLst/>
                <a:latin typeface="Consolas" panose="020B0609020204030204" pitchFamily="49" charset="0"/>
              </a:rPr>
              <a:t>=</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Process(</a:t>
            </a:r>
            <a:r>
              <a:rPr kumimoji="0" lang="en-US" altLang="en-US" sz="1500" b="0" i="0" u="none" strike="noStrike" cap="none" normalizeH="0" baseline="0" dirty="0">
                <a:ln>
                  <a:noFill/>
                </a:ln>
                <a:solidFill>
                  <a:srgbClr val="009900"/>
                </a:solidFill>
                <a:effectLst/>
                <a:latin typeface="Consolas" panose="020B0609020204030204" pitchFamily="49" charset="0"/>
              </a:rPr>
              <a:t>1</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err="1">
                <a:ln>
                  <a:noFill/>
                </a:ln>
                <a:solidFill>
                  <a:srgbClr val="000000"/>
                </a:solidFill>
                <a:effectLst/>
                <a:latin typeface="Consolas" panose="020B0609020204030204" pitchFamily="49" charset="0"/>
              </a:rPr>
              <a:t>p.start</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err="1">
                <a:ln>
                  <a:noFill/>
                </a:ln>
                <a:solidFill>
                  <a:srgbClr val="000000"/>
                </a:solidFill>
                <a:effectLst/>
                <a:latin typeface="Consolas" panose="020B0609020204030204" pitchFamily="49" charset="0"/>
              </a:rPr>
              <a:t>p.join</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 xmlns:p14="http://schemas.microsoft.com/office/powerpoint/2010/main" val="974843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AAFBA0-E6B0-026E-088A-006FB129B9C2}"/>
              </a:ext>
            </a:extLst>
          </p:cNvPr>
          <p:cNvSpPr>
            <a:spLocks noGrp="1"/>
          </p:cNvSpPr>
          <p:nvPr>
            <p:ph type="title"/>
          </p:nvPr>
        </p:nvSpPr>
        <p:spPr/>
        <p:txBody>
          <a:bodyPr/>
          <a:lstStyle/>
          <a:p>
            <a:r>
              <a:rPr lang="en-US" dirty="0"/>
              <a:t>Multiprocessing for parallel processing(pool class)</a:t>
            </a:r>
          </a:p>
        </p:txBody>
      </p:sp>
      <p:sp>
        <p:nvSpPr>
          <p:cNvPr id="3" name="Content Placeholder 2">
            <a:extLst>
              <a:ext uri="{FF2B5EF4-FFF2-40B4-BE49-F238E27FC236}">
                <a16:creationId xmlns="" xmlns:a16="http://schemas.microsoft.com/office/drawing/2014/main" id="{2D91FD27-C50C-A6E4-2875-A714517FC5BA}"/>
              </a:ext>
            </a:extLst>
          </p:cNvPr>
          <p:cNvSpPr>
            <a:spLocks noGrp="1"/>
          </p:cNvSpPr>
          <p:nvPr>
            <p:ph idx="1"/>
          </p:nvPr>
        </p:nvSpPr>
        <p:spPr/>
        <p:txBody>
          <a:bodyPr/>
          <a:lstStyle/>
          <a:p>
            <a:r>
              <a:rPr lang="en-US" dirty="0"/>
              <a:t>Pool class can be used for parallel execution of a function for different input data. </a:t>
            </a:r>
          </a:p>
          <a:p>
            <a:r>
              <a:rPr lang="en-US" dirty="0"/>
              <a:t>The </a:t>
            </a:r>
            <a:r>
              <a:rPr lang="en-US" dirty="0" err="1"/>
              <a:t>multiprocessing.Pool</a:t>
            </a:r>
            <a:r>
              <a:rPr lang="en-US" dirty="0"/>
              <a:t>() class spawns a set of processes called workers and can submit tasks using the methods apply/</a:t>
            </a:r>
            <a:r>
              <a:rPr lang="en-US" dirty="0" err="1"/>
              <a:t>apply_async</a:t>
            </a:r>
            <a:r>
              <a:rPr lang="en-US" dirty="0"/>
              <a:t> and map/</a:t>
            </a:r>
            <a:r>
              <a:rPr lang="en-US" dirty="0" err="1"/>
              <a:t>map_async</a:t>
            </a:r>
            <a:r>
              <a:rPr lang="en-US" dirty="0"/>
              <a:t>. </a:t>
            </a:r>
          </a:p>
          <a:p>
            <a:r>
              <a:rPr lang="en-US" dirty="0"/>
              <a:t>For parallel mapping, you should first initialize a </a:t>
            </a:r>
            <a:r>
              <a:rPr lang="en-US" dirty="0" err="1"/>
              <a:t>multiprocessing.Pool</a:t>
            </a:r>
            <a:r>
              <a:rPr lang="en-US" dirty="0"/>
              <a:t>() object. </a:t>
            </a:r>
          </a:p>
          <a:p>
            <a:r>
              <a:rPr lang="en-US" dirty="0"/>
              <a:t>The first argument is the number of workers; if not given, that number will be equal to the number of cores in the system.</a:t>
            </a:r>
          </a:p>
        </p:txBody>
      </p:sp>
      <p:sp>
        <p:nvSpPr>
          <p:cNvPr id="4" name="Slide Number Placeholder 3">
            <a:extLst>
              <a:ext uri="{FF2B5EF4-FFF2-40B4-BE49-F238E27FC236}">
                <a16:creationId xmlns="" xmlns:a16="http://schemas.microsoft.com/office/drawing/2014/main" id="{2DD697C6-9530-B7E6-4B47-58C23F247A7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17</a:t>
            </a:fld>
            <a:endParaRPr lang="en-IN"/>
          </a:p>
        </p:txBody>
      </p:sp>
      <p:pic>
        <p:nvPicPr>
          <p:cNvPr id="7170" name="Picture 2">
            <a:extLst>
              <a:ext uri="{FF2B5EF4-FFF2-40B4-BE49-F238E27FC236}">
                <a16:creationId xmlns="" xmlns:a16="http://schemas.microsoft.com/office/drawing/2014/main" id="{391A6164-1CC3-C5C8-AFF2-AEA6100CE8C4}"/>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314450" y="4033398"/>
            <a:ext cx="7910513" cy="86245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416204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8BD7CD-FC38-325E-DE18-BB709E6FD57D}"/>
              </a:ext>
            </a:extLst>
          </p:cNvPr>
          <p:cNvSpPr>
            <a:spLocks noGrp="1"/>
          </p:cNvSpPr>
          <p:nvPr>
            <p:ph type="title"/>
          </p:nvPr>
        </p:nvSpPr>
        <p:spPr/>
        <p:txBody>
          <a:bodyPr/>
          <a:lstStyle/>
          <a:p>
            <a:r>
              <a:rPr lang="en-US" dirty="0"/>
              <a:t>Multiprocessing for parallel processing(pool class)</a:t>
            </a:r>
          </a:p>
        </p:txBody>
      </p:sp>
      <p:sp>
        <p:nvSpPr>
          <p:cNvPr id="3" name="Content Placeholder 2">
            <a:extLst>
              <a:ext uri="{FF2B5EF4-FFF2-40B4-BE49-F238E27FC236}">
                <a16:creationId xmlns="" xmlns:a16="http://schemas.microsoft.com/office/drawing/2014/main" id="{1DDA6CDF-0203-9478-F3B6-845D78A1C51A}"/>
              </a:ext>
            </a:extLst>
          </p:cNvPr>
          <p:cNvSpPr>
            <a:spLocks noGrp="1"/>
          </p:cNvSpPr>
          <p:nvPr>
            <p:ph idx="1"/>
          </p:nvPr>
        </p:nvSpPr>
        <p:spPr/>
        <p:txBody>
          <a:bodyPr/>
          <a:lstStyle/>
          <a:p>
            <a:r>
              <a:rPr lang="en-US" dirty="0"/>
              <a:t>Let see by an example. In this example, we will see how to pass a function which computes the square of a number. Using </a:t>
            </a:r>
            <a:r>
              <a:rPr lang="en-US" dirty="0" err="1"/>
              <a:t>Pool.map</a:t>
            </a:r>
            <a:r>
              <a:rPr lang="en-US" dirty="0"/>
              <a:t>() you can map the function to the list and passing the function and the list of inputs as arguments, as follows:</a:t>
            </a:r>
          </a:p>
        </p:txBody>
      </p:sp>
      <p:sp>
        <p:nvSpPr>
          <p:cNvPr id="4" name="Slide Number Placeholder 3">
            <a:extLst>
              <a:ext uri="{FF2B5EF4-FFF2-40B4-BE49-F238E27FC236}">
                <a16:creationId xmlns="" xmlns:a16="http://schemas.microsoft.com/office/drawing/2014/main" id="{DADFFADD-EA12-FDEF-08C1-A4E86194113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18</a:t>
            </a:fld>
            <a:endParaRPr lang="en-IN"/>
          </a:p>
        </p:txBody>
      </p:sp>
      <p:pic>
        <p:nvPicPr>
          <p:cNvPr id="8194" name="Picture 2">
            <a:extLst>
              <a:ext uri="{FF2B5EF4-FFF2-40B4-BE49-F238E27FC236}">
                <a16:creationId xmlns="" xmlns:a16="http://schemas.microsoft.com/office/drawing/2014/main" id="{58CEDB68-2CEA-0523-CE4E-99346EDFFB13}"/>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166461" y="2686721"/>
            <a:ext cx="7920038" cy="148455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346401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09B34B-838E-15D8-B511-F5D854F072EF}"/>
              </a:ext>
            </a:extLst>
          </p:cNvPr>
          <p:cNvSpPr>
            <a:spLocks noGrp="1"/>
          </p:cNvSpPr>
          <p:nvPr>
            <p:ph type="title"/>
          </p:nvPr>
        </p:nvSpPr>
        <p:spPr/>
        <p:txBody>
          <a:bodyPr/>
          <a:lstStyle/>
          <a:p>
            <a:r>
              <a:rPr lang="en-IN" dirty="0"/>
              <a:t>Pool process full code</a:t>
            </a:r>
            <a:endParaRPr lang="en-US" dirty="0"/>
          </a:p>
        </p:txBody>
      </p:sp>
      <p:sp>
        <p:nvSpPr>
          <p:cNvPr id="4" name="Slide Number Placeholder 3">
            <a:extLst>
              <a:ext uri="{FF2B5EF4-FFF2-40B4-BE49-F238E27FC236}">
                <a16:creationId xmlns="" xmlns:a16="http://schemas.microsoft.com/office/drawing/2014/main" id="{05017FB2-C652-E04B-186A-0433F97591E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19</a:t>
            </a:fld>
            <a:endParaRPr lang="en-IN"/>
          </a:p>
        </p:txBody>
      </p:sp>
      <p:sp>
        <p:nvSpPr>
          <p:cNvPr id="5" name="Rectangle 2">
            <a:extLst>
              <a:ext uri="{FF2B5EF4-FFF2-40B4-BE49-F238E27FC236}">
                <a16:creationId xmlns="" xmlns:a16="http://schemas.microsoft.com/office/drawing/2014/main" id="{325C7DAB-8913-DD79-FA19-E01CC0D20A78}"/>
              </a:ext>
            </a:extLst>
          </p:cNvPr>
          <p:cNvSpPr>
            <a:spLocks noGrp="1" noChangeArrowheads="1"/>
          </p:cNvSpPr>
          <p:nvPr>
            <p:ph idx="1"/>
          </p:nvPr>
        </p:nvSpPr>
        <p:spPr bwMode="auto">
          <a:xfrm>
            <a:off x="1097280" y="2133865"/>
            <a:ext cx="4937249" cy="34470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import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multiprocessing</a:t>
            </a:r>
            <a:endParaRPr kumimoji="0" lang="en-US" altLang="en-US"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import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time</a:t>
            </a:r>
            <a:endParaRPr kumimoji="0" lang="en-US" altLang="en-US"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square(x):</a:t>
            </a:r>
            <a:endParaRPr kumimoji="0" lang="en-US" altLang="en-US"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return</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x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x</a:t>
            </a:r>
            <a:endParaRPr kumimoji="0" lang="en-US" altLang="en-US"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if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__name__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'__main__'</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pool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multiprocessing.Pool</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pool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multiprocessing.Pool</a:t>
            </a:r>
            <a:r>
              <a:rPr kumimoji="0" lang="en-US" altLang="en-US" sz="1600" b="0" i="0" u="none" strike="noStrike" cap="none" normalizeH="0" baseline="0" dirty="0">
                <a:ln>
                  <a:noFill/>
                </a:ln>
                <a:solidFill>
                  <a:srgbClr val="000000"/>
                </a:solidFill>
                <a:effectLst/>
                <a:latin typeface="Consolas" panose="020B0609020204030204" pitchFamily="49" charset="0"/>
              </a:rPr>
              <a:t>(processes</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009900"/>
                </a:solidFill>
                <a:effectLst/>
                <a:latin typeface="Consolas" panose="020B0609020204030204" pitchFamily="49" charset="0"/>
              </a:rPr>
              <a:t>4</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inputs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9900"/>
                </a:solidFill>
                <a:effectLst/>
                <a:latin typeface="Consolas" panose="020B0609020204030204" pitchFamily="49" charset="0"/>
              </a:rPr>
              <a:t>0</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9900"/>
                </a:solidFill>
                <a:effectLst/>
                <a:latin typeface="Consolas" panose="020B0609020204030204" pitchFamily="49" charset="0"/>
              </a:rPr>
              <a:t>1</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9900"/>
                </a:solidFill>
                <a:effectLst/>
                <a:latin typeface="Consolas" panose="020B0609020204030204" pitchFamily="49" charset="0"/>
              </a:rPr>
              <a:t>2</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9900"/>
                </a:solidFill>
                <a:effectLst/>
                <a:latin typeface="Consolas" panose="020B0609020204030204" pitchFamily="49" charset="0"/>
              </a:rPr>
              <a:t>3</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9900"/>
                </a:solidFill>
                <a:effectLst/>
                <a:latin typeface="Consolas" panose="020B0609020204030204" pitchFamily="49" charset="0"/>
              </a:rPr>
              <a:t>4</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outputs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pool.</a:t>
            </a:r>
            <a:r>
              <a:rPr kumimoji="0" lang="en-US" altLang="en-US" sz="1600" b="0" i="0" u="none" strike="noStrike" cap="none" normalizeH="0" baseline="0" dirty="0" err="1">
                <a:ln>
                  <a:noFill/>
                </a:ln>
                <a:solidFill>
                  <a:srgbClr val="FF1493"/>
                </a:solidFill>
                <a:effectLst/>
                <a:latin typeface="Consolas" panose="020B0609020204030204" pitchFamily="49" charset="0"/>
              </a:rPr>
              <a:t>map</a:t>
            </a:r>
            <a:r>
              <a:rPr kumimoji="0" lang="en-US" altLang="en-US" sz="1600" b="0" i="0" u="none" strike="noStrike" cap="none" normalizeH="0" baseline="0" dirty="0">
                <a:ln>
                  <a:noFill/>
                </a:ln>
                <a:solidFill>
                  <a:srgbClr val="000000"/>
                </a:solidFill>
                <a:effectLst/>
                <a:latin typeface="Consolas" panose="020B0609020204030204" pitchFamily="49" charset="0"/>
              </a:rPr>
              <a:t>(square, inputs)</a:t>
            </a:r>
            <a:endParaRPr kumimoji="0" lang="en-US" altLang="en-US"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FF1493"/>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"Input: {}"</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1493"/>
                </a:solidFill>
                <a:effectLst/>
                <a:latin typeface="Consolas" panose="020B0609020204030204" pitchFamily="49" charset="0"/>
              </a:rPr>
              <a:t>format</a:t>
            </a:r>
            <a:r>
              <a:rPr kumimoji="0" lang="en-US" altLang="en-US" sz="1600" b="0" i="0" u="none" strike="noStrike" cap="none" normalizeH="0" baseline="0" dirty="0">
                <a:ln>
                  <a:noFill/>
                </a:ln>
                <a:solidFill>
                  <a:srgbClr val="000000"/>
                </a:solidFill>
                <a:effectLst/>
                <a:latin typeface="Consolas" panose="020B0609020204030204" pitchFamily="49" charset="0"/>
              </a:rPr>
              <a:t>(inputs))</a:t>
            </a:r>
            <a:endParaRPr kumimoji="0" lang="en-US" altLang="en-US"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FF1493"/>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"Output: {}"</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1493"/>
                </a:solidFill>
                <a:effectLst/>
                <a:latin typeface="Consolas" panose="020B0609020204030204" pitchFamily="49" charset="0"/>
              </a:rPr>
              <a:t>format</a:t>
            </a:r>
            <a:r>
              <a:rPr kumimoji="0" lang="en-US" altLang="en-US" sz="1600" b="0" i="0" u="none" strike="noStrike" cap="none" normalizeH="0" baseline="0" dirty="0">
                <a:ln>
                  <a:noFill/>
                </a:ln>
                <a:solidFill>
                  <a:srgbClr val="000000"/>
                </a:solidFill>
                <a:effectLst/>
                <a:latin typeface="Consolas" panose="020B0609020204030204" pitchFamily="49" charset="0"/>
              </a:rPr>
              <a:t>(outputs))</a:t>
            </a:r>
            <a:endParaRPr kumimoji="0" lang="en-US" altLang="en-US" sz="16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 xmlns:p14="http://schemas.microsoft.com/office/powerpoint/2010/main" val="367365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Font typeface="Calibri"/>
              <a:buNone/>
            </a:pPr>
            <a:r>
              <a:rPr lang="en-IN" sz="4000"/>
              <a:t>Agenda</a:t>
            </a:r>
            <a:endParaRPr sz="4000">
              <a:solidFill>
                <a:srgbClr val="1F3864"/>
              </a:solidFill>
            </a:endParaRPr>
          </a:p>
        </p:txBody>
      </p:sp>
      <p:sp>
        <p:nvSpPr>
          <p:cNvPr id="97" name="Google Shape;97;p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2060"/>
              </a:buClr>
              <a:buSzPts val="2400"/>
              <a:buChar char="•"/>
            </a:pPr>
            <a:r>
              <a:rPr lang="en-US" dirty="0">
                <a:solidFill>
                  <a:srgbClr val="002060"/>
                </a:solidFill>
              </a:rPr>
              <a:t>Introduction to decorators</a:t>
            </a:r>
          </a:p>
          <a:p>
            <a:pPr marL="228600" lvl="0" indent="-228600" algn="l" rtl="0">
              <a:lnSpc>
                <a:spcPct val="90000"/>
              </a:lnSpc>
              <a:spcBef>
                <a:spcPts val="0"/>
              </a:spcBef>
              <a:spcAft>
                <a:spcPts val="0"/>
              </a:spcAft>
              <a:buClr>
                <a:srgbClr val="002060"/>
              </a:buClr>
              <a:buSzPts val="2400"/>
              <a:buChar char="•"/>
            </a:pPr>
            <a:r>
              <a:rPr lang="en-US" dirty="0">
                <a:solidFill>
                  <a:srgbClr val="002060"/>
                </a:solidFill>
              </a:rPr>
              <a:t>Parallelism in python</a:t>
            </a:r>
          </a:p>
          <a:p>
            <a:pPr marL="228600" lvl="0" indent="-228600" algn="l" rtl="0">
              <a:lnSpc>
                <a:spcPct val="90000"/>
              </a:lnSpc>
              <a:spcBef>
                <a:spcPts val="0"/>
              </a:spcBef>
              <a:spcAft>
                <a:spcPts val="0"/>
              </a:spcAft>
              <a:buClr>
                <a:srgbClr val="002060"/>
              </a:buClr>
              <a:buSzPts val="2400"/>
              <a:buChar char="•"/>
            </a:pPr>
            <a:r>
              <a:rPr lang="en-US" dirty="0">
                <a:solidFill>
                  <a:srgbClr val="002060"/>
                </a:solidFill>
              </a:rPr>
              <a:t>Introduction to generators</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19A863-783F-8056-DB66-E51EB86B0662}"/>
              </a:ext>
            </a:extLst>
          </p:cNvPr>
          <p:cNvSpPr>
            <a:spLocks noGrp="1"/>
          </p:cNvSpPr>
          <p:nvPr>
            <p:ph type="title"/>
          </p:nvPr>
        </p:nvSpPr>
        <p:spPr/>
        <p:txBody>
          <a:bodyPr/>
          <a:lstStyle/>
          <a:p>
            <a:r>
              <a:rPr lang="en-US" dirty="0"/>
              <a:t>Generators in Python</a:t>
            </a:r>
          </a:p>
        </p:txBody>
      </p:sp>
      <p:sp>
        <p:nvSpPr>
          <p:cNvPr id="3" name="Content Placeholder 2">
            <a:extLst>
              <a:ext uri="{FF2B5EF4-FFF2-40B4-BE49-F238E27FC236}">
                <a16:creationId xmlns="" xmlns:a16="http://schemas.microsoft.com/office/drawing/2014/main" id="{8DDE8D8B-2C19-CB80-8226-B8D3EF73B181}"/>
              </a:ext>
            </a:extLst>
          </p:cNvPr>
          <p:cNvSpPr>
            <a:spLocks noGrp="1"/>
          </p:cNvSpPr>
          <p:nvPr>
            <p:ph idx="1"/>
          </p:nvPr>
        </p:nvSpPr>
        <p:spPr/>
        <p:txBody>
          <a:bodyPr/>
          <a:lstStyle/>
          <a:p>
            <a:r>
              <a:rPr lang="en-US" dirty="0"/>
              <a:t>A generator-function is defined like a normal function, but whenever it needs to generate a value, it does so with the yield keyword rather than return. If the body of a def contains yield, the function automatically becomes a generator function. </a:t>
            </a:r>
          </a:p>
          <a:p>
            <a:r>
              <a:rPr lang="en-US" dirty="0"/>
              <a:t>Generator functions return a generator object. Generator objects are used either by calling the next method on the generator object or using the generator object in a “for in” loop.</a:t>
            </a:r>
          </a:p>
          <a:p>
            <a:r>
              <a:rPr lang="en-US" dirty="0"/>
              <a:t>A generator function returns an generator object that is </a:t>
            </a:r>
            <a:r>
              <a:rPr lang="en-US" dirty="0" err="1"/>
              <a:t>iterable</a:t>
            </a:r>
            <a:r>
              <a:rPr lang="en-US" dirty="0"/>
              <a:t>, i.e., can be used as an Iterators .</a:t>
            </a:r>
          </a:p>
          <a:p>
            <a:endParaRPr lang="en-US" dirty="0"/>
          </a:p>
        </p:txBody>
      </p:sp>
      <p:sp>
        <p:nvSpPr>
          <p:cNvPr id="4" name="Slide Number Placeholder 3">
            <a:extLst>
              <a:ext uri="{FF2B5EF4-FFF2-40B4-BE49-F238E27FC236}">
                <a16:creationId xmlns="" xmlns:a16="http://schemas.microsoft.com/office/drawing/2014/main" id="{E178A311-982D-6C52-FC8D-98DD084482C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20</a:t>
            </a:fld>
            <a:endParaRPr lang="en-IN"/>
          </a:p>
        </p:txBody>
      </p:sp>
    </p:spTree>
    <p:extLst>
      <p:ext uri="{BB962C8B-B14F-4D97-AF65-F5344CB8AC3E}">
        <p14:creationId xmlns="" xmlns:p14="http://schemas.microsoft.com/office/powerpoint/2010/main" val="2146789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38C135-4A72-E847-8390-AFC544AF6AC8}"/>
              </a:ext>
            </a:extLst>
          </p:cNvPr>
          <p:cNvSpPr>
            <a:spLocks noGrp="1"/>
          </p:cNvSpPr>
          <p:nvPr>
            <p:ph type="title"/>
          </p:nvPr>
        </p:nvSpPr>
        <p:spPr/>
        <p:txBody>
          <a:bodyPr/>
          <a:lstStyle/>
          <a:p>
            <a:r>
              <a:rPr lang="en-IN" dirty="0"/>
              <a:t>What is the need of generator?</a:t>
            </a:r>
            <a:endParaRPr lang="en-US" dirty="0"/>
          </a:p>
        </p:txBody>
      </p:sp>
      <p:sp>
        <p:nvSpPr>
          <p:cNvPr id="3" name="Content Placeholder 2">
            <a:extLst>
              <a:ext uri="{FF2B5EF4-FFF2-40B4-BE49-F238E27FC236}">
                <a16:creationId xmlns="" xmlns:a16="http://schemas.microsoft.com/office/drawing/2014/main" id="{2BACE31D-80EA-C141-0AA7-970204A4734E}"/>
              </a:ext>
            </a:extLst>
          </p:cNvPr>
          <p:cNvSpPr>
            <a:spLocks noGrp="1"/>
          </p:cNvSpPr>
          <p:nvPr>
            <p:ph idx="1"/>
          </p:nvPr>
        </p:nvSpPr>
        <p:spPr/>
        <p:txBody>
          <a:bodyPr/>
          <a:lstStyle/>
          <a:p>
            <a:r>
              <a:rPr lang="en-US" dirty="0"/>
              <a:t>Suppose we create a stream of Fibonacci numbers, adopting the generator approach makes it trivial; we just have to call next(x) to get the next Fibonacci number without bothering about where or when the stream of numbers ends. </a:t>
            </a:r>
          </a:p>
          <a:p>
            <a:r>
              <a:rPr lang="en-US" dirty="0"/>
              <a:t>A more practical type of stream processing is handling large data files such as log files. Generators provide a space-efficient method for such data processing as only parts of the file are handled at one given point in time.</a:t>
            </a:r>
          </a:p>
          <a:p>
            <a:r>
              <a:rPr lang="en-US" dirty="0"/>
              <a:t>It is useful when we are handling large data ad don’t want to populate the memory.</a:t>
            </a:r>
          </a:p>
        </p:txBody>
      </p:sp>
      <p:sp>
        <p:nvSpPr>
          <p:cNvPr id="4" name="Slide Number Placeholder 3">
            <a:extLst>
              <a:ext uri="{FF2B5EF4-FFF2-40B4-BE49-F238E27FC236}">
                <a16:creationId xmlns="" xmlns:a16="http://schemas.microsoft.com/office/drawing/2014/main" id="{6B81FB55-6D6B-7781-A766-F1D10277763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21</a:t>
            </a:fld>
            <a:endParaRPr lang="en-IN"/>
          </a:p>
        </p:txBody>
      </p:sp>
    </p:spTree>
    <p:extLst>
      <p:ext uri="{BB962C8B-B14F-4D97-AF65-F5344CB8AC3E}">
        <p14:creationId xmlns="" xmlns:p14="http://schemas.microsoft.com/office/powerpoint/2010/main" val="2583698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98FF42-849E-C6E4-5193-C3196CB2F81C}"/>
              </a:ext>
            </a:extLst>
          </p:cNvPr>
          <p:cNvSpPr>
            <a:spLocks noGrp="1"/>
          </p:cNvSpPr>
          <p:nvPr>
            <p:ph type="title"/>
          </p:nvPr>
        </p:nvSpPr>
        <p:spPr/>
        <p:txBody>
          <a:bodyPr/>
          <a:lstStyle/>
          <a:p>
            <a:r>
              <a:rPr lang="en-US" dirty="0"/>
              <a:t>Create Python Generator</a:t>
            </a:r>
          </a:p>
        </p:txBody>
      </p:sp>
      <p:sp>
        <p:nvSpPr>
          <p:cNvPr id="3" name="Content Placeholder 2">
            <a:extLst>
              <a:ext uri="{FF2B5EF4-FFF2-40B4-BE49-F238E27FC236}">
                <a16:creationId xmlns="" xmlns:a16="http://schemas.microsoft.com/office/drawing/2014/main" id="{E48BA0DE-A59C-E2E7-167D-CE85F8C7674B}"/>
              </a:ext>
            </a:extLst>
          </p:cNvPr>
          <p:cNvSpPr>
            <a:spLocks noGrp="1"/>
          </p:cNvSpPr>
          <p:nvPr>
            <p:ph idx="1"/>
          </p:nvPr>
        </p:nvSpPr>
        <p:spPr/>
        <p:txBody>
          <a:bodyPr/>
          <a:lstStyle/>
          <a:p>
            <a:r>
              <a:rPr lang="en-US" dirty="0"/>
              <a:t>In Python, similar to defining a normal function, we can define a generator function using the </a:t>
            </a:r>
            <a:r>
              <a:rPr lang="en-US" b="1" dirty="0"/>
              <a:t>def</a:t>
            </a:r>
            <a:r>
              <a:rPr lang="en-US" dirty="0"/>
              <a:t> keyword, but instead of the </a:t>
            </a:r>
            <a:r>
              <a:rPr lang="en-US" b="1" dirty="0"/>
              <a:t>return</a:t>
            </a:r>
            <a:r>
              <a:rPr lang="en-US" dirty="0"/>
              <a:t> statement we use the </a:t>
            </a:r>
            <a:r>
              <a:rPr lang="en-US" b="1" dirty="0"/>
              <a:t>yield</a:t>
            </a:r>
            <a:r>
              <a:rPr lang="en-US" dirty="0"/>
              <a:t> statement.</a:t>
            </a:r>
          </a:p>
          <a:p>
            <a:endParaRPr lang="en-US" dirty="0"/>
          </a:p>
        </p:txBody>
      </p:sp>
      <p:sp>
        <p:nvSpPr>
          <p:cNvPr id="4" name="Slide Number Placeholder 3">
            <a:extLst>
              <a:ext uri="{FF2B5EF4-FFF2-40B4-BE49-F238E27FC236}">
                <a16:creationId xmlns="" xmlns:a16="http://schemas.microsoft.com/office/drawing/2014/main" id="{B3DF24DB-E959-AD38-6A4C-0EE622DAC6C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22</a:t>
            </a:fld>
            <a:endParaRPr lang="en-IN"/>
          </a:p>
        </p:txBody>
      </p:sp>
      <p:sp>
        <p:nvSpPr>
          <p:cNvPr id="5" name="Rectangle 1">
            <a:extLst>
              <a:ext uri="{FF2B5EF4-FFF2-40B4-BE49-F238E27FC236}">
                <a16:creationId xmlns="" xmlns:a16="http://schemas.microsoft.com/office/drawing/2014/main" id="{3EC75FE0-1E80-EA88-B17B-D77EDDEAAA8F}"/>
              </a:ext>
            </a:extLst>
          </p:cNvPr>
          <p:cNvSpPr>
            <a:spLocks noChangeArrowheads="1"/>
          </p:cNvSpPr>
          <p:nvPr/>
        </p:nvSpPr>
        <p:spPr bwMode="auto">
          <a:xfrm>
            <a:off x="1209675" y="2454102"/>
            <a:ext cx="3733800" cy="692497"/>
          </a:xfrm>
          <a:prstGeom prst="rect">
            <a:avLst/>
          </a:prstGeom>
          <a:solidFill>
            <a:schemeClr val="bg1">
              <a:lumMod val="85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effectLst/>
                <a:latin typeface="Consolas" panose="020B0609020204030204" pitchFamily="49" charset="0"/>
              </a:rPr>
              <a:t>def </a:t>
            </a:r>
            <a:r>
              <a:rPr kumimoji="0" lang="en-US" altLang="en-US" sz="1500" b="0" i="0" u="none" strike="noStrike" cap="none" normalizeH="0" baseline="0" dirty="0" err="1">
                <a:ln>
                  <a:noFill/>
                </a:ln>
                <a:effectLst/>
                <a:latin typeface="Consolas" panose="020B0609020204030204" pitchFamily="49" charset="0"/>
              </a:rPr>
              <a:t>generator_name</a:t>
            </a:r>
            <a:r>
              <a:rPr kumimoji="0" lang="en-US" altLang="en-US" sz="1500" b="0" i="0" u="none" strike="noStrike" cap="none" normalizeH="0" baseline="0" dirty="0">
                <a:ln>
                  <a:noFill/>
                </a:ln>
                <a:effectLst/>
                <a:latin typeface="Consolas" panose="020B0609020204030204" pitchFamily="49" charset="0"/>
              </a:rPr>
              <a:t>(</a:t>
            </a:r>
            <a:r>
              <a:rPr kumimoji="0" lang="en-US" altLang="en-US" sz="1500" b="0" i="0" u="none" strike="noStrike" cap="none" normalizeH="0" baseline="0" dirty="0" err="1">
                <a:ln>
                  <a:noFill/>
                </a:ln>
                <a:effectLst/>
                <a:latin typeface="Consolas" panose="020B0609020204030204" pitchFamily="49" charset="0"/>
              </a:rPr>
              <a:t>arg</a:t>
            </a:r>
            <a:r>
              <a:rPr kumimoji="0" lang="en-US" altLang="en-US" sz="1500" b="0" i="0" u="none" strike="noStrike" cap="none" normalizeH="0" baseline="0" dirty="0">
                <a:ln>
                  <a:noFill/>
                </a:ln>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effectLst/>
                <a:latin typeface="Consolas" panose="020B0609020204030204" pitchFamily="49" charset="0"/>
              </a:rPr>
              <a:t>	#statements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latin typeface="Consolas" panose="020B0609020204030204" pitchFamily="49" charset="0"/>
              </a:rPr>
              <a:t>	</a:t>
            </a:r>
            <a:r>
              <a:rPr kumimoji="0" lang="en-US" altLang="en-US" sz="1500" b="0" i="0" u="none" strike="noStrike" cap="none" normalizeH="0" baseline="0" dirty="0">
                <a:ln>
                  <a:noFill/>
                </a:ln>
                <a:effectLst/>
                <a:latin typeface="Consolas" panose="020B0609020204030204" pitchFamily="49" charset="0"/>
              </a:rPr>
              <a:t>yield something </a:t>
            </a:r>
          </a:p>
        </p:txBody>
      </p:sp>
    </p:spTree>
    <p:extLst>
      <p:ext uri="{BB962C8B-B14F-4D97-AF65-F5344CB8AC3E}">
        <p14:creationId xmlns="" xmlns:p14="http://schemas.microsoft.com/office/powerpoint/2010/main" val="2745356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090F9C-9166-CB84-BB92-0B7A1861653B}"/>
              </a:ext>
            </a:extLst>
          </p:cNvPr>
          <p:cNvSpPr>
            <a:spLocks noGrp="1"/>
          </p:cNvSpPr>
          <p:nvPr>
            <p:ph type="title"/>
          </p:nvPr>
        </p:nvSpPr>
        <p:spPr/>
        <p:txBody>
          <a:bodyPr/>
          <a:lstStyle/>
          <a:p>
            <a:r>
              <a:rPr lang="en-IN" dirty="0"/>
              <a:t>Example of a python generator</a:t>
            </a:r>
            <a:endParaRPr lang="en-US" dirty="0"/>
          </a:p>
        </p:txBody>
      </p:sp>
      <p:sp>
        <p:nvSpPr>
          <p:cNvPr id="3" name="Content Placeholder 2">
            <a:extLst>
              <a:ext uri="{FF2B5EF4-FFF2-40B4-BE49-F238E27FC236}">
                <a16:creationId xmlns="" xmlns:a16="http://schemas.microsoft.com/office/drawing/2014/main" id="{8A572F3A-81F7-45B9-4E45-02288BE5B4A3}"/>
              </a:ext>
            </a:extLst>
          </p:cNvPr>
          <p:cNvSpPr>
            <a:spLocks noGrp="1"/>
          </p:cNvSpPr>
          <p:nvPr>
            <p:ph idx="1"/>
          </p:nvPr>
        </p:nvSpPr>
        <p:spPr>
          <a:xfrm>
            <a:off x="1097280" y="1845734"/>
            <a:ext cx="6694170" cy="4023360"/>
          </a:xfrm>
        </p:spPr>
        <p:txBody>
          <a:bodyPr>
            <a:normAutofit/>
          </a:bodyPr>
          <a:lstStyle/>
          <a:p>
            <a:pPr>
              <a:spcBef>
                <a:spcPts val="600"/>
              </a:spcBef>
              <a:spcAft>
                <a:spcPts val="0"/>
              </a:spcAft>
            </a:pPr>
            <a:r>
              <a:rPr lang="en-US" sz="1500" dirty="0">
                <a:latin typeface="Consolas" panose="020B0609020204030204" pitchFamily="49" charset="0"/>
              </a:rPr>
              <a:t>def </a:t>
            </a:r>
            <a:r>
              <a:rPr lang="en-US" sz="1500" dirty="0" err="1">
                <a:latin typeface="Consolas" panose="020B0609020204030204" pitchFamily="49" charset="0"/>
              </a:rPr>
              <a:t>my_generator</a:t>
            </a:r>
            <a:r>
              <a:rPr lang="en-US" sz="1500" dirty="0">
                <a:latin typeface="Consolas" panose="020B0609020204030204" pitchFamily="49" charset="0"/>
              </a:rPr>
              <a:t>(n):</a:t>
            </a:r>
          </a:p>
          <a:p>
            <a:pPr>
              <a:spcBef>
                <a:spcPts val="600"/>
              </a:spcBef>
              <a:spcAft>
                <a:spcPts val="0"/>
              </a:spcAft>
            </a:pPr>
            <a:r>
              <a:rPr lang="en-US" sz="1500" dirty="0">
                <a:latin typeface="Consolas" panose="020B0609020204030204" pitchFamily="49" charset="0"/>
              </a:rPr>
              <a:t>    # initialize counter</a:t>
            </a:r>
          </a:p>
          <a:p>
            <a:pPr>
              <a:spcBef>
                <a:spcPts val="600"/>
              </a:spcBef>
              <a:spcAft>
                <a:spcPts val="0"/>
              </a:spcAft>
            </a:pPr>
            <a:r>
              <a:rPr lang="en-US" sz="1500" dirty="0">
                <a:latin typeface="Consolas" panose="020B0609020204030204" pitchFamily="49" charset="0"/>
              </a:rPr>
              <a:t>    value = 0</a:t>
            </a:r>
          </a:p>
          <a:p>
            <a:pPr>
              <a:spcBef>
                <a:spcPts val="600"/>
              </a:spcBef>
              <a:spcAft>
                <a:spcPts val="0"/>
              </a:spcAft>
            </a:pPr>
            <a:r>
              <a:rPr lang="en-US" sz="1500" dirty="0">
                <a:latin typeface="Consolas" panose="020B0609020204030204" pitchFamily="49" charset="0"/>
              </a:rPr>
              <a:t>    # loop until counter is less than n</a:t>
            </a:r>
          </a:p>
          <a:p>
            <a:pPr>
              <a:spcBef>
                <a:spcPts val="600"/>
              </a:spcBef>
              <a:spcAft>
                <a:spcPts val="0"/>
              </a:spcAft>
            </a:pPr>
            <a:r>
              <a:rPr lang="en-US" sz="1500" dirty="0">
                <a:latin typeface="Consolas" panose="020B0609020204030204" pitchFamily="49" charset="0"/>
              </a:rPr>
              <a:t>    while value &lt; n:</a:t>
            </a:r>
          </a:p>
          <a:p>
            <a:pPr>
              <a:spcBef>
                <a:spcPts val="600"/>
              </a:spcBef>
              <a:spcAft>
                <a:spcPts val="0"/>
              </a:spcAft>
            </a:pPr>
            <a:r>
              <a:rPr lang="en-US" sz="1500" dirty="0">
                <a:latin typeface="Consolas" panose="020B0609020204030204" pitchFamily="49" charset="0"/>
              </a:rPr>
              <a:t>        # produce the current value of the counter</a:t>
            </a:r>
          </a:p>
          <a:p>
            <a:pPr>
              <a:spcBef>
                <a:spcPts val="600"/>
              </a:spcBef>
              <a:spcAft>
                <a:spcPts val="0"/>
              </a:spcAft>
            </a:pPr>
            <a:r>
              <a:rPr lang="en-US" sz="1500" dirty="0">
                <a:latin typeface="Consolas" panose="020B0609020204030204" pitchFamily="49" charset="0"/>
              </a:rPr>
              <a:t>        yield value</a:t>
            </a:r>
          </a:p>
          <a:p>
            <a:pPr>
              <a:spcBef>
                <a:spcPts val="600"/>
              </a:spcBef>
              <a:spcAft>
                <a:spcPts val="0"/>
              </a:spcAft>
            </a:pPr>
            <a:r>
              <a:rPr lang="en-US" sz="1500" dirty="0">
                <a:latin typeface="Consolas" panose="020B0609020204030204" pitchFamily="49" charset="0"/>
              </a:rPr>
              <a:t>        # increment the counter</a:t>
            </a:r>
          </a:p>
          <a:p>
            <a:pPr>
              <a:spcBef>
                <a:spcPts val="600"/>
              </a:spcBef>
              <a:spcAft>
                <a:spcPts val="0"/>
              </a:spcAft>
            </a:pPr>
            <a:r>
              <a:rPr lang="en-US" sz="1500" dirty="0">
                <a:latin typeface="Consolas" panose="020B0609020204030204" pitchFamily="49" charset="0"/>
              </a:rPr>
              <a:t>        value += 1</a:t>
            </a:r>
          </a:p>
          <a:p>
            <a:pPr>
              <a:spcBef>
                <a:spcPts val="600"/>
              </a:spcBef>
              <a:spcAft>
                <a:spcPts val="0"/>
              </a:spcAft>
            </a:pPr>
            <a:r>
              <a:rPr lang="en-US" sz="1500" dirty="0">
                <a:latin typeface="Consolas" panose="020B0609020204030204" pitchFamily="49" charset="0"/>
              </a:rPr>
              <a:t># iterate over the generator object produced by </a:t>
            </a:r>
            <a:r>
              <a:rPr lang="en-US" sz="1500" dirty="0" err="1">
                <a:latin typeface="Consolas" panose="020B0609020204030204" pitchFamily="49" charset="0"/>
              </a:rPr>
              <a:t>my_generator</a:t>
            </a:r>
            <a:endParaRPr lang="en-US" sz="1500" dirty="0">
              <a:latin typeface="Consolas" panose="020B0609020204030204" pitchFamily="49" charset="0"/>
            </a:endParaRPr>
          </a:p>
          <a:p>
            <a:pPr>
              <a:spcBef>
                <a:spcPts val="600"/>
              </a:spcBef>
              <a:spcAft>
                <a:spcPts val="0"/>
              </a:spcAft>
            </a:pPr>
            <a:r>
              <a:rPr lang="en-US" sz="1500" dirty="0">
                <a:latin typeface="Consolas" panose="020B0609020204030204" pitchFamily="49" charset="0"/>
              </a:rPr>
              <a:t>for value in </a:t>
            </a:r>
            <a:r>
              <a:rPr lang="en-US" sz="1500" dirty="0" err="1">
                <a:latin typeface="Consolas" panose="020B0609020204030204" pitchFamily="49" charset="0"/>
              </a:rPr>
              <a:t>my_generator</a:t>
            </a:r>
            <a:r>
              <a:rPr lang="en-US" sz="1500" dirty="0">
                <a:latin typeface="Consolas" panose="020B0609020204030204" pitchFamily="49" charset="0"/>
              </a:rPr>
              <a:t>(3):</a:t>
            </a:r>
          </a:p>
          <a:p>
            <a:pPr>
              <a:spcBef>
                <a:spcPts val="600"/>
              </a:spcBef>
              <a:spcAft>
                <a:spcPts val="0"/>
              </a:spcAft>
            </a:pPr>
            <a:r>
              <a:rPr lang="en-US" sz="1500" dirty="0">
                <a:latin typeface="Consolas" panose="020B0609020204030204" pitchFamily="49" charset="0"/>
              </a:rPr>
              <a:t>    # print each value produced by generator</a:t>
            </a:r>
          </a:p>
          <a:p>
            <a:pPr>
              <a:spcBef>
                <a:spcPts val="600"/>
              </a:spcBef>
              <a:spcAft>
                <a:spcPts val="0"/>
              </a:spcAft>
            </a:pPr>
            <a:r>
              <a:rPr lang="en-US" sz="1500" dirty="0">
                <a:latin typeface="Consolas" panose="020B0609020204030204" pitchFamily="49" charset="0"/>
              </a:rPr>
              <a:t>    print(value)</a:t>
            </a:r>
          </a:p>
        </p:txBody>
      </p:sp>
      <p:sp>
        <p:nvSpPr>
          <p:cNvPr id="4" name="Slide Number Placeholder 3">
            <a:extLst>
              <a:ext uri="{FF2B5EF4-FFF2-40B4-BE49-F238E27FC236}">
                <a16:creationId xmlns="" xmlns:a16="http://schemas.microsoft.com/office/drawing/2014/main" id="{E86838D1-36A9-07FA-AAEF-C760618C477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23</a:t>
            </a:fld>
            <a:endParaRPr lang="en-IN"/>
          </a:p>
        </p:txBody>
      </p:sp>
      <p:pic>
        <p:nvPicPr>
          <p:cNvPr id="7" name="Picture 6">
            <a:extLst>
              <a:ext uri="{FF2B5EF4-FFF2-40B4-BE49-F238E27FC236}">
                <a16:creationId xmlns="" xmlns:a16="http://schemas.microsoft.com/office/drawing/2014/main" id="{7EE1421E-8033-A39C-EDC6-D3916C3768E5}"/>
              </a:ext>
            </a:extLst>
          </p:cNvPr>
          <p:cNvPicPr>
            <a:picLocks noChangeAspect="1"/>
          </p:cNvPicPr>
          <p:nvPr/>
        </p:nvPicPr>
        <p:blipFill>
          <a:blip r:embed="rId2"/>
          <a:stretch>
            <a:fillRect/>
          </a:stretch>
        </p:blipFill>
        <p:spPr>
          <a:xfrm>
            <a:off x="8254973" y="4459628"/>
            <a:ext cx="1384327" cy="1791982"/>
          </a:xfrm>
          <a:prstGeom prst="rect">
            <a:avLst/>
          </a:prstGeom>
        </p:spPr>
      </p:pic>
    </p:spTree>
    <p:extLst>
      <p:ext uri="{BB962C8B-B14F-4D97-AF65-F5344CB8AC3E}">
        <p14:creationId xmlns="" xmlns:p14="http://schemas.microsoft.com/office/powerpoint/2010/main" val="2194289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F82071-4093-5193-5656-300D2F2CF8D2}"/>
              </a:ext>
            </a:extLst>
          </p:cNvPr>
          <p:cNvSpPr>
            <a:spLocks noGrp="1"/>
          </p:cNvSpPr>
          <p:nvPr>
            <p:ph type="title"/>
          </p:nvPr>
        </p:nvSpPr>
        <p:spPr/>
        <p:txBody>
          <a:bodyPr/>
          <a:lstStyle/>
          <a:p>
            <a:r>
              <a:rPr lang="en-US" dirty="0"/>
              <a:t>Python Generator Expression</a:t>
            </a:r>
          </a:p>
        </p:txBody>
      </p:sp>
      <p:sp>
        <p:nvSpPr>
          <p:cNvPr id="3" name="Content Placeholder 2">
            <a:extLst>
              <a:ext uri="{FF2B5EF4-FFF2-40B4-BE49-F238E27FC236}">
                <a16:creationId xmlns="" xmlns:a16="http://schemas.microsoft.com/office/drawing/2014/main" id="{00CDEFBC-626E-F2D8-2D13-33E5D64F83FC}"/>
              </a:ext>
            </a:extLst>
          </p:cNvPr>
          <p:cNvSpPr>
            <a:spLocks noGrp="1"/>
          </p:cNvSpPr>
          <p:nvPr>
            <p:ph idx="1"/>
          </p:nvPr>
        </p:nvSpPr>
        <p:spPr/>
        <p:txBody>
          <a:bodyPr/>
          <a:lstStyle/>
          <a:p>
            <a:r>
              <a:rPr lang="en-US" dirty="0"/>
              <a:t>In Python, a generator expression is a concise way to create a generator object.</a:t>
            </a:r>
          </a:p>
          <a:p>
            <a:endParaRPr lang="en-US" dirty="0"/>
          </a:p>
          <a:p>
            <a:r>
              <a:rPr lang="en-US" dirty="0"/>
              <a:t>It is similar to a list comprehension, but instead of creating a list, it creates a generator object that can be iterated over to produce the values in the generator.</a:t>
            </a:r>
          </a:p>
          <a:p>
            <a:r>
              <a:rPr lang="en-US" dirty="0"/>
              <a:t>Generator Expression Syntax</a:t>
            </a:r>
          </a:p>
          <a:p>
            <a:r>
              <a:rPr lang="en-US" sz="1500" dirty="0">
                <a:latin typeface="Consolas" panose="020B0609020204030204" pitchFamily="49" charset="0"/>
              </a:rPr>
              <a:t>(expression for item in </a:t>
            </a:r>
            <a:r>
              <a:rPr lang="en-US" sz="1500" dirty="0" err="1">
                <a:latin typeface="Consolas" panose="020B0609020204030204" pitchFamily="49" charset="0"/>
              </a:rPr>
              <a:t>iterable</a:t>
            </a:r>
            <a:r>
              <a:rPr lang="en-US" sz="1500" dirty="0">
                <a:latin typeface="Consolas" panose="020B0609020204030204" pitchFamily="49" charset="0"/>
              </a:rPr>
              <a:t>)</a:t>
            </a:r>
          </a:p>
        </p:txBody>
      </p:sp>
      <p:sp>
        <p:nvSpPr>
          <p:cNvPr id="4" name="Slide Number Placeholder 3">
            <a:extLst>
              <a:ext uri="{FF2B5EF4-FFF2-40B4-BE49-F238E27FC236}">
                <a16:creationId xmlns="" xmlns:a16="http://schemas.microsoft.com/office/drawing/2014/main" id="{834C430E-BF6A-F755-5E42-C94E1A7EA6E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24</a:t>
            </a:fld>
            <a:endParaRPr lang="en-IN"/>
          </a:p>
        </p:txBody>
      </p:sp>
      <p:sp>
        <p:nvSpPr>
          <p:cNvPr id="9" name="TextBox 8">
            <a:extLst>
              <a:ext uri="{FF2B5EF4-FFF2-40B4-BE49-F238E27FC236}">
                <a16:creationId xmlns="" xmlns:a16="http://schemas.microsoft.com/office/drawing/2014/main" id="{89AA9185-F0E4-8364-22CA-FA94C0621D4E}"/>
              </a:ext>
            </a:extLst>
          </p:cNvPr>
          <p:cNvSpPr txBox="1"/>
          <p:nvPr/>
        </p:nvSpPr>
        <p:spPr>
          <a:xfrm>
            <a:off x="5829300" y="3532951"/>
            <a:ext cx="6096000" cy="1569660"/>
          </a:xfrm>
          <a:prstGeom prst="rect">
            <a:avLst/>
          </a:prstGeom>
          <a:noFill/>
        </p:spPr>
        <p:txBody>
          <a:bodyPr wrap="square">
            <a:spAutoFit/>
          </a:bodyPr>
          <a:lstStyle/>
          <a:p>
            <a:r>
              <a:rPr lang="en-US" sz="1600" dirty="0">
                <a:latin typeface="Consolas" panose="020B0609020204030204" pitchFamily="49" charset="0"/>
              </a:rPr>
              <a:t># create the generator object</a:t>
            </a:r>
          </a:p>
          <a:p>
            <a:r>
              <a:rPr lang="en-US" sz="1600" dirty="0" err="1">
                <a:latin typeface="Consolas" panose="020B0609020204030204" pitchFamily="49" charset="0"/>
              </a:rPr>
              <a:t>squares_generator</a:t>
            </a:r>
            <a:r>
              <a:rPr lang="en-US" sz="1600" dirty="0">
                <a:latin typeface="Consolas" panose="020B0609020204030204" pitchFamily="49" charset="0"/>
              </a:rPr>
              <a:t> = (</a:t>
            </a:r>
            <a:r>
              <a:rPr lang="en-US" sz="1600" dirty="0" err="1">
                <a:latin typeface="Consolas" panose="020B0609020204030204" pitchFamily="49" charset="0"/>
              </a:rPr>
              <a:t>i</a:t>
            </a:r>
            <a:r>
              <a:rPr lang="en-US" sz="1600" dirty="0">
                <a:latin typeface="Consolas" panose="020B0609020204030204" pitchFamily="49" charset="0"/>
              </a:rPr>
              <a:t> * </a:t>
            </a:r>
            <a:r>
              <a:rPr lang="en-US" sz="1600" dirty="0" err="1">
                <a:latin typeface="Consolas" panose="020B0609020204030204" pitchFamily="49" charset="0"/>
              </a:rPr>
              <a:t>i</a:t>
            </a:r>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in range(5))</a:t>
            </a:r>
          </a:p>
          <a:p>
            <a:endParaRPr lang="en-US" sz="1600" dirty="0">
              <a:latin typeface="Consolas" panose="020B0609020204030204" pitchFamily="49" charset="0"/>
            </a:endParaRPr>
          </a:p>
          <a:p>
            <a:r>
              <a:rPr lang="en-US" sz="1600" dirty="0">
                <a:latin typeface="Consolas" panose="020B0609020204030204" pitchFamily="49" charset="0"/>
              </a:rPr>
              <a:t># iterate over the generator and print the values</a:t>
            </a:r>
          </a:p>
          <a:p>
            <a:r>
              <a:rPr lang="en-US" sz="1600" dirty="0">
                <a:latin typeface="Consolas" panose="020B0609020204030204" pitchFamily="49" charset="0"/>
              </a:rPr>
              <a:t>for </a:t>
            </a:r>
            <a:r>
              <a:rPr lang="en-US" sz="1600" dirty="0" err="1">
                <a:latin typeface="Consolas" panose="020B0609020204030204" pitchFamily="49" charset="0"/>
              </a:rPr>
              <a:t>i</a:t>
            </a:r>
            <a:r>
              <a:rPr lang="en-US" sz="1600" dirty="0">
                <a:latin typeface="Consolas" panose="020B0609020204030204" pitchFamily="49" charset="0"/>
              </a:rPr>
              <a:t> in </a:t>
            </a:r>
            <a:r>
              <a:rPr lang="en-US" sz="1600" dirty="0" err="1">
                <a:latin typeface="Consolas" panose="020B0609020204030204" pitchFamily="49" charset="0"/>
              </a:rPr>
              <a:t>squares_generator</a:t>
            </a:r>
            <a:r>
              <a:rPr lang="en-US" sz="1600" dirty="0">
                <a:latin typeface="Consolas" panose="020B0609020204030204" pitchFamily="49" charset="0"/>
              </a:rPr>
              <a:t>:</a:t>
            </a:r>
          </a:p>
          <a:p>
            <a:r>
              <a:rPr lang="en-US" sz="1600" dirty="0">
                <a:latin typeface="Consolas" panose="020B0609020204030204" pitchFamily="49" charset="0"/>
              </a:rPr>
              <a:t>    print(</a:t>
            </a:r>
            <a:r>
              <a:rPr lang="en-US" sz="1600" dirty="0" err="1">
                <a:latin typeface="Consolas" panose="020B0609020204030204" pitchFamily="49" charset="0"/>
              </a:rPr>
              <a:t>i</a:t>
            </a:r>
            <a:r>
              <a:rPr lang="en-US" sz="1600" dirty="0">
                <a:latin typeface="Consolas" panose="020B0609020204030204" pitchFamily="49" charset="0"/>
              </a:rPr>
              <a:t>)</a:t>
            </a:r>
          </a:p>
        </p:txBody>
      </p:sp>
      <p:pic>
        <p:nvPicPr>
          <p:cNvPr id="11" name="Picture 10">
            <a:extLst>
              <a:ext uri="{FF2B5EF4-FFF2-40B4-BE49-F238E27FC236}">
                <a16:creationId xmlns="" xmlns:a16="http://schemas.microsoft.com/office/drawing/2014/main" id="{5FDDFA68-2572-7B18-1CB1-68F7D8150101}"/>
              </a:ext>
            </a:extLst>
          </p:cNvPr>
          <p:cNvPicPr>
            <a:picLocks noChangeAspect="1"/>
          </p:cNvPicPr>
          <p:nvPr/>
        </p:nvPicPr>
        <p:blipFill>
          <a:blip r:embed="rId2"/>
          <a:stretch>
            <a:fillRect/>
          </a:stretch>
        </p:blipFill>
        <p:spPr>
          <a:xfrm>
            <a:off x="9791255" y="4606333"/>
            <a:ext cx="1530429" cy="1759040"/>
          </a:xfrm>
          <a:prstGeom prst="rect">
            <a:avLst/>
          </a:prstGeom>
        </p:spPr>
      </p:pic>
    </p:spTree>
    <p:extLst>
      <p:ext uri="{BB962C8B-B14F-4D97-AF65-F5344CB8AC3E}">
        <p14:creationId xmlns="" xmlns:p14="http://schemas.microsoft.com/office/powerpoint/2010/main" val="3859412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36FF71-1A8F-C67D-B9B4-88F8C5EB4DF6}"/>
              </a:ext>
            </a:extLst>
          </p:cNvPr>
          <p:cNvSpPr>
            <a:spLocks noGrp="1"/>
          </p:cNvSpPr>
          <p:nvPr>
            <p:ph type="title"/>
          </p:nvPr>
        </p:nvSpPr>
        <p:spPr/>
        <p:txBody>
          <a:bodyPr/>
          <a:lstStyle/>
          <a:p>
            <a:r>
              <a:rPr lang="en-US" dirty="0"/>
              <a:t>Use of Python Generators</a:t>
            </a:r>
          </a:p>
        </p:txBody>
      </p:sp>
      <p:sp>
        <p:nvSpPr>
          <p:cNvPr id="3" name="Content Placeholder 2">
            <a:extLst>
              <a:ext uri="{FF2B5EF4-FFF2-40B4-BE49-F238E27FC236}">
                <a16:creationId xmlns="" xmlns:a16="http://schemas.microsoft.com/office/drawing/2014/main" id="{2B86FE44-0CC0-27D1-7C05-3159B428F883}"/>
              </a:ext>
            </a:extLst>
          </p:cNvPr>
          <p:cNvSpPr>
            <a:spLocks noGrp="1"/>
          </p:cNvSpPr>
          <p:nvPr>
            <p:ph idx="1"/>
          </p:nvPr>
        </p:nvSpPr>
        <p:spPr/>
        <p:txBody>
          <a:bodyPr/>
          <a:lstStyle/>
          <a:p>
            <a:r>
              <a:rPr lang="en-US" dirty="0"/>
              <a:t>There are several reasons that make generators a powerful implementation.</a:t>
            </a:r>
          </a:p>
          <a:p>
            <a:endParaRPr lang="en-US" dirty="0"/>
          </a:p>
          <a:p>
            <a:r>
              <a:rPr lang="en-US" dirty="0"/>
              <a:t>1. Easy to Implement</a:t>
            </a:r>
          </a:p>
          <a:p>
            <a:r>
              <a:rPr lang="en-US" dirty="0"/>
              <a:t>Generators can be implemented in a clear and concise way as compared to their iterator class counterpart.</a:t>
            </a:r>
          </a:p>
          <a:p>
            <a:r>
              <a:rPr lang="en-US" dirty="0"/>
              <a:t>2. Memory Efficient</a:t>
            </a:r>
          </a:p>
          <a:p>
            <a:r>
              <a:rPr lang="en-US" dirty="0"/>
              <a:t>A normal function to return a sequence will create the entire sequence in memory before returning the result. This is an overkill, if the number of items in the sequence is very large.</a:t>
            </a:r>
          </a:p>
          <a:p>
            <a:r>
              <a:rPr lang="en-US" dirty="0"/>
              <a:t>Generator implementation of such sequences is memory friendly and is preferred since it only produces one item at a time.</a:t>
            </a:r>
          </a:p>
        </p:txBody>
      </p:sp>
      <p:sp>
        <p:nvSpPr>
          <p:cNvPr id="4" name="Slide Number Placeholder 3">
            <a:extLst>
              <a:ext uri="{FF2B5EF4-FFF2-40B4-BE49-F238E27FC236}">
                <a16:creationId xmlns="" xmlns:a16="http://schemas.microsoft.com/office/drawing/2014/main" id="{844BBE0E-B565-1E2A-78F3-B9BCED4A6F1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25</a:t>
            </a:fld>
            <a:endParaRPr lang="en-IN"/>
          </a:p>
        </p:txBody>
      </p:sp>
    </p:spTree>
    <p:extLst>
      <p:ext uri="{BB962C8B-B14F-4D97-AF65-F5344CB8AC3E}">
        <p14:creationId xmlns="" xmlns:p14="http://schemas.microsoft.com/office/powerpoint/2010/main" val="4237927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E4385-656D-DEBD-2B0A-C1FEE9835D53}"/>
              </a:ext>
            </a:extLst>
          </p:cNvPr>
          <p:cNvSpPr>
            <a:spLocks noGrp="1"/>
          </p:cNvSpPr>
          <p:nvPr>
            <p:ph type="title"/>
          </p:nvPr>
        </p:nvSpPr>
        <p:spPr/>
        <p:txBody>
          <a:bodyPr/>
          <a:lstStyle/>
          <a:p>
            <a:r>
              <a:rPr lang="en-US" dirty="0"/>
              <a:t>Use of Python Generators</a:t>
            </a:r>
          </a:p>
        </p:txBody>
      </p:sp>
      <p:sp>
        <p:nvSpPr>
          <p:cNvPr id="3" name="Content Placeholder 2">
            <a:extLst>
              <a:ext uri="{FF2B5EF4-FFF2-40B4-BE49-F238E27FC236}">
                <a16:creationId xmlns="" xmlns:a16="http://schemas.microsoft.com/office/drawing/2014/main" id="{DCCA849F-7D60-8C52-6647-A8F61F6E5488}"/>
              </a:ext>
            </a:extLst>
          </p:cNvPr>
          <p:cNvSpPr>
            <a:spLocks noGrp="1"/>
          </p:cNvSpPr>
          <p:nvPr>
            <p:ph idx="1"/>
          </p:nvPr>
        </p:nvSpPr>
        <p:spPr/>
        <p:txBody>
          <a:bodyPr>
            <a:normAutofit/>
          </a:bodyPr>
          <a:lstStyle/>
          <a:p>
            <a:r>
              <a:rPr lang="en-US" dirty="0"/>
              <a:t>3. Represent Infinite Stream</a:t>
            </a:r>
          </a:p>
          <a:p>
            <a:r>
              <a:rPr lang="en-US" dirty="0"/>
              <a:t>Generators are excellent mediums to represent an infinite stream of data. Infinite streams cannot be stored in memory, and since generators produce only one item at a time, they can represent an infinite stream of data.</a:t>
            </a:r>
          </a:p>
          <a:p>
            <a:endParaRPr lang="en-US" dirty="0"/>
          </a:p>
          <a:p>
            <a:r>
              <a:rPr lang="en-US" dirty="0"/>
              <a:t>4. Pipelining Generators</a:t>
            </a:r>
          </a:p>
          <a:p>
            <a:r>
              <a:rPr lang="en-US" dirty="0"/>
              <a:t>Multiple generators can be used to pipeline a series of operations. This is best illustrated using an example.</a:t>
            </a:r>
          </a:p>
          <a:p>
            <a:r>
              <a:rPr lang="en-US" dirty="0"/>
              <a:t>Suppose we have a generator that produces the numbers in the Fibonacci series. And we have another generator for squaring numbers.</a:t>
            </a:r>
          </a:p>
          <a:p>
            <a:endParaRPr lang="en-US" dirty="0"/>
          </a:p>
        </p:txBody>
      </p:sp>
      <p:sp>
        <p:nvSpPr>
          <p:cNvPr id="4" name="Slide Number Placeholder 3">
            <a:extLst>
              <a:ext uri="{FF2B5EF4-FFF2-40B4-BE49-F238E27FC236}">
                <a16:creationId xmlns="" xmlns:a16="http://schemas.microsoft.com/office/drawing/2014/main" id="{E20E56C9-6E31-D37A-5969-D393D04E6FB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26</a:t>
            </a:fld>
            <a:endParaRPr lang="en-IN"/>
          </a:p>
        </p:txBody>
      </p:sp>
    </p:spTree>
    <p:extLst>
      <p:ext uri="{BB962C8B-B14F-4D97-AF65-F5344CB8AC3E}">
        <p14:creationId xmlns="" xmlns:p14="http://schemas.microsoft.com/office/powerpoint/2010/main" val="1334226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FF9964-8478-541A-732F-4DCBD1C573DB}"/>
              </a:ext>
            </a:extLst>
          </p:cNvPr>
          <p:cNvSpPr>
            <a:spLocks noGrp="1"/>
          </p:cNvSpPr>
          <p:nvPr>
            <p:ph type="title"/>
          </p:nvPr>
        </p:nvSpPr>
        <p:spPr/>
        <p:txBody>
          <a:bodyPr/>
          <a:lstStyle/>
          <a:p>
            <a:r>
              <a:rPr lang="en-IN" dirty="0"/>
              <a:t>Example of generator</a:t>
            </a:r>
            <a:endParaRPr lang="en-US" dirty="0"/>
          </a:p>
        </p:txBody>
      </p:sp>
      <p:sp>
        <p:nvSpPr>
          <p:cNvPr id="3" name="Content Placeholder 2">
            <a:extLst>
              <a:ext uri="{FF2B5EF4-FFF2-40B4-BE49-F238E27FC236}">
                <a16:creationId xmlns="" xmlns:a16="http://schemas.microsoft.com/office/drawing/2014/main" id="{4E958F9F-B8FE-C9E3-43FC-775EC1BCA271}"/>
              </a:ext>
            </a:extLst>
          </p:cNvPr>
          <p:cNvSpPr>
            <a:spLocks noGrp="1"/>
          </p:cNvSpPr>
          <p:nvPr>
            <p:ph idx="1"/>
          </p:nvPr>
        </p:nvSpPr>
        <p:spPr/>
        <p:txBody>
          <a:bodyPr>
            <a:normAutofit/>
          </a:bodyPr>
          <a:lstStyle/>
          <a:p>
            <a:r>
              <a:rPr lang="en-US" sz="1600" dirty="0">
                <a:latin typeface="Consolas" panose="020B0609020204030204" pitchFamily="49" charset="0"/>
              </a:rPr>
              <a:t>def </a:t>
            </a:r>
            <a:r>
              <a:rPr lang="en-US" sz="1600" dirty="0" err="1">
                <a:latin typeface="Consolas" panose="020B0609020204030204" pitchFamily="49" charset="0"/>
              </a:rPr>
              <a:t>fibonacci_numbers</a:t>
            </a:r>
            <a:r>
              <a:rPr lang="en-US" sz="1600" dirty="0">
                <a:latin typeface="Consolas" panose="020B0609020204030204" pitchFamily="49" charset="0"/>
              </a:rPr>
              <a:t>(</a:t>
            </a:r>
            <a:r>
              <a:rPr lang="en-US" sz="1600" dirty="0" err="1">
                <a:latin typeface="Consolas" panose="020B0609020204030204" pitchFamily="49" charset="0"/>
              </a:rPr>
              <a:t>nums</a:t>
            </a:r>
            <a:r>
              <a:rPr lang="en-US" sz="1600" dirty="0">
                <a:latin typeface="Consolas" panose="020B0609020204030204" pitchFamily="49" charset="0"/>
              </a:rPr>
              <a:t>):</a:t>
            </a:r>
          </a:p>
          <a:p>
            <a:r>
              <a:rPr lang="en-US" sz="1600" dirty="0">
                <a:latin typeface="Consolas" panose="020B0609020204030204" pitchFamily="49" charset="0"/>
              </a:rPr>
              <a:t>    x, y = 0, 1</a:t>
            </a:r>
          </a:p>
          <a:p>
            <a:r>
              <a:rPr lang="en-US" sz="1600" dirty="0">
                <a:latin typeface="Consolas" panose="020B0609020204030204" pitchFamily="49" charset="0"/>
              </a:rPr>
              <a:t>    for _ in range(</a:t>
            </a:r>
            <a:r>
              <a:rPr lang="en-US" sz="1600" dirty="0" err="1">
                <a:latin typeface="Consolas" panose="020B0609020204030204" pitchFamily="49" charset="0"/>
              </a:rPr>
              <a:t>nums</a:t>
            </a:r>
            <a:r>
              <a:rPr lang="en-US" sz="1600" dirty="0">
                <a:latin typeface="Consolas" panose="020B0609020204030204" pitchFamily="49" charset="0"/>
              </a:rPr>
              <a:t>):</a:t>
            </a:r>
          </a:p>
          <a:p>
            <a:r>
              <a:rPr lang="en-US" sz="1600" dirty="0">
                <a:latin typeface="Consolas" panose="020B0609020204030204" pitchFamily="49" charset="0"/>
              </a:rPr>
              <a:t>        x, y = y, </a:t>
            </a:r>
            <a:r>
              <a:rPr lang="en-US" sz="1600" dirty="0" err="1">
                <a:latin typeface="Consolas" panose="020B0609020204030204" pitchFamily="49" charset="0"/>
              </a:rPr>
              <a:t>x+y</a:t>
            </a:r>
            <a:endParaRPr lang="en-US" sz="1600" dirty="0">
              <a:latin typeface="Consolas" panose="020B0609020204030204" pitchFamily="49" charset="0"/>
            </a:endParaRPr>
          </a:p>
          <a:p>
            <a:r>
              <a:rPr lang="en-US" sz="1600" dirty="0">
                <a:latin typeface="Consolas" panose="020B0609020204030204" pitchFamily="49" charset="0"/>
              </a:rPr>
              <a:t>        yield x</a:t>
            </a:r>
          </a:p>
          <a:p>
            <a:r>
              <a:rPr lang="en-US" sz="1600" dirty="0">
                <a:latin typeface="Consolas" panose="020B0609020204030204" pitchFamily="49" charset="0"/>
              </a:rPr>
              <a:t>def square(</a:t>
            </a:r>
            <a:r>
              <a:rPr lang="en-US" sz="1600" dirty="0" err="1">
                <a:latin typeface="Consolas" panose="020B0609020204030204" pitchFamily="49" charset="0"/>
              </a:rPr>
              <a:t>nums</a:t>
            </a:r>
            <a:r>
              <a:rPr lang="en-US" sz="1600" dirty="0">
                <a:latin typeface="Consolas" panose="020B0609020204030204" pitchFamily="49" charset="0"/>
              </a:rPr>
              <a:t>):</a:t>
            </a:r>
          </a:p>
          <a:p>
            <a:r>
              <a:rPr lang="en-US" sz="1600" dirty="0">
                <a:latin typeface="Consolas" panose="020B0609020204030204" pitchFamily="49" charset="0"/>
              </a:rPr>
              <a:t>    for num in </a:t>
            </a:r>
            <a:r>
              <a:rPr lang="en-US" sz="1600" dirty="0" err="1">
                <a:latin typeface="Consolas" panose="020B0609020204030204" pitchFamily="49" charset="0"/>
              </a:rPr>
              <a:t>nums</a:t>
            </a:r>
            <a:r>
              <a:rPr lang="en-US" sz="1600" dirty="0">
                <a:latin typeface="Consolas" panose="020B0609020204030204" pitchFamily="49" charset="0"/>
              </a:rPr>
              <a:t>:</a:t>
            </a:r>
          </a:p>
          <a:p>
            <a:r>
              <a:rPr lang="en-US" sz="1600" dirty="0">
                <a:latin typeface="Consolas" panose="020B0609020204030204" pitchFamily="49" charset="0"/>
              </a:rPr>
              <a:t>        yield num**2</a:t>
            </a:r>
          </a:p>
          <a:p>
            <a:r>
              <a:rPr lang="en-US" sz="1600" dirty="0">
                <a:latin typeface="Consolas" panose="020B0609020204030204" pitchFamily="49" charset="0"/>
              </a:rPr>
              <a:t>print(sum(square(</a:t>
            </a:r>
            <a:r>
              <a:rPr lang="en-US" sz="1600" dirty="0" err="1">
                <a:latin typeface="Consolas" panose="020B0609020204030204" pitchFamily="49" charset="0"/>
              </a:rPr>
              <a:t>fibonacci_numbers</a:t>
            </a:r>
            <a:r>
              <a:rPr lang="en-US" sz="1600" dirty="0">
                <a:latin typeface="Consolas" panose="020B0609020204030204" pitchFamily="49" charset="0"/>
              </a:rPr>
              <a:t>(10))))</a:t>
            </a:r>
          </a:p>
          <a:p>
            <a:r>
              <a:rPr lang="en-US" sz="1600" dirty="0">
                <a:latin typeface="Consolas" panose="020B0609020204030204" pitchFamily="49" charset="0"/>
              </a:rPr>
              <a:t># Output: 4895</a:t>
            </a:r>
          </a:p>
        </p:txBody>
      </p:sp>
      <p:sp>
        <p:nvSpPr>
          <p:cNvPr id="4" name="Slide Number Placeholder 3">
            <a:extLst>
              <a:ext uri="{FF2B5EF4-FFF2-40B4-BE49-F238E27FC236}">
                <a16:creationId xmlns="" xmlns:a16="http://schemas.microsoft.com/office/drawing/2014/main" id="{89412769-E917-0359-77E1-28120E1E139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27</a:t>
            </a:fld>
            <a:endParaRPr lang="en-IN"/>
          </a:p>
        </p:txBody>
      </p:sp>
    </p:spTree>
    <p:extLst>
      <p:ext uri="{BB962C8B-B14F-4D97-AF65-F5344CB8AC3E}">
        <p14:creationId xmlns="" xmlns:p14="http://schemas.microsoft.com/office/powerpoint/2010/main" val="1339547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07649F-0CC7-4309-F462-598D34AD3414}"/>
              </a:ext>
            </a:extLst>
          </p:cNvPr>
          <p:cNvSpPr>
            <a:spLocks noGrp="1"/>
          </p:cNvSpPr>
          <p:nvPr>
            <p:ph type="ctrTitle"/>
          </p:nvPr>
        </p:nvSpPr>
        <p:spPr/>
        <p:txBody>
          <a:bodyPr/>
          <a:lstStyle/>
          <a:p>
            <a:r>
              <a:rPr lang="en-IN" dirty="0"/>
              <a:t>Thank You</a:t>
            </a:r>
            <a:endParaRPr lang="en-US" dirty="0"/>
          </a:p>
        </p:txBody>
      </p:sp>
      <p:sp>
        <p:nvSpPr>
          <p:cNvPr id="4" name="Slide Number Placeholder 3">
            <a:extLst>
              <a:ext uri="{FF2B5EF4-FFF2-40B4-BE49-F238E27FC236}">
                <a16:creationId xmlns="" xmlns:a16="http://schemas.microsoft.com/office/drawing/2014/main" id="{12A2CD9A-F3A9-D71E-682D-D74D7B9C416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28</a:t>
            </a:fld>
            <a:endParaRPr lang="en-IN"/>
          </a:p>
        </p:txBody>
      </p:sp>
    </p:spTree>
    <p:extLst>
      <p:ext uri="{BB962C8B-B14F-4D97-AF65-F5344CB8AC3E}">
        <p14:creationId xmlns="" xmlns:p14="http://schemas.microsoft.com/office/powerpoint/2010/main" val="737845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3554361B-ED60-2E5C-3236-F8FF2E008280}"/>
              </a:ext>
            </a:extLst>
          </p:cNvPr>
          <p:cNvSpPr/>
          <p:nvPr/>
        </p:nvSpPr>
        <p:spPr>
          <a:xfrm>
            <a:off x="1097280" y="3429000"/>
            <a:ext cx="6322695" cy="23812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 xmlns:a16="http://schemas.microsoft.com/office/drawing/2014/main" id="{EB672493-14CE-54D8-36AF-32E9C221C531}"/>
              </a:ext>
            </a:extLst>
          </p:cNvPr>
          <p:cNvSpPr>
            <a:spLocks noGrp="1"/>
          </p:cNvSpPr>
          <p:nvPr>
            <p:ph type="title"/>
          </p:nvPr>
        </p:nvSpPr>
        <p:spPr/>
        <p:txBody>
          <a:bodyPr/>
          <a:lstStyle/>
          <a:p>
            <a:r>
              <a:rPr lang="en-US" dirty="0"/>
              <a:t>Decorators in Python</a:t>
            </a:r>
          </a:p>
        </p:txBody>
      </p:sp>
      <p:sp>
        <p:nvSpPr>
          <p:cNvPr id="3" name="Content Placeholder 2">
            <a:extLst>
              <a:ext uri="{FF2B5EF4-FFF2-40B4-BE49-F238E27FC236}">
                <a16:creationId xmlns="" xmlns:a16="http://schemas.microsoft.com/office/drawing/2014/main" id="{ADEA6073-F5C1-0627-32AE-EF4104A1794B}"/>
              </a:ext>
            </a:extLst>
          </p:cNvPr>
          <p:cNvSpPr>
            <a:spLocks noGrp="1"/>
          </p:cNvSpPr>
          <p:nvPr>
            <p:ph idx="1"/>
          </p:nvPr>
        </p:nvSpPr>
        <p:spPr/>
        <p:txBody>
          <a:bodyPr>
            <a:normAutofit fontScale="92500" lnSpcReduction="20000"/>
          </a:bodyPr>
          <a:lstStyle/>
          <a:p>
            <a:r>
              <a:rPr lang="en-US" dirty="0"/>
              <a:t>Decorators are a very powerful and useful tool in Python since it allows programmers to modify the behavior of a function or class. </a:t>
            </a:r>
          </a:p>
          <a:p>
            <a:r>
              <a:rPr lang="en-US" dirty="0"/>
              <a:t>Decorators allow us to wrap another function in order to extend the behavior of the wrapped function, without permanently modifying it. </a:t>
            </a:r>
          </a:p>
          <a:p>
            <a:r>
              <a:rPr lang="en-US" dirty="0"/>
              <a:t>Syntax for Decorator: </a:t>
            </a:r>
          </a:p>
          <a:p>
            <a:r>
              <a:rPr lang="en-US" sz="1800" dirty="0">
                <a:latin typeface="Consolas" panose="020B0609020204030204" pitchFamily="49" charset="0"/>
              </a:rPr>
              <a:t>@gfg_decorator</a:t>
            </a:r>
          </a:p>
          <a:p>
            <a:r>
              <a:rPr lang="en-US" sz="1800" dirty="0">
                <a:latin typeface="Consolas" panose="020B0609020204030204" pitchFamily="49" charset="0"/>
              </a:rPr>
              <a:t>def </a:t>
            </a:r>
            <a:r>
              <a:rPr lang="en-US" sz="1800" dirty="0" err="1">
                <a:latin typeface="Consolas" panose="020B0609020204030204" pitchFamily="49" charset="0"/>
              </a:rPr>
              <a:t>hello_decorator</a:t>
            </a:r>
            <a:r>
              <a:rPr lang="en-US" sz="1800" dirty="0">
                <a:latin typeface="Consolas" panose="020B0609020204030204" pitchFamily="49" charset="0"/>
              </a:rPr>
              <a:t>():</a:t>
            </a:r>
          </a:p>
          <a:p>
            <a:r>
              <a:rPr lang="en-US" sz="1800" dirty="0">
                <a:latin typeface="Consolas" panose="020B0609020204030204" pitchFamily="49" charset="0"/>
              </a:rPr>
              <a:t>    print("</a:t>
            </a:r>
            <a:r>
              <a:rPr lang="en-US" sz="1800" dirty="0" err="1">
                <a:latin typeface="Consolas" panose="020B0609020204030204" pitchFamily="49" charset="0"/>
              </a:rPr>
              <a:t>Gfg</a:t>
            </a:r>
            <a:r>
              <a:rPr lang="en-US" sz="1800" dirty="0">
                <a:latin typeface="Consolas" panose="020B0609020204030204" pitchFamily="49" charset="0"/>
              </a:rPr>
              <a:t>")</a:t>
            </a:r>
          </a:p>
          <a:p>
            <a:r>
              <a:rPr lang="en-US" sz="1800" dirty="0">
                <a:solidFill>
                  <a:schemeClr val="tx2">
                    <a:lumMod val="60000"/>
                    <a:lumOff val="40000"/>
                  </a:schemeClr>
                </a:solidFill>
                <a:latin typeface="Consolas" panose="020B0609020204030204" pitchFamily="49" charset="0"/>
              </a:rPr>
              <a:t>'''Above code is equivalent to -</a:t>
            </a:r>
          </a:p>
          <a:p>
            <a:r>
              <a:rPr lang="en-US" sz="1800" dirty="0">
                <a:solidFill>
                  <a:schemeClr val="tx2">
                    <a:lumMod val="60000"/>
                    <a:lumOff val="40000"/>
                  </a:schemeClr>
                </a:solidFill>
                <a:latin typeface="Consolas" panose="020B0609020204030204" pitchFamily="49" charset="0"/>
              </a:rPr>
              <a:t>def </a:t>
            </a:r>
            <a:r>
              <a:rPr lang="en-US" sz="1800" dirty="0" err="1">
                <a:solidFill>
                  <a:schemeClr val="tx2">
                    <a:lumMod val="60000"/>
                    <a:lumOff val="40000"/>
                  </a:schemeClr>
                </a:solidFill>
                <a:latin typeface="Consolas" panose="020B0609020204030204" pitchFamily="49" charset="0"/>
              </a:rPr>
              <a:t>hello_decorator</a:t>
            </a:r>
            <a:r>
              <a:rPr lang="en-US" sz="1800" dirty="0">
                <a:solidFill>
                  <a:schemeClr val="tx2">
                    <a:lumMod val="60000"/>
                    <a:lumOff val="40000"/>
                  </a:schemeClr>
                </a:solidFill>
                <a:latin typeface="Consolas" panose="020B0609020204030204" pitchFamily="49" charset="0"/>
              </a:rPr>
              <a:t>():</a:t>
            </a:r>
          </a:p>
          <a:p>
            <a:r>
              <a:rPr lang="en-US" sz="1800" dirty="0">
                <a:solidFill>
                  <a:schemeClr val="tx2">
                    <a:lumMod val="60000"/>
                    <a:lumOff val="40000"/>
                  </a:schemeClr>
                </a:solidFill>
                <a:latin typeface="Consolas" panose="020B0609020204030204" pitchFamily="49" charset="0"/>
              </a:rPr>
              <a:t>    print("</a:t>
            </a:r>
            <a:r>
              <a:rPr lang="en-US" sz="1800" dirty="0" err="1">
                <a:solidFill>
                  <a:schemeClr val="tx2">
                    <a:lumMod val="60000"/>
                    <a:lumOff val="40000"/>
                  </a:schemeClr>
                </a:solidFill>
                <a:latin typeface="Consolas" panose="020B0609020204030204" pitchFamily="49" charset="0"/>
              </a:rPr>
              <a:t>Gfg</a:t>
            </a:r>
            <a:r>
              <a:rPr lang="en-US" sz="1800" dirty="0">
                <a:solidFill>
                  <a:schemeClr val="tx2">
                    <a:lumMod val="60000"/>
                    <a:lumOff val="40000"/>
                  </a:schemeClr>
                </a:solidFill>
                <a:latin typeface="Consolas" panose="020B0609020204030204" pitchFamily="49" charset="0"/>
              </a:rPr>
              <a:t>")</a:t>
            </a:r>
          </a:p>
          <a:p>
            <a:r>
              <a:rPr lang="en-US" sz="1800" dirty="0" err="1">
                <a:solidFill>
                  <a:schemeClr val="tx2">
                    <a:lumMod val="60000"/>
                    <a:lumOff val="40000"/>
                  </a:schemeClr>
                </a:solidFill>
                <a:latin typeface="Consolas" panose="020B0609020204030204" pitchFamily="49" charset="0"/>
              </a:rPr>
              <a:t>hello_decorator</a:t>
            </a:r>
            <a:r>
              <a:rPr lang="en-US" sz="1800" dirty="0">
                <a:solidFill>
                  <a:schemeClr val="tx2">
                    <a:lumMod val="60000"/>
                    <a:lumOff val="40000"/>
                  </a:schemeClr>
                </a:solidFill>
                <a:latin typeface="Consolas" panose="020B0609020204030204" pitchFamily="49" charset="0"/>
              </a:rPr>
              <a:t> = </a:t>
            </a:r>
            <a:r>
              <a:rPr lang="en-US" sz="1800" dirty="0" err="1">
                <a:solidFill>
                  <a:schemeClr val="tx2">
                    <a:lumMod val="60000"/>
                    <a:lumOff val="40000"/>
                  </a:schemeClr>
                </a:solidFill>
                <a:latin typeface="Consolas" panose="020B0609020204030204" pitchFamily="49" charset="0"/>
              </a:rPr>
              <a:t>gfg_decorator</a:t>
            </a:r>
            <a:r>
              <a:rPr lang="en-US" sz="1800" dirty="0">
                <a:solidFill>
                  <a:schemeClr val="tx2">
                    <a:lumMod val="60000"/>
                    <a:lumOff val="40000"/>
                  </a:schemeClr>
                </a:solidFill>
                <a:latin typeface="Consolas" panose="020B0609020204030204" pitchFamily="49" charset="0"/>
              </a:rPr>
              <a:t>(</a:t>
            </a:r>
            <a:r>
              <a:rPr lang="en-US" sz="1800" dirty="0" err="1">
                <a:solidFill>
                  <a:schemeClr val="tx2">
                    <a:lumMod val="60000"/>
                    <a:lumOff val="40000"/>
                  </a:schemeClr>
                </a:solidFill>
                <a:latin typeface="Consolas" panose="020B0609020204030204" pitchFamily="49" charset="0"/>
              </a:rPr>
              <a:t>hello_decorator</a:t>
            </a:r>
            <a:r>
              <a:rPr lang="en-US" sz="1800" dirty="0">
                <a:solidFill>
                  <a:schemeClr val="tx2">
                    <a:lumMod val="60000"/>
                    <a:lumOff val="40000"/>
                  </a:schemeClr>
                </a:solidFill>
                <a:latin typeface="Consolas" panose="020B0609020204030204" pitchFamily="49" charset="0"/>
              </a:rPr>
              <a:t>)'''</a:t>
            </a:r>
          </a:p>
        </p:txBody>
      </p:sp>
      <p:sp>
        <p:nvSpPr>
          <p:cNvPr id="4" name="Slide Number Placeholder 3">
            <a:extLst>
              <a:ext uri="{FF2B5EF4-FFF2-40B4-BE49-F238E27FC236}">
                <a16:creationId xmlns="" xmlns:a16="http://schemas.microsoft.com/office/drawing/2014/main" id="{E5285C4C-FA25-4EB1-AE17-BDF2F13F804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3</a:t>
            </a:fld>
            <a:endParaRPr lang="en-IN"/>
          </a:p>
        </p:txBody>
      </p:sp>
    </p:spTree>
    <p:extLst>
      <p:ext uri="{BB962C8B-B14F-4D97-AF65-F5344CB8AC3E}">
        <p14:creationId xmlns="" xmlns:p14="http://schemas.microsoft.com/office/powerpoint/2010/main" val="209719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E12DE8-F8D8-789A-96AE-ADE57E665A09}"/>
              </a:ext>
            </a:extLst>
          </p:cNvPr>
          <p:cNvSpPr>
            <a:spLocks noGrp="1"/>
          </p:cNvSpPr>
          <p:nvPr>
            <p:ph type="title"/>
          </p:nvPr>
        </p:nvSpPr>
        <p:spPr/>
        <p:txBody>
          <a:bodyPr/>
          <a:lstStyle/>
          <a:p>
            <a:r>
              <a:rPr lang="en-IN" dirty="0"/>
              <a:t>Prerequires to understanding Decorator</a:t>
            </a:r>
            <a:endParaRPr lang="en-US" dirty="0"/>
          </a:p>
        </p:txBody>
      </p:sp>
      <p:sp>
        <p:nvSpPr>
          <p:cNvPr id="3" name="Content Placeholder 2">
            <a:extLst>
              <a:ext uri="{FF2B5EF4-FFF2-40B4-BE49-F238E27FC236}">
                <a16:creationId xmlns="" xmlns:a16="http://schemas.microsoft.com/office/drawing/2014/main" id="{3FE73EC9-1D34-E2A2-6AC5-99A932A28EA1}"/>
              </a:ext>
            </a:extLst>
          </p:cNvPr>
          <p:cNvSpPr>
            <a:spLocks noGrp="1"/>
          </p:cNvSpPr>
          <p:nvPr>
            <p:ph idx="1"/>
          </p:nvPr>
        </p:nvSpPr>
        <p:spPr>
          <a:xfrm>
            <a:off x="1097280" y="1845734"/>
            <a:ext cx="6446520" cy="4023360"/>
          </a:xfrm>
        </p:spPr>
        <p:txBody>
          <a:bodyPr/>
          <a:lstStyle/>
          <a:p>
            <a:r>
              <a:rPr lang="en-US" dirty="0"/>
              <a:t>In Python, functions are first class objects which means that functions in Python can be used or passed as arguments.</a:t>
            </a:r>
          </a:p>
          <a:p>
            <a:r>
              <a:rPr lang="en-US" dirty="0"/>
              <a:t>Properties of first class functions:</a:t>
            </a:r>
          </a:p>
          <a:p>
            <a:pPr lvl="1"/>
            <a:r>
              <a:rPr lang="en-US" dirty="0"/>
              <a:t>A function is an instance of the Object type.</a:t>
            </a:r>
          </a:p>
          <a:p>
            <a:pPr lvl="1"/>
            <a:r>
              <a:rPr lang="en-US" dirty="0"/>
              <a:t>You can store the function in a variable.</a:t>
            </a:r>
          </a:p>
          <a:p>
            <a:pPr lvl="1"/>
            <a:r>
              <a:rPr lang="en-US" dirty="0"/>
              <a:t>You can pass the function as a parameter to another function.</a:t>
            </a:r>
          </a:p>
          <a:p>
            <a:pPr lvl="1"/>
            <a:r>
              <a:rPr lang="en-US" dirty="0"/>
              <a:t>You can return the function from a function.</a:t>
            </a:r>
          </a:p>
          <a:p>
            <a:pPr lvl="1"/>
            <a:r>
              <a:rPr lang="en-US" dirty="0"/>
              <a:t>You can store them in data structures such as hash tables, lists, …</a:t>
            </a:r>
          </a:p>
        </p:txBody>
      </p:sp>
      <p:sp>
        <p:nvSpPr>
          <p:cNvPr id="4" name="Slide Number Placeholder 3">
            <a:extLst>
              <a:ext uri="{FF2B5EF4-FFF2-40B4-BE49-F238E27FC236}">
                <a16:creationId xmlns="" xmlns:a16="http://schemas.microsoft.com/office/drawing/2014/main" id="{785CF3DB-6E96-35CE-9828-9FBE68C7EC1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4</a:t>
            </a:fld>
            <a:endParaRPr lang="en-IN"/>
          </a:p>
        </p:txBody>
      </p:sp>
      <p:sp>
        <p:nvSpPr>
          <p:cNvPr id="5" name="Rectangle 2">
            <a:extLst>
              <a:ext uri="{FF2B5EF4-FFF2-40B4-BE49-F238E27FC236}">
                <a16:creationId xmlns="" xmlns:a16="http://schemas.microsoft.com/office/drawing/2014/main" id="{45587895-5F79-0377-C1E0-1981879E8CBF}"/>
              </a:ext>
            </a:extLst>
          </p:cNvPr>
          <p:cNvSpPr>
            <a:spLocks noChangeArrowheads="1"/>
          </p:cNvSpPr>
          <p:nvPr/>
        </p:nvSpPr>
        <p:spPr bwMode="auto">
          <a:xfrm>
            <a:off x="8258175" y="1824930"/>
            <a:ext cx="3619500" cy="27699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8200"/>
                </a:solidFill>
                <a:effectLst/>
                <a:latin typeface="Consolas" panose="020B0609020204030204" pitchFamily="49" charset="0"/>
              </a:rPr>
              <a:t># Example: Functio</a:t>
            </a:r>
            <a:r>
              <a:rPr lang="en-US" altLang="en-US" sz="1500" dirty="0">
                <a:solidFill>
                  <a:srgbClr val="008200"/>
                </a:solidFill>
                <a:latin typeface="Consolas" panose="020B0609020204030204" pitchFamily="49" charset="0"/>
              </a:rPr>
              <a:t>n as an object</a:t>
            </a:r>
            <a:endParaRPr kumimoji="0" lang="en-US" altLang="en-US" sz="1500" b="0" i="0" u="none" strike="noStrike" cap="none" normalizeH="0" baseline="0" dirty="0">
              <a:ln>
                <a:noFill/>
              </a:ln>
              <a:solidFill>
                <a:srgbClr val="0082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8200"/>
                </a:solidFill>
                <a:effectLst/>
                <a:latin typeface="Consolas" panose="020B0609020204030204" pitchFamily="49" charset="0"/>
              </a:rPr>
              <a:t># Python program to illustrate functions</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8200"/>
                </a:solidFill>
                <a:effectLst/>
                <a:latin typeface="Consolas" panose="020B0609020204030204" pitchFamily="49" charset="0"/>
              </a:rPr>
              <a:t># can be treated as objects</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6699"/>
                </a:solidFill>
                <a:effectLst/>
                <a:latin typeface="Consolas" panose="020B0609020204030204" pitchFamily="49" charset="0"/>
              </a:rPr>
              <a:t>def</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shout(text):</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1" i="0" u="none" strike="noStrike" cap="none" normalizeH="0" baseline="0" dirty="0">
                <a:ln>
                  <a:noFill/>
                </a:ln>
                <a:solidFill>
                  <a:srgbClr val="006699"/>
                </a:solidFill>
                <a:effectLst/>
                <a:latin typeface="Consolas" panose="020B0609020204030204" pitchFamily="49" charset="0"/>
              </a:rPr>
              <a:t>return</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err="1">
                <a:ln>
                  <a:noFill/>
                </a:ln>
                <a:solidFill>
                  <a:srgbClr val="000000"/>
                </a:solidFill>
                <a:effectLst/>
                <a:latin typeface="Consolas" panose="020B0609020204030204" pitchFamily="49" charset="0"/>
              </a:rPr>
              <a:t>text.upper</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6699"/>
                </a:solidFill>
                <a:effectLst/>
                <a:latin typeface="Consolas" panose="020B0609020204030204" pitchFamily="49" charset="0"/>
              </a:rPr>
              <a:t>print</a:t>
            </a:r>
            <a:r>
              <a:rPr kumimoji="0" lang="en-US" altLang="en-US" sz="1500" b="0" i="0" u="none" strike="noStrike" cap="none" normalizeH="0" baseline="0" dirty="0">
                <a:ln>
                  <a:noFill/>
                </a:ln>
                <a:solidFill>
                  <a:srgbClr val="000000"/>
                </a:solidFill>
                <a:effectLst/>
                <a:latin typeface="Consolas" panose="020B0609020204030204" pitchFamily="49" charset="0"/>
              </a:rPr>
              <a:t>(shout(</a:t>
            </a:r>
            <a:r>
              <a:rPr kumimoji="0" lang="en-US" altLang="en-US" sz="1500" b="0" i="0" u="none" strike="noStrike" cap="none" normalizeH="0" baseline="0" dirty="0">
                <a:ln>
                  <a:noFill/>
                </a:ln>
                <a:solidFill>
                  <a:srgbClr val="0000FF"/>
                </a:solidFill>
                <a:effectLst/>
                <a:latin typeface="Consolas" panose="020B0609020204030204" pitchFamily="49" charset="0"/>
              </a:rPr>
              <a:t>'Hello'</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nsolas" panose="020B0609020204030204" pitchFamily="49" charset="0"/>
              </a:rPr>
              <a:t>yell </a:t>
            </a:r>
            <a:r>
              <a:rPr kumimoji="0" lang="en-US" altLang="en-US" sz="1500" b="1" i="0" u="none" strike="noStrike" cap="none" normalizeH="0" baseline="0" dirty="0">
                <a:ln>
                  <a:noFill/>
                </a:ln>
                <a:solidFill>
                  <a:srgbClr val="006699"/>
                </a:solidFill>
                <a:effectLst/>
                <a:latin typeface="Consolas" panose="020B0609020204030204" pitchFamily="49" charset="0"/>
              </a:rPr>
              <a:t>=</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shout</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FF1493"/>
                </a:solidFill>
                <a:effectLst/>
                <a:latin typeface="Consolas" panose="020B0609020204030204" pitchFamily="49" charset="0"/>
              </a:rPr>
              <a:t>print</a:t>
            </a:r>
            <a:r>
              <a:rPr kumimoji="0" lang="en-US" altLang="en-US" sz="1500" b="0" i="0" u="none" strike="noStrike" cap="none" normalizeH="0" baseline="0" dirty="0">
                <a:ln>
                  <a:noFill/>
                </a:ln>
                <a:solidFill>
                  <a:srgbClr val="000000"/>
                </a:solidFill>
                <a:effectLst/>
                <a:latin typeface="Consolas" panose="020B0609020204030204" pitchFamily="49" charset="0"/>
              </a:rPr>
              <a:t>(yell(</a:t>
            </a:r>
            <a:r>
              <a:rPr kumimoji="0" lang="en-US" altLang="en-US" sz="1500" b="0" i="0" u="none" strike="noStrike" cap="none" normalizeH="0" baseline="0" dirty="0">
                <a:ln>
                  <a:noFill/>
                </a:ln>
                <a:solidFill>
                  <a:srgbClr val="0000FF"/>
                </a:solidFill>
                <a:effectLst/>
                <a:latin typeface="Consolas" panose="020B0609020204030204" pitchFamily="49" charset="0"/>
              </a:rPr>
              <a:t>'Hello'</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latin typeface="Consolas" panose="020B0609020204030204" pitchFamily="49" charset="0"/>
            </a:endParaRPr>
          </a:p>
        </p:txBody>
      </p:sp>
      <p:sp>
        <p:nvSpPr>
          <p:cNvPr id="6" name="Rectangle 3">
            <a:extLst>
              <a:ext uri="{FF2B5EF4-FFF2-40B4-BE49-F238E27FC236}">
                <a16:creationId xmlns="" xmlns:a16="http://schemas.microsoft.com/office/drawing/2014/main" id="{C297B413-E4E7-94BC-6887-9F6401B9CF52}"/>
              </a:ext>
            </a:extLst>
          </p:cNvPr>
          <p:cNvSpPr>
            <a:spLocks noChangeArrowheads="1"/>
          </p:cNvSpPr>
          <p:nvPr/>
        </p:nvSpPr>
        <p:spPr bwMode="auto">
          <a:xfrm>
            <a:off x="8258175" y="5043253"/>
            <a:ext cx="1552575" cy="750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sng" strike="noStrike" cap="none" normalizeH="0" baseline="0" dirty="0">
                <a:ln>
                  <a:noFill/>
                </a:ln>
                <a:solidFill>
                  <a:srgbClr val="273239"/>
                </a:solidFill>
                <a:effectLst/>
                <a:latin typeface="Consolas" panose="020B0609020204030204" pitchFamily="49" charset="0"/>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HELLO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HELLO</a:t>
            </a:r>
            <a:r>
              <a:rPr kumimoji="0" lang="en-US" altLang="en-US" sz="1500" b="0" i="0" u="none" strike="noStrike" cap="none" normalizeH="0" baseline="0" dirty="0">
                <a:ln>
                  <a:noFill/>
                </a:ln>
                <a:solidFill>
                  <a:schemeClr val="tx1"/>
                </a:solidFill>
                <a:effectLst/>
                <a:latin typeface="Consolas" panose="020B0609020204030204" pitchFamily="49" charset="0"/>
              </a:rPr>
              <a:t> </a:t>
            </a:r>
          </a:p>
        </p:txBody>
      </p:sp>
    </p:spTree>
    <p:extLst>
      <p:ext uri="{BB962C8B-B14F-4D97-AF65-F5344CB8AC3E}">
        <p14:creationId xmlns="" xmlns:p14="http://schemas.microsoft.com/office/powerpoint/2010/main" val="14687942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9E3EF8-1C9C-F617-7602-232D7661E679}"/>
              </a:ext>
            </a:extLst>
          </p:cNvPr>
          <p:cNvSpPr>
            <a:spLocks noGrp="1"/>
          </p:cNvSpPr>
          <p:nvPr>
            <p:ph type="title"/>
          </p:nvPr>
        </p:nvSpPr>
        <p:spPr/>
        <p:txBody>
          <a:bodyPr/>
          <a:lstStyle/>
          <a:p>
            <a:r>
              <a:rPr lang="en-IN" dirty="0"/>
              <a:t>Example of first class object</a:t>
            </a:r>
            <a:endParaRPr lang="en-US" dirty="0"/>
          </a:p>
        </p:txBody>
      </p:sp>
      <p:sp>
        <p:nvSpPr>
          <p:cNvPr id="4" name="Slide Number Placeholder 3">
            <a:extLst>
              <a:ext uri="{FF2B5EF4-FFF2-40B4-BE49-F238E27FC236}">
                <a16:creationId xmlns="" xmlns:a16="http://schemas.microsoft.com/office/drawing/2014/main" id="{90075F7C-24C1-EC20-91E4-6A1C1A864F6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5</a:t>
            </a:fld>
            <a:endParaRPr lang="en-IN"/>
          </a:p>
        </p:txBody>
      </p:sp>
      <p:sp>
        <p:nvSpPr>
          <p:cNvPr id="5" name="Rectangle 2">
            <a:extLst>
              <a:ext uri="{FF2B5EF4-FFF2-40B4-BE49-F238E27FC236}">
                <a16:creationId xmlns="" xmlns:a16="http://schemas.microsoft.com/office/drawing/2014/main" id="{F9BBE841-50FB-D269-9123-E8F3413199F9}"/>
              </a:ext>
            </a:extLst>
          </p:cNvPr>
          <p:cNvSpPr>
            <a:spLocks noGrp="1" noChangeArrowheads="1"/>
          </p:cNvSpPr>
          <p:nvPr>
            <p:ph idx="1"/>
          </p:nvPr>
        </p:nvSpPr>
        <p:spPr bwMode="auto">
          <a:xfrm>
            <a:off x="1097280" y="2019565"/>
            <a:ext cx="7950895" cy="34470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Example: passing the function as an arguments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8200"/>
                </a:solidFill>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Python program to illustrate functions</a:t>
            </a:r>
            <a:endParaRPr kumimoji="0" lang="en-US" altLang="en-US" sz="1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can be passed as arguments to other functions</a:t>
            </a:r>
            <a:endParaRPr kumimoji="0" lang="en-US" altLang="en-US" sz="1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def</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shout(text):</a:t>
            </a:r>
            <a:endParaRPr kumimoji="0" lang="en-US" altLang="en-US" sz="1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return</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text.upper</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def</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whisper(text):</a:t>
            </a:r>
            <a:endParaRPr kumimoji="0" lang="en-US" altLang="en-US" sz="1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return</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text.lower</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def</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greet(</a:t>
            </a:r>
            <a:r>
              <a:rPr kumimoji="0" lang="en-US" altLang="en-US" sz="1400" b="0" i="0" u="none" strike="noStrike" cap="none" normalizeH="0" baseline="0" dirty="0" err="1">
                <a:ln>
                  <a:noFill/>
                </a:ln>
                <a:solidFill>
                  <a:srgbClr val="000000"/>
                </a:solidFill>
                <a:effectLst/>
                <a:latin typeface="Consolas" panose="020B0609020204030204" pitchFamily="49" charset="0"/>
              </a:rPr>
              <a:t>func</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storing the function in a variable</a:t>
            </a:r>
            <a:endParaRPr kumimoji="0" lang="en-US" altLang="en-US" sz="1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greeting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func</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8200"/>
                </a:solidFill>
                <a:effectLst/>
                <a:latin typeface="Consolas" panose="020B0609020204030204" pitchFamily="49" charset="0"/>
              </a:rPr>
              <a:t>"""Hi, I am created by a function passed as an argument."""</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FF1493"/>
                </a:solidFill>
                <a:effectLst/>
                <a:latin typeface="Consolas" panose="020B0609020204030204" pitchFamily="49" charset="0"/>
              </a:rPr>
              <a:t>print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(greeting)</a:t>
            </a:r>
            <a:endParaRPr kumimoji="0" lang="en-US" altLang="en-US" sz="1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greet(shout)</a:t>
            </a:r>
            <a:endParaRPr kumimoji="0" lang="en-US" altLang="en-US" sz="1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greet(whisper)</a:t>
            </a:r>
            <a:endParaRPr kumimoji="0" lang="en-US" altLang="en-US" sz="1400" b="0" i="0" u="none" strike="noStrike" cap="none" normalizeH="0" baseline="0" dirty="0">
              <a:ln>
                <a:noFill/>
              </a:ln>
              <a:solidFill>
                <a:schemeClr val="tx1"/>
              </a:solidFill>
              <a:effectLst/>
              <a:latin typeface="Consolas" panose="020B0609020204030204" pitchFamily="49" charset="0"/>
            </a:endParaRPr>
          </a:p>
        </p:txBody>
      </p:sp>
      <p:sp>
        <p:nvSpPr>
          <p:cNvPr id="6" name="Rectangle 3">
            <a:extLst>
              <a:ext uri="{FF2B5EF4-FFF2-40B4-BE49-F238E27FC236}">
                <a16:creationId xmlns="" xmlns:a16="http://schemas.microsoft.com/office/drawing/2014/main" id="{C86F8884-F15B-EADE-EED8-9D938229F43D}"/>
              </a:ext>
            </a:extLst>
          </p:cNvPr>
          <p:cNvSpPr>
            <a:spLocks noChangeArrowheads="1"/>
          </p:cNvSpPr>
          <p:nvPr/>
        </p:nvSpPr>
        <p:spPr bwMode="auto">
          <a:xfrm>
            <a:off x="4543425" y="5420497"/>
            <a:ext cx="7162800" cy="704021"/>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sng" strike="noStrike" cap="none" normalizeH="0" baseline="0" dirty="0">
                <a:ln>
                  <a:noFill/>
                </a:ln>
                <a:solidFill>
                  <a:srgbClr val="273239"/>
                </a:solidFill>
                <a:effectLst/>
                <a:latin typeface="Consolas" panose="020B0609020204030204" pitchFamily="49" charset="0"/>
              </a:rPr>
              <a:t>Output:</a:t>
            </a:r>
            <a:endParaRPr kumimoji="0" lang="en-US" altLang="en-US" sz="1400" b="0" i="0" u="sng"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HI, I AM CREATED BY A FUNCTION PASSED AS AN ARGUMENT.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hi, </a:t>
            </a:r>
            <a:r>
              <a:rPr kumimoji="0" lang="en-US" altLang="en-US" sz="1400" b="0" i="0" u="none" strike="noStrike" cap="none" normalizeH="0" baseline="0" dirty="0" err="1">
                <a:ln>
                  <a:noFill/>
                </a:ln>
                <a:solidFill>
                  <a:srgbClr val="273239"/>
                </a:solidFill>
                <a:effectLst/>
                <a:latin typeface="Consolas" panose="020B0609020204030204" pitchFamily="49" charset="0"/>
              </a:rPr>
              <a:t>i</a:t>
            </a:r>
            <a:r>
              <a:rPr kumimoji="0" lang="en-US" altLang="en-US" sz="1400" b="0" i="0" u="none" strike="noStrike" cap="none" normalizeH="0" baseline="0" dirty="0">
                <a:ln>
                  <a:noFill/>
                </a:ln>
                <a:solidFill>
                  <a:srgbClr val="273239"/>
                </a:solidFill>
                <a:effectLst/>
                <a:latin typeface="Consolas" panose="020B0609020204030204" pitchFamily="49" charset="0"/>
              </a:rPr>
              <a:t> am created by a function passed as an argument.</a:t>
            </a:r>
            <a:r>
              <a:rPr kumimoji="0" lang="en-US" altLang="en-US" sz="1400" b="0" i="0" u="none" strike="noStrike" cap="none" normalizeH="0" baseline="0" dirty="0">
                <a:ln>
                  <a:noFill/>
                </a:ln>
                <a:solidFill>
                  <a:schemeClr val="tx1"/>
                </a:solidFill>
                <a:effectLst/>
                <a:latin typeface="Consolas" panose="020B0609020204030204" pitchFamily="49" charset="0"/>
              </a:rPr>
              <a:t> </a:t>
            </a:r>
          </a:p>
        </p:txBody>
      </p:sp>
    </p:spTree>
    <p:extLst>
      <p:ext uri="{BB962C8B-B14F-4D97-AF65-F5344CB8AC3E}">
        <p14:creationId xmlns="" xmlns:p14="http://schemas.microsoft.com/office/powerpoint/2010/main" val="6228809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5C7A85-4906-791C-78A1-F9BBC0FDA01B}"/>
              </a:ext>
            </a:extLst>
          </p:cNvPr>
          <p:cNvSpPr>
            <a:spLocks noGrp="1"/>
          </p:cNvSpPr>
          <p:nvPr>
            <p:ph type="title"/>
          </p:nvPr>
        </p:nvSpPr>
        <p:spPr/>
        <p:txBody>
          <a:bodyPr/>
          <a:lstStyle/>
          <a:p>
            <a:r>
              <a:rPr lang="en-IN" dirty="0"/>
              <a:t>Example of first class object</a:t>
            </a:r>
            <a:endParaRPr lang="en-US" dirty="0"/>
          </a:p>
        </p:txBody>
      </p:sp>
      <p:sp>
        <p:nvSpPr>
          <p:cNvPr id="4" name="Slide Number Placeholder 3">
            <a:extLst>
              <a:ext uri="{FF2B5EF4-FFF2-40B4-BE49-F238E27FC236}">
                <a16:creationId xmlns="" xmlns:a16="http://schemas.microsoft.com/office/drawing/2014/main" id="{25E2FB9A-8611-601B-AFA7-A0A1FE7587D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6</a:t>
            </a:fld>
            <a:endParaRPr lang="en-IN"/>
          </a:p>
        </p:txBody>
      </p:sp>
      <p:sp>
        <p:nvSpPr>
          <p:cNvPr id="5" name="Rectangle 2">
            <a:extLst>
              <a:ext uri="{FF2B5EF4-FFF2-40B4-BE49-F238E27FC236}">
                <a16:creationId xmlns="" xmlns:a16="http://schemas.microsoft.com/office/drawing/2014/main" id="{AFBD2736-98BB-F880-AA6F-6102F3EDD871}"/>
              </a:ext>
            </a:extLst>
          </p:cNvPr>
          <p:cNvSpPr>
            <a:spLocks noGrp="1" noChangeArrowheads="1"/>
          </p:cNvSpPr>
          <p:nvPr>
            <p:ph idx="1"/>
          </p:nvPr>
        </p:nvSpPr>
        <p:spPr bwMode="auto">
          <a:xfrm>
            <a:off x="1097280" y="2457031"/>
            <a:ext cx="5466240" cy="2800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Example: Returning the function from another function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8200"/>
                </a:solidFill>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Python program to illustrate functions</a:t>
            </a:r>
            <a:endParaRPr kumimoji="0" lang="en-US" altLang="en-US" sz="1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Functions can return another function</a:t>
            </a:r>
            <a:endParaRPr kumimoji="0" lang="en-US" altLang="en-US" sz="1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def</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create_adder</a:t>
            </a:r>
            <a:r>
              <a:rPr kumimoji="0" lang="en-US" altLang="en-US" sz="1400" b="0" i="0" u="none" strike="noStrike" cap="none" normalizeH="0" baseline="0" dirty="0">
                <a:ln>
                  <a:noFill/>
                </a:ln>
                <a:solidFill>
                  <a:srgbClr val="000000"/>
                </a:solidFill>
                <a:effectLst/>
                <a:latin typeface="Consolas" panose="020B0609020204030204" pitchFamily="49" charset="0"/>
              </a:rPr>
              <a:t>(x):</a:t>
            </a:r>
            <a:endParaRPr kumimoji="0" lang="en-US" altLang="en-US" sz="1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def</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adder(y):</a:t>
            </a:r>
            <a:endParaRPr kumimoji="0" lang="en-US" altLang="en-US" sz="1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return</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x</a:t>
            </a:r>
            <a:r>
              <a:rPr kumimoji="0" lang="en-US" altLang="en-US" sz="1400" b="1" i="0" u="none" strike="noStrike" cap="none" normalizeH="0" baseline="0" dirty="0" err="1">
                <a:ln>
                  <a:noFill/>
                </a:ln>
                <a:solidFill>
                  <a:srgbClr val="006699"/>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y</a:t>
            </a:r>
            <a:endParaRPr kumimoji="0" lang="en-US" altLang="en-US" sz="1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return</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adder</a:t>
            </a:r>
            <a:endParaRPr kumimoji="0" lang="en-US" altLang="en-US" sz="1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add_15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create_adder</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15</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print</a:t>
            </a:r>
            <a:r>
              <a:rPr kumimoji="0" lang="en-US" altLang="en-US" sz="1400" b="0" i="0" u="none" strike="noStrike" cap="none" normalizeH="0" baseline="0" dirty="0">
                <a:ln>
                  <a:noFill/>
                </a:ln>
                <a:solidFill>
                  <a:srgbClr val="000000"/>
                </a:solidFill>
                <a:effectLst/>
                <a:latin typeface="Consolas" panose="020B0609020204030204" pitchFamily="49" charset="0"/>
              </a:rPr>
              <a:t>(add_15(</a:t>
            </a:r>
            <a:r>
              <a:rPr kumimoji="0" lang="en-US" altLang="en-US" sz="1400" b="0" i="0" u="none" strike="noStrike" cap="none" normalizeH="0" baseline="0" dirty="0">
                <a:ln>
                  <a:noFill/>
                </a:ln>
                <a:solidFill>
                  <a:srgbClr val="009900"/>
                </a:solidFill>
                <a:effectLst/>
                <a:latin typeface="Consolas" panose="020B0609020204030204" pitchFamily="49" charset="0"/>
              </a:rPr>
              <a:t>10</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Consolas" panose="020B0609020204030204" pitchFamily="49" charset="0"/>
            </a:endParaRPr>
          </a:p>
        </p:txBody>
      </p:sp>
      <p:sp>
        <p:nvSpPr>
          <p:cNvPr id="6" name="Rectangle 3">
            <a:extLst>
              <a:ext uri="{FF2B5EF4-FFF2-40B4-BE49-F238E27FC236}">
                <a16:creationId xmlns="" xmlns:a16="http://schemas.microsoft.com/office/drawing/2014/main" id="{F29198C8-C613-CBBA-A1DB-E2AA52137996}"/>
              </a:ext>
            </a:extLst>
          </p:cNvPr>
          <p:cNvSpPr>
            <a:spLocks noChangeArrowheads="1"/>
          </p:cNvSpPr>
          <p:nvPr/>
        </p:nvSpPr>
        <p:spPr bwMode="auto">
          <a:xfrm>
            <a:off x="2581275" y="5637398"/>
            <a:ext cx="1381125" cy="48857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sng" strike="noStrike" cap="none" normalizeH="0" baseline="0" dirty="0">
                <a:ln>
                  <a:noFill/>
                </a:ln>
                <a:solidFill>
                  <a:srgbClr val="273239"/>
                </a:solidFill>
                <a:effectLst/>
                <a:latin typeface="Consolas" panose="020B0609020204030204" pitchFamily="49" charset="0"/>
              </a:rPr>
              <a:t>Output</a:t>
            </a:r>
            <a:r>
              <a:rPr kumimoji="0" lang="en-US" altLang="en-US" sz="1400" b="1" i="0" u="none" strike="noStrike" cap="none" normalizeH="0" baseline="0" dirty="0">
                <a:ln>
                  <a:noFill/>
                </a:ln>
                <a:solidFill>
                  <a:srgbClr val="273239"/>
                </a:solidFill>
                <a:effectLst/>
                <a:latin typeface="Consolas" panose="020B0609020204030204" pitchFamily="49" charset="0"/>
              </a:rPr>
              <a:t>:</a:t>
            </a:r>
            <a:endParaRPr kumimoji="0" lang="en-US" altLang="en-US" sz="14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25</a:t>
            </a:r>
            <a:r>
              <a:rPr kumimoji="0" lang="en-US" altLang="en-US" sz="1400" b="0" i="0" u="none" strike="noStrike" cap="none" normalizeH="0" baseline="0" dirty="0">
                <a:ln>
                  <a:noFill/>
                </a:ln>
                <a:solidFill>
                  <a:schemeClr val="tx1"/>
                </a:solidFill>
                <a:effectLst/>
                <a:latin typeface="Consolas" panose="020B0609020204030204" pitchFamily="49" charset="0"/>
              </a:rPr>
              <a:t> </a:t>
            </a:r>
          </a:p>
        </p:txBody>
      </p:sp>
    </p:spTree>
    <p:extLst>
      <p:ext uri="{BB962C8B-B14F-4D97-AF65-F5344CB8AC3E}">
        <p14:creationId xmlns="" xmlns:p14="http://schemas.microsoft.com/office/powerpoint/2010/main" val="3846438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8702BF-686E-871C-506E-DF2C95DE9D92}"/>
              </a:ext>
            </a:extLst>
          </p:cNvPr>
          <p:cNvSpPr>
            <a:spLocks noGrp="1"/>
          </p:cNvSpPr>
          <p:nvPr>
            <p:ph type="title"/>
          </p:nvPr>
        </p:nvSpPr>
        <p:spPr/>
        <p:txBody>
          <a:bodyPr/>
          <a:lstStyle/>
          <a:p>
            <a:r>
              <a:rPr lang="en-US" dirty="0"/>
              <a:t>Simple Decorators</a:t>
            </a:r>
          </a:p>
        </p:txBody>
      </p:sp>
      <p:sp>
        <p:nvSpPr>
          <p:cNvPr id="3" name="Content Placeholder 2">
            <a:extLst>
              <a:ext uri="{FF2B5EF4-FFF2-40B4-BE49-F238E27FC236}">
                <a16:creationId xmlns="" xmlns:a16="http://schemas.microsoft.com/office/drawing/2014/main" id="{E82B5FE3-DB1D-2B9B-0234-B3420D573C96}"/>
              </a:ext>
            </a:extLst>
          </p:cNvPr>
          <p:cNvSpPr>
            <a:spLocks noGrp="1"/>
          </p:cNvSpPr>
          <p:nvPr>
            <p:ph idx="1"/>
          </p:nvPr>
        </p:nvSpPr>
        <p:spPr/>
        <p:txBody>
          <a:bodyPr>
            <a:noAutofit/>
          </a:bodyPr>
          <a:lstStyle/>
          <a:p>
            <a:r>
              <a:rPr lang="en-US" sz="1500" dirty="0">
                <a:latin typeface="Consolas" panose="020B0609020204030204" pitchFamily="49" charset="0"/>
              </a:rPr>
              <a:t>def </a:t>
            </a:r>
            <a:r>
              <a:rPr lang="en-US" sz="1500" dirty="0" err="1">
                <a:latin typeface="Consolas" panose="020B0609020204030204" pitchFamily="49" charset="0"/>
              </a:rPr>
              <a:t>my_decorator</a:t>
            </a:r>
            <a:r>
              <a:rPr lang="en-US" sz="1500" dirty="0">
                <a:latin typeface="Consolas" panose="020B0609020204030204" pitchFamily="49" charset="0"/>
              </a:rPr>
              <a:t>(</a:t>
            </a:r>
            <a:r>
              <a:rPr lang="en-US" sz="1500" dirty="0" err="1">
                <a:latin typeface="Consolas" panose="020B0609020204030204" pitchFamily="49" charset="0"/>
              </a:rPr>
              <a:t>func</a:t>
            </a:r>
            <a:r>
              <a:rPr lang="en-US" sz="1500" dirty="0">
                <a:latin typeface="Consolas" panose="020B0609020204030204" pitchFamily="49" charset="0"/>
              </a:rPr>
              <a:t>):</a:t>
            </a:r>
          </a:p>
          <a:p>
            <a:r>
              <a:rPr lang="en-US" sz="1500" dirty="0">
                <a:latin typeface="Consolas" panose="020B0609020204030204" pitchFamily="49" charset="0"/>
              </a:rPr>
              <a:t>    def wrapper():</a:t>
            </a:r>
          </a:p>
          <a:p>
            <a:r>
              <a:rPr lang="en-US" sz="1500" dirty="0">
                <a:latin typeface="Consolas" panose="020B0609020204030204" pitchFamily="49" charset="0"/>
              </a:rPr>
              <a:t>        print("Something is happening before the function is called.")</a:t>
            </a:r>
          </a:p>
          <a:p>
            <a:r>
              <a:rPr lang="en-US" sz="1500" dirty="0">
                <a:latin typeface="Consolas" panose="020B0609020204030204" pitchFamily="49" charset="0"/>
              </a:rPr>
              <a:t>        </a:t>
            </a:r>
            <a:r>
              <a:rPr lang="en-US" sz="1500" dirty="0" err="1">
                <a:latin typeface="Consolas" panose="020B0609020204030204" pitchFamily="49" charset="0"/>
              </a:rPr>
              <a:t>func</a:t>
            </a:r>
            <a:r>
              <a:rPr lang="en-US" sz="1500" dirty="0">
                <a:latin typeface="Consolas" panose="020B0609020204030204" pitchFamily="49" charset="0"/>
              </a:rPr>
              <a:t>()</a:t>
            </a:r>
          </a:p>
          <a:p>
            <a:r>
              <a:rPr lang="en-US" sz="1500" dirty="0">
                <a:latin typeface="Consolas" panose="020B0609020204030204" pitchFamily="49" charset="0"/>
              </a:rPr>
              <a:t>        print("Something is happening after the function is called.")</a:t>
            </a:r>
          </a:p>
          <a:p>
            <a:r>
              <a:rPr lang="en-US" sz="1500" dirty="0">
                <a:latin typeface="Consolas" panose="020B0609020204030204" pitchFamily="49" charset="0"/>
              </a:rPr>
              <a:t>    return wrapper</a:t>
            </a:r>
          </a:p>
          <a:p>
            <a:r>
              <a:rPr lang="en-US" sz="1500" dirty="0">
                <a:latin typeface="Consolas" panose="020B0609020204030204" pitchFamily="49" charset="0"/>
              </a:rPr>
              <a:t>def </a:t>
            </a:r>
            <a:r>
              <a:rPr lang="en-US" sz="1500" dirty="0" err="1">
                <a:latin typeface="Consolas" panose="020B0609020204030204" pitchFamily="49" charset="0"/>
              </a:rPr>
              <a:t>say_whee</a:t>
            </a:r>
            <a:r>
              <a:rPr lang="en-US" sz="1500" dirty="0">
                <a:latin typeface="Consolas" panose="020B0609020204030204" pitchFamily="49" charset="0"/>
              </a:rPr>
              <a:t>():</a:t>
            </a:r>
          </a:p>
          <a:p>
            <a:r>
              <a:rPr lang="en-US" sz="1500" dirty="0">
                <a:latin typeface="Consolas" panose="020B0609020204030204" pitchFamily="49" charset="0"/>
              </a:rPr>
              <a:t>    print("</a:t>
            </a:r>
            <a:r>
              <a:rPr lang="en-US" sz="1500" dirty="0" err="1">
                <a:latin typeface="Consolas" panose="020B0609020204030204" pitchFamily="49" charset="0"/>
              </a:rPr>
              <a:t>Whee</a:t>
            </a:r>
            <a:r>
              <a:rPr lang="en-US" sz="1500" dirty="0">
                <a:latin typeface="Consolas" panose="020B0609020204030204" pitchFamily="49" charset="0"/>
              </a:rPr>
              <a:t>!")</a:t>
            </a:r>
          </a:p>
          <a:p>
            <a:r>
              <a:rPr lang="en-US" sz="1500" dirty="0" err="1">
                <a:latin typeface="Consolas" panose="020B0609020204030204" pitchFamily="49" charset="0"/>
              </a:rPr>
              <a:t>say_whee</a:t>
            </a:r>
            <a:r>
              <a:rPr lang="en-US" sz="1500" dirty="0">
                <a:latin typeface="Consolas" panose="020B0609020204030204" pitchFamily="49" charset="0"/>
              </a:rPr>
              <a:t> = </a:t>
            </a:r>
            <a:r>
              <a:rPr lang="en-US" sz="1500" dirty="0" err="1">
                <a:latin typeface="Consolas" panose="020B0609020204030204" pitchFamily="49" charset="0"/>
              </a:rPr>
              <a:t>my_decorator</a:t>
            </a:r>
            <a:r>
              <a:rPr lang="en-US" sz="1500" dirty="0">
                <a:latin typeface="Consolas" panose="020B0609020204030204" pitchFamily="49" charset="0"/>
              </a:rPr>
              <a:t>(</a:t>
            </a:r>
            <a:r>
              <a:rPr lang="en-US" sz="1500" dirty="0" err="1">
                <a:latin typeface="Consolas" panose="020B0609020204030204" pitchFamily="49" charset="0"/>
              </a:rPr>
              <a:t>say_whee</a:t>
            </a:r>
            <a:r>
              <a:rPr lang="en-US" sz="1500" dirty="0">
                <a:latin typeface="Consolas" panose="020B0609020204030204" pitchFamily="49" charset="0"/>
              </a:rPr>
              <a:t>)</a:t>
            </a:r>
          </a:p>
          <a:p>
            <a:r>
              <a:rPr lang="en-US" sz="1500" dirty="0" err="1">
                <a:latin typeface="Consolas" panose="020B0609020204030204" pitchFamily="49" charset="0"/>
              </a:rPr>
              <a:t>say_whee</a:t>
            </a:r>
            <a:r>
              <a:rPr lang="en-US" sz="1500" dirty="0">
                <a:latin typeface="Consolas" panose="020B0609020204030204" pitchFamily="49" charset="0"/>
              </a:rPr>
              <a:t>()</a:t>
            </a:r>
          </a:p>
        </p:txBody>
      </p:sp>
      <p:sp>
        <p:nvSpPr>
          <p:cNvPr id="4" name="Slide Number Placeholder 3">
            <a:extLst>
              <a:ext uri="{FF2B5EF4-FFF2-40B4-BE49-F238E27FC236}">
                <a16:creationId xmlns="" xmlns:a16="http://schemas.microsoft.com/office/drawing/2014/main" id="{4EAB0B1D-D851-3BBF-399A-088103AB11A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7</a:t>
            </a:fld>
            <a:endParaRPr lang="en-IN"/>
          </a:p>
        </p:txBody>
      </p:sp>
      <p:pic>
        <p:nvPicPr>
          <p:cNvPr id="6" name="Picture 5">
            <a:extLst>
              <a:ext uri="{FF2B5EF4-FFF2-40B4-BE49-F238E27FC236}">
                <a16:creationId xmlns="" xmlns:a16="http://schemas.microsoft.com/office/drawing/2014/main" id="{C5FF6282-1D62-A3AE-1AF7-91E79F78A8F5}"/>
              </a:ext>
            </a:extLst>
          </p:cNvPr>
          <p:cNvPicPr>
            <a:picLocks noChangeAspect="1"/>
          </p:cNvPicPr>
          <p:nvPr/>
        </p:nvPicPr>
        <p:blipFill>
          <a:blip r:embed="rId2"/>
          <a:stretch>
            <a:fillRect/>
          </a:stretch>
        </p:blipFill>
        <p:spPr>
          <a:xfrm>
            <a:off x="6600825" y="5164207"/>
            <a:ext cx="5605502" cy="941317"/>
          </a:xfrm>
          <a:prstGeom prst="rect">
            <a:avLst/>
          </a:prstGeom>
        </p:spPr>
      </p:pic>
      <p:sp>
        <p:nvSpPr>
          <p:cNvPr id="7" name="TextBox 6">
            <a:extLst>
              <a:ext uri="{FF2B5EF4-FFF2-40B4-BE49-F238E27FC236}">
                <a16:creationId xmlns="" xmlns:a16="http://schemas.microsoft.com/office/drawing/2014/main" id="{11CA6533-F53D-8DB0-2B47-34124A892AC2}"/>
              </a:ext>
            </a:extLst>
          </p:cNvPr>
          <p:cNvSpPr txBox="1"/>
          <p:nvPr/>
        </p:nvSpPr>
        <p:spPr>
          <a:xfrm>
            <a:off x="6562725" y="4794876"/>
            <a:ext cx="1390650" cy="369332"/>
          </a:xfrm>
          <a:prstGeom prst="rect">
            <a:avLst/>
          </a:prstGeom>
          <a:noFill/>
        </p:spPr>
        <p:txBody>
          <a:bodyPr wrap="square" rtlCol="0">
            <a:spAutoFit/>
          </a:bodyPr>
          <a:lstStyle/>
          <a:p>
            <a:r>
              <a:rPr lang="en-IN" dirty="0"/>
              <a:t>Output</a:t>
            </a:r>
            <a:endParaRPr lang="en-US" dirty="0"/>
          </a:p>
        </p:txBody>
      </p:sp>
    </p:spTree>
    <p:extLst>
      <p:ext uri="{BB962C8B-B14F-4D97-AF65-F5344CB8AC3E}">
        <p14:creationId xmlns="" xmlns:p14="http://schemas.microsoft.com/office/powerpoint/2010/main" val="13671186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23CA9C-329E-D9E5-0E64-3C8B8804EF3A}"/>
              </a:ext>
            </a:extLst>
          </p:cNvPr>
          <p:cNvSpPr>
            <a:spLocks noGrp="1"/>
          </p:cNvSpPr>
          <p:nvPr>
            <p:ph type="title"/>
          </p:nvPr>
        </p:nvSpPr>
        <p:spPr/>
        <p:txBody>
          <a:bodyPr/>
          <a:lstStyle/>
          <a:p>
            <a:r>
              <a:rPr lang="en-US" dirty="0"/>
              <a:t>@ Symbol With Decorator</a:t>
            </a:r>
          </a:p>
        </p:txBody>
      </p:sp>
      <p:sp>
        <p:nvSpPr>
          <p:cNvPr id="3" name="Content Placeholder 2">
            <a:extLst>
              <a:ext uri="{FF2B5EF4-FFF2-40B4-BE49-F238E27FC236}">
                <a16:creationId xmlns="" xmlns:a16="http://schemas.microsoft.com/office/drawing/2014/main" id="{081F66CF-2A40-DEC7-7917-C85D68D8A497}"/>
              </a:ext>
            </a:extLst>
          </p:cNvPr>
          <p:cNvSpPr>
            <a:spLocks noGrp="1"/>
          </p:cNvSpPr>
          <p:nvPr>
            <p:ph idx="1"/>
          </p:nvPr>
        </p:nvSpPr>
        <p:spPr/>
        <p:txBody>
          <a:bodyPr>
            <a:normAutofit fontScale="92500" lnSpcReduction="10000"/>
          </a:bodyPr>
          <a:lstStyle/>
          <a:p>
            <a:r>
              <a:rPr lang="en-US" dirty="0"/>
              <a:t>Instead of assigning the function call to a variable, Python provides a much more elegant way to achieve this functionality using the @ symbol.</a:t>
            </a:r>
          </a:p>
          <a:p>
            <a:r>
              <a:rPr lang="en-US" sz="1600" dirty="0">
                <a:latin typeface="Consolas" panose="020B0609020204030204" pitchFamily="49" charset="0"/>
              </a:rPr>
              <a:t>def </a:t>
            </a:r>
            <a:r>
              <a:rPr lang="en-US" sz="1600" dirty="0" err="1">
                <a:latin typeface="Consolas" panose="020B0609020204030204" pitchFamily="49" charset="0"/>
              </a:rPr>
              <a:t>make_pretty</a:t>
            </a:r>
            <a:r>
              <a:rPr lang="en-US" sz="1600" dirty="0">
                <a:latin typeface="Consolas" panose="020B0609020204030204" pitchFamily="49" charset="0"/>
              </a:rPr>
              <a:t>(</a:t>
            </a:r>
            <a:r>
              <a:rPr lang="en-US" sz="1600" dirty="0" err="1">
                <a:latin typeface="Consolas" panose="020B0609020204030204" pitchFamily="49" charset="0"/>
              </a:rPr>
              <a:t>func</a:t>
            </a:r>
            <a:r>
              <a:rPr lang="en-US" sz="1600" dirty="0">
                <a:latin typeface="Consolas" panose="020B0609020204030204" pitchFamily="49" charset="0"/>
              </a:rPr>
              <a:t>):</a:t>
            </a:r>
          </a:p>
          <a:p>
            <a:r>
              <a:rPr lang="en-US" sz="1600" dirty="0">
                <a:latin typeface="Consolas" panose="020B0609020204030204" pitchFamily="49" charset="0"/>
              </a:rPr>
              <a:t>    def inner():</a:t>
            </a:r>
          </a:p>
          <a:p>
            <a:r>
              <a:rPr lang="en-US" sz="1600" dirty="0">
                <a:latin typeface="Consolas" panose="020B0609020204030204" pitchFamily="49" charset="0"/>
              </a:rPr>
              <a:t>        print("I got decorated")</a:t>
            </a:r>
          </a:p>
          <a:p>
            <a:r>
              <a:rPr lang="en-US" sz="1600" dirty="0">
                <a:latin typeface="Consolas" panose="020B0609020204030204" pitchFamily="49" charset="0"/>
              </a:rPr>
              <a:t>        </a:t>
            </a:r>
            <a:r>
              <a:rPr lang="en-US" sz="1600" dirty="0" err="1">
                <a:latin typeface="Consolas" panose="020B0609020204030204" pitchFamily="49" charset="0"/>
              </a:rPr>
              <a:t>func</a:t>
            </a:r>
            <a:r>
              <a:rPr lang="en-US" sz="1600" dirty="0">
                <a:latin typeface="Consolas" panose="020B0609020204030204" pitchFamily="49" charset="0"/>
              </a:rPr>
              <a:t>()</a:t>
            </a:r>
          </a:p>
          <a:p>
            <a:r>
              <a:rPr lang="en-US" sz="1600" dirty="0">
                <a:latin typeface="Consolas" panose="020B0609020204030204" pitchFamily="49" charset="0"/>
              </a:rPr>
              <a:t>    return inner</a:t>
            </a:r>
          </a:p>
          <a:p>
            <a:r>
              <a:rPr lang="en-US" sz="1600" dirty="0">
                <a:latin typeface="Consolas" panose="020B0609020204030204" pitchFamily="49" charset="0"/>
              </a:rPr>
              <a:t>@make_pretty</a:t>
            </a:r>
          </a:p>
          <a:p>
            <a:r>
              <a:rPr lang="en-US" sz="1600" dirty="0">
                <a:latin typeface="Consolas" panose="020B0609020204030204" pitchFamily="49" charset="0"/>
              </a:rPr>
              <a:t>def ordinary():</a:t>
            </a:r>
          </a:p>
          <a:p>
            <a:r>
              <a:rPr lang="en-US" sz="1600" dirty="0">
                <a:latin typeface="Consolas" panose="020B0609020204030204" pitchFamily="49" charset="0"/>
              </a:rPr>
              <a:t>    print("I am ordinary")</a:t>
            </a:r>
          </a:p>
          <a:p>
            <a:r>
              <a:rPr lang="en-US" sz="1600" dirty="0">
                <a:latin typeface="Consolas" panose="020B0609020204030204" pitchFamily="49" charset="0"/>
              </a:rPr>
              <a:t>ordinary() </a:t>
            </a:r>
          </a:p>
        </p:txBody>
      </p:sp>
      <p:sp>
        <p:nvSpPr>
          <p:cNvPr id="4" name="Slide Number Placeholder 3">
            <a:extLst>
              <a:ext uri="{FF2B5EF4-FFF2-40B4-BE49-F238E27FC236}">
                <a16:creationId xmlns="" xmlns:a16="http://schemas.microsoft.com/office/drawing/2014/main" id="{834E3765-DE7A-9E4A-1C0A-BABF86DC628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8</a:t>
            </a:fld>
            <a:endParaRPr lang="en-IN"/>
          </a:p>
        </p:txBody>
      </p:sp>
      <p:pic>
        <p:nvPicPr>
          <p:cNvPr id="6" name="Picture 5">
            <a:extLst>
              <a:ext uri="{FF2B5EF4-FFF2-40B4-BE49-F238E27FC236}">
                <a16:creationId xmlns="" xmlns:a16="http://schemas.microsoft.com/office/drawing/2014/main" id="{66EACBCF-77D2-BD0B-7041-84CAA4DF34A3}"/>
              </a:ext>
            </a:extLst>
          </p:cNvPr>
          <p:cNvPicPr>
            <a:picLocks noChangeAspect="1"/>
          </p:cNvPicPr>
          <p:nvPr/>
        </p:nvPicPr>
        <p:blipFill>
          <a:blip r:embed="rId2"/>
          <a:stretch>
            <a:fillRect/>
          </a:stretch>
        </p:blipFill>
        <p:spPr>
          <a:xfrm>
            <a:off x="5010099" y="4850197"/>
            <a:ext cx="2457501" cy="1439507"/>
          </a:xfrm>
          <a:prstGeom prst="rect">
            <a:avLst/>
          </a:prstGeom>
        </p:spPr>
      </p:pic>
    </p:spTree>
    <p:extLst>
      <p:ext uri="{BB962C8B-B14F-4D97-AF65-F5344CB8AC3E}">
        <p14:creationId xmlns="" xmlns:p14="http://schemas.microsoft.com/office/powerpoint/2010/main" val="2370013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E58C68-9982-0B92-4197-8046DAC597C1}"/>
              </a:ext>
            </a:extLst>
          </p:cNvPr>
          <p:cNvSpPr>
            <a:spLocks noGrp="1"/>
          </p:cNvSpPr>
          <p:nvPr>
            <p:ph type="title"/>
          </p:nvPr>
        </p:nvSpPr>
        <p:spPr/>
        <p:txBody>
          <a:bodyPr/>
          <a:lstStyle/>
          <a:p>
            <a:r>
              <a:rPr lang="en-US" dirty="0"/>
              <a:t>Decorating Functions with Parameters</a:t>
            </a:r>
          </a:p>
        </p:txBody>
      </p:sp>
      <p:sp>
        <p:nvSpPr>
          <p:cNvPr id="3" name="Content Placeholder 2">
            <a:extLst>
              <a:ext uri="{FF2B5EF4-FFF2-40B4-BE49-F238E27FC236}">
                <a16:creationId xmlns="" xmlns:a16="http://schemas.microsoft.com/office/drawing/2014/main" id="{866CC889-9B99-BEAD-134E-64A27CB8ECE3}"/>
              </a:ext>
            </a:extLst>
          </p:cNvPr>
          <p:cNvSpPr>
            <a:spLocks noGrp="1"/>
          </p:cNvSpPr>
          <p:nvPr>
            <p:ph idx="1"/>
          </p:nvPr>
        </p:nvSpPr>
        <p:spPr/>
        <p:txBody>
          <a:bodyPr>
            <a:normAutofit/>
          </a:bodyPr>
          <a:lstStyle/>
          <a:p>
            <a:r>
              <a:rPr lang="en-US" dirty="0"/>
              <a:t>it only worked with functions that did not have any parameters. What if we had functions that took in parameters like:</a:t>
            </a:r>
          </a:p>
          <a:p>
            <a:r>
              <a:rPr lang="en-US" sz="1500" dirty="0">
                <a:latin typeface="Consolas" panose="020B0609020204030204" pitchFamily="49" charset="0"/>
              </a:rPr>
              <a:t>def divide(a, b):</a:t>
            </a:r>
          </a:p>
          <a:p>
            <a:r>
              <a:rPr lang="en-US" sz="1500" dirty="0">
                <a:latin typeface="Consolas" panose="020B0609020204030204" pitchFamily="49" charset="0"/>
              </a:rPr>
              <a:t>    return a/b</a:t>
            </a:r>
          </a:p>
        </p:txBody>
      </p:sp>
      <p:sp>
        <p:nvSpPr>
          <p:cNvPr id="4" name="Slide Number Placeholder 3">
            <a:extLst>
              <a:ext uri="{FF2B5EF4-FFF2-40B4-BE49-F238E27FC236}">
                <a16:creationId xmlns="" xmlns:a16="http://schemas.microsoft.com/office/drawing/2014/main" id="{691DCA6A-8175-3EC0-9F56-C7A6AEA915C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9</a:t>
            </a:fld>
            <a:endParaRPr lang="en-IN"/>
          </a:p>
        </p:txBody>
      </p:sp>
      <p:sp>
        <p:nvSpPr>
          <p:cNvPr id="6" name="TextBox 5">
            <a:extLst>
              <a:ext uri="{FF2B5EF4-FFF2-40B4-BE49-F238E27FC236}">
                <a16:creationId xmlns="" xmlns:a16="http://schemas.microsoft.com/office/drawing/2014/main" id="{9665E16A-F720-3A62-5E98-168BE4D4F1FB}"/>
              </a:ext>
            </a:extLst>
          </p:cNvPr>
          <p:cNvSpPr txBox="1"/>
          <p:nvPr/>
        </p:nvSpPr>
        <p:spPr>
          <a:xfrm>
            <a:off x="7077075" y="2424455"/>
            <a:ext cx="6096000" cy="3816429"/>
          </a:xfrm>
          <a:prstGeom prst="rect">
            <a:avLst/>
          </a:prstGeom>
          <a:noFill/>
        </p:spPr>
        <p:txBody>
          <a:bodyPr wrap="square">
            <a:spAutoFit/>
          </a:bodyPr>
          <a:lstStyle/>
          <a:p>
            <a:r>
              <a:rPr lang="en-US" sz="1400" dirty="0">
                <a:latin typeface="Consolas" panose="020B0609020204030204" pitchFamily="49" charset="0"/>
              </a:rPr>
              <a:t>def </a:t>
            </a:r>
            <a:r>
              <a:rPr lang="en-US" sz="1400" dirty="0" err="1">
                <a:latin typeface="Consolas" panose="020B0609020204030204" pitchFamily="49" charset="0"/>
              </a:rPr>
              <a:t>smart_divide</a:t>
            </a:r>
            <a:r>
              <a:rPr lang="en-US" sz="1400" dirty="0">
                <a:latin typeface="Consolas" panose="020B0609020204030204" pitchFamily="49" charset="0"/>
              </a:rPr>
              <a:t>(</a:t>
            </a:r>
            <a:r>
              <a:rPr lang="en-US" sz="1400" dirty="0" err="1">
                <a:latin typeface="Consolas" panose="020B0609020204030204" pitchFamily="49" charset="0"/>
              </a:rPr>
              <a:t>func</a:t>
            </a:r>
            <a:r>
              <a:rPr lang="en-US" sz="1400" dirty="0">
                <a:latin typeface="Consolas" panose="020B0609020204030204" pitchFamily="49" charset="0"/>
              </a:rPr>
              <a:t>):</a:t>
            </a:r>
          </a:p>
          <a:p>
            <a:pPr>
              <a:spcBef>
                <a:spcPts val="600"/>
              </a:spcBef>
              <a:spcAft>
                <a:spcPts val="0"/>
              </a:spcAft>
            </a:pPr>
            <a:r>
              <a:rPr lang="en-US" sz="1400" dirty="0">
                <a:latin typeface="Consolas" panose="020B0609020204030204" pitchFamily="49" charset="0"/>
              </a:rPr>
              <a:t>    def inner(a, b):</a:t>
            </a:r>
          </a:p>
          <a:p>
            <a:pPr>
              <a:spcBef>
                <a:spcPts val="600"/>
              </a:spcBef>
              <a:spcAft>
                <a:spcPts val="0"/>
              </a:spcAft>
            </a:pPr>
            <a:r>
              <a:rPr lang="en-US" sz="1400" dirty="0">
                <a:latin typeface="Consolas" panose="020B0609020204030204" pitchFamily="49" charset="0"/>
              </a:rPr>
              <a:t>        print("I am going to divide", a, "and", b)</a:t>
            </a:r>
          </a:p>
          <a:p>
            <a:pPr>
              <a:spcBef>
                <a:spcPts val="600"/>
              </a:spcBef>
              <a:spcAft>
                <a:spcPts val="0"/>
              </a:spcAft>
            </a:pPr>
            <a:r>
              <a:rPr lang="en-US" sz="1400" dirty="0">
                <a:latin typeface="Consolas" panose="020B0609020204030204" pitchFamily="49" charset="0"/>
              </a:rPr>
              <a:t>        if b == 0:</a:t>
            </a:r>
          </a:p>
          <a:p>
            <a:pPr>
              <a:spcBef>
                <a:spcPts val="600"/>
              </a:spcBef>
              <a:spcAft>
                <a:spcPts val="0"/>
              </a:spcAft>
            </a:pPr>
            <a:r>
              <a:rPr lang="en-US" sz="1400" dirty="0">
                <a:latin typeface="Consolas" panose="020B0609020204030204" pitchFamily="49" charset="0"/>
              </a:rPr>
              <a:t>            print("Whoops! cannot divide")</a:t>
            </a:r>
          </a:p>
          <a:p>
            <a:pPr>
              <a:spcBef>
                <a:spcPts val="600"/>
              </a:spcBef>
              <a:spcAft>
                <a:spcPts val="0"/>
              </a:spcAft>
            </a:pPr>
            <a:r>
              <a:rPr lang="en-US" sz="1400" dirty="0">
                <a:latin typeface="Consolas" panose="020B0609020204030204" pitchFamily="49" charset="0"/>
              </a:rPr>
              <a:t>            return</a:t>
            </a:r>
          </a:p>
          <a:p>
            <a:pPr>
              <a:spcBef>
                <a:spcPts val="600"/>
              </a:spcBef>
              <a:spcAft>
                <a:spcPts val="0"/>
              </a:spcAft>
            </a:pPr>
            <a:r>
              <a:rPr lang="en-US" sz="1400" dirty="0">
                <a:latin typeface="Consolas" panose="020B0609020204030204" pitchFamily="49" charset="0"/>
              </a:rPr>
              <a:t>        return </a:t>
            </a:r>
            <a:r>
              <a:rPr lang="en-US" sz="1400" dirty="0" err="1">
                <a:latin typeface="Consolas" panose="020B0609020204030204" pitchFamily="49" charset="0"/>
              </a:rPr>
              <a:t>func</a:t>
            </a:r>
            <a:r>
              <a:rPr lang="en-US" sz="1400" dirty="0">
                <a:latin typeface="Consolas" panose="020B0609020204030204" pitchFamily="49" charset="0"/>
              </a:rPr>
              <a:t>(a, b)</a:t>
            </a:r>
          </a:p>
          <a:p>
            <a:pPr>
              <a:spcBef>
                <a:spcPts val="600"/>
              </a:spcBef>
              <a:spcAft>
                <a:spcPts val="0"/>
              </a:spcAft>
            </a:pPr>
            <a:r>
              <a:rPr lang="en-US" sz="1400" dirty="0">
                <a:latin typeface="Consolas" panose="020B0609020204030204" pitchFamily="49" charset="0"/>
              </a:rPr>
              <a:t>    return inner</a:t>
            </a:r>
          </a:p>
          <a:p>
            <a:pPr>
              <a:spcBef>
                <a:spcPts val="600"/>
              </a:spcBef>
              <a:spcAft>
                <a:spcPts val="0"/>
              </a:spcAft>
            </a:pPr>
            <a:r>
              <a:rPr lang="en-US" sz="1400" dirty="0">
                <a:latin typeface="Consolas" panose="020B0609020204030204" pitchFamily="49" charset="0"/>
              </a:rPr>
              <a:t>@smart_divide</a:t>
            </a:r>
          </a:p>
          <a:p>
            <a:pPr>
              <a:spcBef>
                <a:spcPts val="600"/>
              </a:spcBef>
              <a:spcAft>
                <a:spcPts val="0"/>
              </a:spcAft>
            </a:pPr>
            <a:r>
              <a:rPr lang="en-US" sz="1400" dirty="0">
                <a:latin typeface="Consolas" panose="020B0609020204030204" pitchFamily="49" charset="0"/>
              </a:rPr>
              <a:t>def divide(a, b):</a:t>
            </a:r>
          </a:p>
          <a:p>
            <a:pPr>
              <a:spcBef>
                <a:spcPts val="600"/>
              </a:spcBef>
              <a:spcAft>
                <a:spcPts val="0"/>
              </a:spcAft>
            </a:pPr>
            <a:r>
              <a:rPr lang="en-US" sz="1400" dirty="0">
                <a:latin typeface="Consolas" panose="020B0609020204030204" pitchFamily="49" charset="0"/>
              </a:rPr>
              <a:t>    print(a/b)</a:t>
            </a:r>
          </a:p>
          <a:p>
            <a:pPr>
              <a:spcBef>
                <a:spcPts val="600"/>
              </a:spcBef>
              <a:spcAft>
                <a:spcPts val="0"/>
              </a:spcAft>
            </a:pPr>
            <a:r>
              <a:rPr lang="en-US" sz="1400" dirty="0">
                <a:latin typeface="Consolas" panose="020B0609020204030204" pitchFamily="49" charset="0"/>
              </a:rPr>
              <a:t>divide(2,5)</a:t>
            </a:r>
          </a:p>
          <a:p>
            <a:pPr>
              <a:spcBef>
                <a:spcPts val="600"/>
              </a:spcBef>
              <a:spcAft>
                <a:spcPts val="0"/>
              </a:spcAft>
            </a:pPr>
            <a:r>
              <a:rPr lang="en-US" sz="1400" dirty="0">
                <a:latin typeface="Consolas" panose="020B0609020204030204" pitchFamily="49" charset="0"/>
              </a:rPr>
              <a:t>divide(2,0)</a:t>
            </a:r>
          </a:p>
        </p:txBody>
      </p:sp>
      <p:pic>
        <p:nvPicPr>
          <p:cNvPr id="8" name="Picture 7">
            <a:extLst>
              <a:ext uri="{FF2B5EF4-FFF2-40B4-BE49-F238E27FC236}">
                <a16:creationId xmlns="" xmlns:a16="http://schemas.microsoft.com/office/drawing/2014/main" id="{D8B14326-2E8C-BC72-23C5-3F2E2D58FDD8}"/>
              </a:ext>
            </a:extLst>
          </p:cNvPr>
          <p:cNvPicPr>
            <a:picLocks noChangeAspect="1"/>
          </p:cNvPicPr>
          <p:nvPr/>
        </p:nvPicPr>
        <p:blipFill>
          <a:blip r:embed="rId2"/>
          <a:stretch>
            <a:fillRect/>
          </a:stretch>
        </p:blipFill>
        <p:spPr>
          <a:xfrm>
            <a:off x="4025829" y="4735857"/>
            <a:ext cx="2749691" cy="1505027"/>
          </a:xfrm>
          <a:prstGeom prst="rect">
            <a:avLst/>
          </a:prstGeom>
        </p:spPr>
      </p:pic>
    </p:spTree>
    <p:extLst>
      <p:ext uri="{BB962C8B-B14F-4D97-AF65-F5344CB8AC3E}">
        <p14:creationId xmlns="" xmlns:p14="http://schemas.microsoft.com/office/powerpoint/2010/main" val="32938327"/>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783</TotalTime>
  <Words>1963</Words>
  <Application>Microsoft Office PowerPoint</Application>
  <PresentationFormat>Custom</PresentationFormat>
  <Paragraphs>296</Paragraphs>
  <Slides>28</Slides>
  <Notes>2</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Retrospect</vt:lpstr>
      <vt:lpstr>Python decorators and Parallelism</vt:lpstr>
      <vt:lpstr>Agenda</vt:lpstr>
      <vt:lpstr>Decorators in Python</vt:lpstr>
      <vt:lpstr>Prerequires to understanding Decorator</vt:lpstr>
      <vt:lpstr>Example of first class object</vt:lpstr>
      <vt:lpstr>Example of first class object</vt:lpstr>
      <vt:lpstr>Simple Decorators</vt:lpstr>
      <vt:lpstr>@ Symbol With Decorator</vt:lpstr>
      <vt:lpstr>Decorating Functions with Parameters</vt:lpstr>
      <vt:lpstr>Chaining Decorators in Python</vt:lpstr>
      <vt:lpstr>Parallel Processing in Python</vt:lpstr>
      <vt:lpstr>Parallel processing</vt:lpstr>
      <vt:lpstr>Parallel processing</vt:lpstr>
      <vt:lpstr>Multiprocessing for parallel processing</vt:lpstr>
      <vt:lpstr>Multiprocessing for parallel processing(process class)</vt:lpstr>
      <vt:lpstr>Multiprocessing for parallel processing(process class)</vt:lpstr>
      <vt:lpstr>Multiprocessing for parallel processing(pool class)</vt:lpstr>
      <vt:lpstr>Multiprocessing for parallel processing(pool class)</vt:lpstr>
      <vt:lpstr>Pool process full code</vt:lpstr>
      <vt:lpstr>Generators in Python</vt:lpstr>
      <vt:lpstr>What is the need of generator?</vt:lpstr>
      <vt:lpstr>Create Python Generator</vt:lpstr>
      <vt:lpstr>Example of a python generator</vt:lpstr>
      <vt:lpstr>Python Generator Expression</vt:lpstr>
      <vt:lpstr>Use of Python Generators</vt:lpstr>
      <vt:lpstr>Use of Python Generators</vt:lpstr>
      <vt:lpstr>Example of generator</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Python</dc:title>
  <dc:creator>Foundation for Innovation and Collaborative Education</dc:creator>
  <cp:lastModifiedBy>Dev</cp:lastModifiedBy>
  <cp:revision>3</cp:revision>
  <dcterms:created xsi:type="dcterms:W3CDTF">2019-04-15T00:21:10Z</dcterms:created>
  <dcterms:modified xsi:type="dcterms:W3CDTF">2023-02-26T16:04:16Z</dcterms:modified>
</cp:coreProperties>
</file>