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651" r:id="rId17"/>
    <p:sldId id="63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pPr/>
              <a:t>17-11-2022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C++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AD86-126B-4EFA-B3A7-0C5D31679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Day 4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8"/>
          <a:stretch/>
        </p:blipFill>
        <p:spPr>
          <a:xfrm>
            <a:off x="126647" y="78308"/>
            <a:ext cx="1220890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access specifies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03202" y="2421209"/>
            <a:ext cx="49203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are 3 types of access modifiers available in C++: </a:t>
            </a:r>
          </a:p>
          <a:p>
            <a:r>
              <a:rPr lang="en-US" b="1" dirty="0" smtClean="0"/>
              <a:t>Public</a:t>
            </a:r>
            <a:endParaRPr lang="en-US" dirty="0" smtClean="0"/>
          </a:p>
          <a:p>
            <a:r>
              <a:rPr lang="en-US" b="1" dirty="0" smtClean="0"/>
              <a:t>Private</a:t>
            </a:r>
            <a:endParaRPr lang="en-US" dirty="0" smtClean="0"/>
          </a:p>
          <a:p>
            <a:r>
              <a:rPr lang="en-US" b="1" dirty="0" smtClean="0"/>
              <a:t>Protected</a:t>
            </a:r>
            <a:endParaRPr lang="en-US" dirty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986" y="1744434"/>
            <a:ext cx="5730522" cy="3683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Function Overloading</a:t>
            </a:r>
            <a:endParaRPr lang="en-US" dirty="0" smtClean="0"/>
          </a:p>
          <a:p>
            <a:r>
              <a:rPr lang="en-US" dirty="0" smtClean="0"/>
              <a:t>Functions having the same name but different parameters is called </a:t>
            </a:r>
            <a:r>
              <a:rPr lang="en-US" b="1" dirty="0" smtClean="0"/>
              <a:t>Function Overloading</a:t>
            </a:r>
            <a:r>
              <a:rPr lang="en-US" b="1" i="1" dirty="0" smtClean="0"/>
              <a:t>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For example:</a:t>
            </a:r>
            <a:endParaRPr lang="en-US" dirty="0" smtClean="0"/>
          </a:p>
          <a:p>
            <a:r>
              <a:rPr lang="en-US" dirty="0" smtClean="0"/>
              <a:t>sum( </a:t>
            </a:r>
            <a:r>
              <a:rPr lang="en-US" dirty="0" err="1" smtClean="0"/>
              <a:t>int</a:t>
            </a:r>
            <a:r>
              <a:rPr lang="en-US" dirty="0" smtClean="0"/>
              <a:t> a, float b)</a:t>
            </a:r>
          </a:p>
          <a:p>
            <a:r>
              <a:rPr lang="en-US" dirty="0" smtClean="0"/>
              <a:t>sum(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sum(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94997"/>
            <a:ext cx="4706257" cy="4270375"/>
          </a:xfrm>
          <a:ln w="12700">
            <a:solidFill>
              <a:srgbClr val="00B050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smtClean="0"/>
              <a:t>class Addition {</a:t>
            </a:r>
          </a:p>
          <a:p>
            <a:pPr>
              <a:buNone/>
            </a:pPr>
            <a:r>
              <a:rPr lang="en-US" dirty="0" smtClean="0"/>
              <a:t>	public: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n1,int n2) {</a:t>
            </a:r>
          </a:p>
          <a:p>
            <a:pPr>
              <a:buNone/>
            </a:pPr>
            <a:r>
              <a:rPr lang="en-US" dirty="0" smtClean="0"/>
              <a:t>			return n1+n2;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n1,int n2,int n3) {</a:t>
            </a:r>
          </a:p>
          <a:p>
            <a:pPr>
              <a:buNone/>
            </a:pPr>
            <a:r>
              <a:rPr lang="en-US" dirty="0" smtClean="0"/>
              <a:t>			return </a:t>
            </a:r>
            <a:r>
              <a:rPr lang="en-US" dirty="0" smtClean="0"/>
              <a:t>n1+n2+n3;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081485" y="2740522"/>
            <a:ext cx="5181600" cy="230832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main(void) {</a:t>
            </a:r>
          </a:p>
          <a:p>
            <a:pPr>
              <a:buNone/>
            </a:pPr>
            <a:r>
              <a:rPr lang="en-US" sz="2400" dirty="0" smtClean="0"/>
              <a:t>	Addition a;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a.add</a:t>
            </a:r>
            <a:r>
              <a:rPr lang="en-US" sz="2400" dirty="0" smtClean="0"/>
              <a:t>(20, 15)&lt;&lt;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a.add</a:t>
            </a:r>
            <a:r>
              <a:rPr lang="en-US" sz="2400" dirty="0" smtClean="0"/>
              <a:t>(81, 162,21);</a:t>
            </a:r>
          </a:p>
          <a:p>
            <a:pPr>
              <a:buNone/>
            </a:pPr>
            <a:r>
              <a:rPr lang="en-US" sz="2400" dirty="0" smtClean="0"/>
              <a:t>	return 0;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14" y="2377168"/>
            <a:ext cx="4067629" cy="28479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Function Overriding</a:t>
            </a:r>
          </a:p>
          <a:p>
            <a:r>
              <a:rPr lang="en-US" dirty="0" smtClean="0"/>
              <a:t>When a derived class has a function with the same name as a function of the base class, it is called </a:t>
            </a:r>
            <a:r>
              <a:rPr lang="en-US" i="1" dirty="0" smtClean="0"/>
              <a:t>Function Overriding.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69" y="719364"/>
            <a:ext cx="6962775" cy="544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077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An abstract class is a class that contains at least one pure virtual function.</a:t>
            </a:r>
          </a:p>
          <a:p>
            <a:r>
              <a:rPr lang="en-US" dirty="0" smtClean="0"/>
              <a:t>Abstract classes cannot be instantiated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42" y="1522383"/>
            <a:ext cx="3934988" cy="3934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314" y="1393371"/>
            <a:ext cx="6995886" cy="493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err="1" smtClean="0"/>
              <a:t>Funtions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1343" cy="4351338"/>
          </a:xfrm>
        </p:spPr>
        <p:txBody>
          <a:bodyPr/>
          <a:lstStyle/>
          <a:p>
            <a:r>
              <a:rPr lang="en-US" dirty="0" smtClean="0"/>
              <a:t>A virtual function is a member function which is declared within a base class and is re-defined (overridden) by a derived class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pure virtual function in C++, also known as the do-nothing function</a:t>
            </a:r>
            <a:r>
              <a:rPr lang="en-US" dirty="0" smtClean="0"/>
              <a:t>, is a virtual function that does not perform any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9625" y="1550759"/>
            <a:ext cx="4983181" cy="400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4C9B-23E5-4670-A8BB-50E02982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97B2-8DD6-4C7B-8B82-9535BF27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· Object Oriented Programming Paradigms with C++ </a:t>
            </a:r>
          </a:p>
          <a:p>
            <a:r>
              <a:rPr lang="en-US" dirty="0" smtClean="0"/>
              <a:t>· Inheritance and access </a:t>
            </a:r>
            <a:r>
              <a:rPr lang="en-US" dirty="0" err="1" smtClean="0"/>
              <a:t>specifiers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· Overloading and overriding concepts </a:t>
            </a:r>
          </a:p>
          <a:p>
            <a:r>
              <a:rPr lang="en-US" dirty="0" smtClean="0"/>
              <a:t>· Abstract Classes and virtual functions </a:t>
            </a:r>
          </a:p>
          <a:p>
            <a:r>
              <a:rPr lang="en-US" dirty="0" smtClean="0"/>
              <a:t>· Logical Programming (Exercises)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6049D-AAF2-4B53-8B54-73B89FDA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5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4C9B-23E5-4670-A8BB-50E02982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· Introduction to C++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97B2-8DD6-4C7B-8B82-9535BF27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C++</a:t>
            </a:r>
            <a:r>
              <a:rPr lang="en-US" dirty="0" smtClean="0"/>
              <a:t> is a middle-level programming language developed by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r>
              <a:rPr lang="en-US" dirty="0" smtClean="0"/>
              <a:t> starting in 1979 at Bell Labs. </a:t>
            </a:r>
            <a:r>
              <a:rPr lang="en-US" b="1" dirty="0" smtClean="0"/>
              <a:t>C++</a:t>
            </a:r>
            <a:r>
              <a:rPr lang="en-US" dirty="0" smtClean="0"/>
              <a:t> runs on a variety of platforms, such as Windows, Mac OS, and the various versions of UNIX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6049D-AAF2-4B53-8B54-73B89FDA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c and C++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4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C contains 32 keywords.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contains 63 keywords.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object Oriented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Oriented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C is a subset of 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 C Program is a C++ program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Overloading not supported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overloading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 Paradigms with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7" name="Picture 6" descr="OOPs-Concep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407886"/>
            <a:ext cx="5724525" cy="488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 Paradigms with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64458" y="1840636"/>
            <a:ext cx="41946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Object</a:t>
            </a:r>
          </a:p>
          <a:p>
            <a:r>
              <a:rPr lang="en-US" sz="2400" dirty="0" smtClean="0"/>
              <a:t>Any entity that has state and behavior is known as an object. For example: chair, pen, table, keyboard, bike etc. It can be physical and logical.</a:t>
            </a:r>
          </a:p>
          <a:p>
            <a:r>
              <a:rPr lang="en-US" sz="2400" b="1" dirty="0" smtClean="0"/>
              <a:t>Class</a:t>
            </a:r>
          </a:p>
          <a:p>
            <a:r>
              <a:rPr lang="en-US" sz="2400" b="1" dirty="0" smtClean="0"/>
              <a:t>Collection of objects</a:t>
            </a:r>
            <a:r>
              <a:rPr lang="en-US" sz="2400" dirty="0" smtClean="0"/>
              <a:t> is called class. It is a logical entity.</a:t>
            </a:r>
            <a:endParaRPr lang="en-US" sz="2400" dirty="0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69" y="1504336"/>
            <a:ext cx="7460928" cy="4762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 Paradigms with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27315" y="1535837"/>
            <a:ext cx="57041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class Car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  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Wheels;</a:t>
            </a:r>
          </a:p>
          <a:p>
            <a:r>
              <a:rPr lang="en-US" sz="2000" b="1" dirty="0" smtClean="0"/>
              <a:t>  	string Bumpers;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Exhaust</a:t>
            </a:r>
          </a:p>
          <a:p>
            <a:r>
              <a:rPr lang="en-US" sz="2000" b="1" dirty="0" smtClean="0"/>
              <a:t>     public:</a:t>
            </a:r>
          </a:p>
          <a:p>
            <a:r>
              <a:rPr lang="en-US" sz="2000" b="1" dirty="0" smtClean="0"/>
              <a:t>  	void Speed(){}</a:t>
            </a:r>
          </a:p>
          <a:p>
            <a:r>
              <a:rPr lang="en-US" sz="2000" b="1" dirty="0" smtClean="0"/>
              <a:t>	void Engine(){}</a:t>
            </a:r>
          </a:p>
          <a:p>
            <a:r>
              <a:rPr lang="en-US" sz="2000" b="1" dirty="0" smtClean="0"/>
              <a:t>	void Mileage(){}	</a:t>
            </a:r>
          </a:p>
          <a:p>
            <a:r>
              <a:rPr lang="en-US" sz="2000" b="1" dirty="0" smtClean="0"/>
              <a:t>};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	Car c1; // c1 is a object</a:t>
            </a:r>
          </a:p>
          <a:p>
            <a:r>
              <a:rPr lang="en-US" sz="2000" b="1" dirty="0" smtClean="0"/>
              <a:t>}</a:t>
            </a:r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46" y="1639399"/>
            <a:ext cx="5258687" cy="3992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access specifies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09601" y="1855151"/>
            <a:ext cx="37737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When one object acquires all the properties and behaviors of parent object</a:t>
            </a:r>
            <a:r>
              <a:rPr lang="en-US" sz="2000" dirty="0" smtClean="0"/>
              <a:t> i.e. known as inheritance. It provides code reusability</a:t>
            </a:r>
            <a:endParaRPr lang="en-US" sz="2000" b="1" dirty="0" smtClean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886" y="1353791"/>
            <a:ext cx="7411485" cy="4963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access specifies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80573" y="1376180"/>
            <a:ext cx="49203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Vehicle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wheels;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passengers; </a:t>
            </a:r>
          </a:p>
          <a:p>
            <a:r>
              <a:rPr lang="en-US" dirty="0" smtClean="0"/>
              <a:t>	public: </a:t>
            </a:r>
          </a:p>
          <a:p>
            <a:r>
              <a:rPr lang="en-US" dirty="0" smtClean="0"/>
              <a:t>		void </a:t>
            </a:r>
            <a:r>
              <a:rPr lang="en-US" dirty="0" err="1" smtClean="0"/>
              <a:t>set_wheels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num) { </a:t>
            </a:r>
          </a:p>
          <a:p>
            <a:r>
              <a:rPr lang="en-US" dirty="0" smtClean="0"/>
              <a:t>			wheels = num;</a:t>
            </a:r>
          </a:p>
          <a:p>
            <a:r>
              <a:rPr lang="en-US" dirty="0" smtClean="0"/>
              <a:t>		 }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get_wheels</a:t>
            </a:r>
            <a:r>
              <a:rPr lang="en-US" dirty="0" smtClean="0"/>
              <a:t>() { </a:t>
            </a:r>
          </a:p>
          <a:p>
            <a:r>
              <a:rPr lang="en-US" dirty="0" smtClean="0"/>
              <a:t>			return wheels; </a:t>
            </a:r>
          </a:p>
          <a:p>
            <a:r>
              <a:rPr lang="en-US" dirty="0" smtClean="0"/>
              <a:t>		} </a:t>
            </a:r>
          </a:p>
          <a:p>
            <a:r>
              <a:rPr lang="en-US" dirty="0" smtClean="0"/>
              <a:t>		void </a:t>
            </a:r>
            <a:r>
              <a:rPr lang="en-US" dirty="0" err="1" smtClean="0"/>
              <a:t>set_pass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num) { </a:t>
            </a:r>
          </a:p>
          <a:p>
            <a:r>
              <a:rPr lang="en-US" dirty="0" smtClean="0"/>
              <a:t>			passengers = num; </a:t>
            </a:r>
          </a:p>
          <a:p>
            <a:r>
              <a:rPr lang="en-US" dirty="0" smtClean="0"/>
              <a:t>		}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get_pass</a:t>
            </a:r>
            <a:r>
              <a:rPr lang="en-US" dirty="0" smtClean="0"/>
              <a:t>() { </a:t>
            </a:r>
          </a:p>
          <a:p>
            <a:r>
              <a:rPr lang="en-US" dirty="0" smtClean="0"/>
              <a:t>			return passengers; </a:t>
            </a:r>
          </a:p>
          <a:p>
            <a:r>
              <a:rPr lang="en-US" dirty="0" smtClean="0"/>
              <a:t>		} </a:t>
            </a:r>
          </a:p>
          <a:p>
            <a:r>
              <a:rPr lang="en-US" dirty="0" smtClean="0"/>
              <a:t>};</a:t>
            </a:r>
            <a:endParaRPr lang="en-US" b="1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08914" y="2075542"/>
            <a:ext cx="618308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class truck : public Vehicle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cargo;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public: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set_cargo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size)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cargo = size;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get_cargo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 cargo;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void show();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};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467</Words>
  <Application>Microsoft Office PowerPoint</Application>
  <PresentationFormat>Widescreen</PresentationFormat>
  <Paragraphs>148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Intel Clear</vt:lpstr>
      <vt:lpstr>Intel Clear Light</vt:lpstr>
      <vt:lpstr>Intel Clear Pro</vt:lpstr>
      <vt:lpstr>Times New Roman</vt:lpstr>
      <vt:lpstr>Wingdings</vt:lpstr>
      <vt:lpstr>Office Theme</vt:lpstr>
      <vt:lpstr>C++ Programming</vt:lpstr>
      <vt:lpstr>Contents</vt:lpstr>
      <vt:lpstr>· Introduction to C++ </vt:lpstr>
      <vt:lpstr>Difference between c and C++</vt:lpstr>
      <vt:lpstr>Object Oriented Programming Paradigms with C++</vt:lpstr>
      <vt:lpstr>Object Oriented Programming Paradigms with C++</vt:lpstr>
      <vt:lpstr>Object Oriented Programming Paradigms with C++</vt:lpstr>
      <vt:lpstr>Inheritance and access specifies</vt:lpstr>
      <vt:lpstr>Inheritance and access specifies</vt:lpstr>
      <vt:lpstr>Inheritance and access specifies</vt:lpstr>
      <vt:lpstr>Function Overloading</vt:lpstr>
      <vt:lpstr>Function Overloading</vt:lpstr>
      <vt:lpstr>Function Overriding</vt:lpstr>
      <vt:lpstr>Abstract Class</vt:lpstr>
      <vt:lpstr>Abstract Class</vt:lpstr>
      <vt:lpstr>Virtual Funtions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user</cp:lastModifiedBy>
  <cp:revision>22</cp:revision>
  <dcterms:created xsi:type="dcterms:W3CDTF">2019-04-15T00:21:10Z</dcterms:created>
  <dcterms:modified xsi:type="dcterms:W3CDTF">2022-11-17T04:11:36Z</dcterms:modified>
</cp:coreProperties>
</file>