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35A9B-A49B-417E-8F4C-9A7147584B79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14D2C-3C1F-43EF-BF9C-4C74BDB44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14D2C-3C1F-43EF-BF9C-4C74BDB44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7BA3-CC27-4F5A-A744-80D9D1A9760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4368-6F4F-475C-85DA-32A1BB42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"/>
            <a:ext cx="11526982" cy="9698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for AODV, DSDV and DSR protocol by using the following parameters given below. Compare the protocol performance in terms of PDR, throughput and end to end delay ( For graph plotting take nodes - (10, 20, 30, 40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16435" y="1101433"/>
            <a:ext cx="5250873" cy="4793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contain nodes placed in the form of a matrix with an area covering 500 m  * 250 m. 50 nodes are placed at every 50m distance in both X and Y directions.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50 ( source node) - (2,2)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0 - (50,50)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- (250,150)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some mobility to node 50 -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$ns at 0.2 "$node_(50)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setdest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300.0 250.0 25.0"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$ns at 49.0 "$node_(50)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setdest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500.0 2.0 50.0"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lh4.googleusercontent.com/S-qg9xA8ZXgUi5FJqnaUjcIn0x7U4324sHz9UeTaGHkFJDLxtQHzvWPSTMAWOPgF4zp2vhpf0c5oE01cE0_vsElkugLH3fhhkySI5LTLZMMmjIKXnNo5SFkqMFDugvIo6KSVwBz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3" y="1101433"/>
            <a:ext cx="6391716" cy="56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4691"/>
            <a:ext cx="4488873" cy="274320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Totally 42 nodes are placed for the entire area of 500m * 500m.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phenomenon (source)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is initially placed at (2, 2) and made to move through the area of 500 m * 500 m.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 - (250,250)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lh3.googleusercontent.com/RqQGuUIaGBmIWy0PXs1ohZZ7T7_pKpdFqYbArR-2AgO1CTH9idPbAW3E7wYzVc-kRm02cnh4XbxWJRyrzc77CD4qJDHlo5rT5oW8GBDj9gmFaYQYkVcMoYj4lxaqcLb3dCW5_k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0" y="0"/>
            <a:ext cx="7342910" cy="673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117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PHANIKRISHNA balam</dc:creator>
  <cp:lastModifiedBy>VENKATA PHANIKRISHNA balam</cp:lastModifiedBy>
  <cp:revision>11</cp:revision>
  <dcterms:created xsi:type="dcterms:W3CDTF">2019-02-05T03:40:40Z</dcterms:created>
  <dcterms:modified xsi:type="dcterms:W3CDTF">2019-03-19T04:39:09Z</dcterms:modified>
</cp:coreProperties>
</file>