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35A9B-A49B-417E-8F4C-9A7147584B7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14D2C-3C1F-43EF-BF9C-4C74BDB44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60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6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1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8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1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4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7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0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6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47BA3-CC27-4F5A-A744-80D9D1A9760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3" y="1"/>
            <a:ext cx="11526982" cy="96981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 for AODV, DSDV and DSR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protocol. Find the protocol performance in terms of PDR, throughput and end to end delay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467600" y="1101433"/>
            <a:ext cx="4599708" cy="4793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nodes are used for the area of 500m * 250m. The phenomenon node is placed at (2,2) and the base station node is placed at the position (250,150).  The source node movement is similar to other patterns.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https://lh6.googleusercontent.com/-kDPzYoQI-CZWnXQJVhpE3mEzIIdXDD4fpcX4Tgc44W985pocW5wKnQK6VyCCWrJPGbeTxwYxFdh2TKDAfimGMZqQFxcccoGC8grx-7xajk-oJCUBoB2_ju_706vxLu-EvRGoaX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72" y="1253402"/>
            <a:ext cx="7245927" cy="541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8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3" y="1"/>
            <a:ext cx="11526982" cy="96981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 for AODV, DSDV and DSR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protocol. Find the protocol performance in terms of PDR, throughput and end to end delay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467600" y="1101433"/>
            <a:ext cx="4599708" cy="4793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Totally 37 nodes are placed to cover the area of 500m * 500m. The source node is placed at an initial position of (2, 2) and the movement is similar to other patterns. The base station node is placed at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i.e. (250,250)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lh6.googleusercontent.com/2BzL5WchVrBXfOi6qAckNPm7apuEi1sZUoHFa1bPNcuTugaB1xPYaJPAX9vIIdI2jl4Ni3FSbZvBQ7SHLqnEoJMH8cXeFjI_r2b-bLWFfEkBM4OR8QCJ5k1Tj9il53TG4Osotcz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73" y="840793"/>
            <a:ext cx="7245927" cy="579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05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 PHANIKRISHNA balam</dc:creator>
  <cp:lastModifiedBy>VENKATA PHANIKRISHNA balam</cp:lastModifiedBy>
  <cp:revision>14</cp:revision>
  <dcterms:created xsi:type="dcterms:W3CDTF">2019-02-05T03:40:40Z</dcterms:created>
  <dcterms:modified xsi:type="dcterms:W3CDTF">2019-03-26T06:07:37Z</dcterms:modified>
</cp:coreProperties>
</file>