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9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3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3A0A-2BD8-4632-B467-7C6F5009A0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CB88-0EAC-4777-AF34-7A6523A0E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 Format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Baseline for the development, it’s a contract between the user and developed</a:t>
            </a:r>
          </a:p>
          <a:p>
            <a:r>
              <a:rPr lang="en-US" dirty="0" smtClean="0"/>
              <a:t>Based on IEEE Recommendation</a:t>
            </a:r>
          </a:p>
          <a:p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       1.1 PURPOSE: clearly state purpose of this document (and what 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covered in this document)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1.2 SCOPE: by whom and how it will be used for what purpose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1.3 Definitions: Acronyms, Abbreviations as applicable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1.4 REFERENCES: to other documents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1.5 Overview of Developer’s Responsibilities: In terms of development,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installation, training, maintenance,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1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 Specification 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GENERAL DESCRIPTION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2.1 PRODUCT PERSPECTIVE:  relationship with other products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principle interfaces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2.2 PRODUCT FUNCTIONS OVERVIEW: general overview of tasks;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including data flow diagrams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2.3 USER CHARACTERISTICS: who they are and what training they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may need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2.4 GENERAL CONSTRAINTS: about schedule, resources, cost,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r>
              <a:rPr lang="en-US" dirty="0" smtClean="0"/>
              <a:t>Requirement Specification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49751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 FUNCTIONAL REQUIREMENT</a:t>
            </a:r>
          </a:p>
          <a:p>
            <a:pPr marL="0" indent="0">
              <a:buNone/>
            </a:pPr>
            <a:r>
              <a:rPr lang="en-US" dirty="0" smtClean="0"/>
              <a:t>       3.1 INTRODUCTION</a:t>
            </a:r>
          </a:p>
          <a:p>
            <a:pPr marL="0" indent="0">
              <a:buNone/>
            </a:pPr>
            <a:r>
              <a:rPr lang="en-US" dirty="0" smtClean="0"/>
              <a:t>       3.2 INPUTS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3.3 PROCESSING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3.4 OUTPUTS</a:t>
            </a:r>
          </a:p>
          <a:p>
            <a:pPr marL="0" indent="0">
              <a:buNone/>
            </a:pPr>
            <a:r>
              <a:rPr lang="en-US" dirty="0" smtClean="0"/>
              <a:t>We give functional details, we define every function (ex: cancellation of a ticket function) by giving a brief introduction to this function, inputs, processing and outputs.</a:t>
            </a:r>
          </a:p>
          <a:p>
            <a:pPr marL="0" indent="0" algn="just">
              <a:buNone/>
            </a:pPr>
            <a:r>
              <a:rPr lang="en-US" dirty="0" smtClean="0"/>
              <a:t>It is really the body of SRS Document.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3.5 …..(repeat similarly for each 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3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365125"/>
            <a:ext cx="10909663" cy="758281"/>
          </a:xfrm>
        </p:spPr>
        <p:txBody>
          <a:bodyPr/>
          <a:lstStyle/>
          <a:p>
            <a:r>
              <a:rPr lang="en-US" dirty="0" smtClean="0"/>
              <a:t>Requirement Specification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123406"/>
            <a:ext cx="11234057" cy="50535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External Interface Requirements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4.1  User Interfaces: a preliminary user manual giving commands,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screen formats, outputs, error messages, etc. (logical contents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of these components not the layout of the screen, output)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4.2  Hardware Interfaces: with existing as well as new or special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purpose hardware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4.3  Software Interfaces: with other software packages, operating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systems, etc. (railway reservation system may be interfacing with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the accounting packages so that all fund transfer may be handled)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9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 Specification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813869" cy="5236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5. Performance Requirements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Capacity requirements (no of users, no  of files(volume of data)),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response time, throughput (in measurable terms)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Ex: Bank Transactions – how long it takes, how many transactions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will be possible over a given period</a:t>
            </a:r>
          </a:p>
          <a:p>
            <a:pPr marL="0" indent="0">
              <a:buNone/>
            </a:pPr>
            <a:r>
              <a:rPr lang="en-US" dirty="0" smtClean="0"/>
              <a:t>6. Design Constraints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6.1 Standards Compliance: software development standards as well 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organizational standards (e.g., for reports- regulatory needs,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auditing requirements)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6.2 Hardware Limitations: available machines, operating systems,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storage capacities,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1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862784"/>
          </a:xfrm>
        </p:spPr>
        <p:txBody>
          <a:bodyPr/>
          <a:lstStyle/>
          <a:p>
            <a:r>
              <a:rPr lang="en-US" dirty="0" smtClean="0"/>
              <a:t>Requirement Specification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590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7. Other Requirements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Possible future extensions</a:t>
            </a:r>
          </a:p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All sections are not required for all projects. </a:t>
            </a:r>
          </a:p>
          <a:p>
            <a:r>
              <a:rPr lang="en-US" dirty="0" smtClean="0"/>
              <a:t>It has taken into account various aspects of the software. We can handover this SRS document to the development/design team. Then they can convert this specification into a design. </a:t>
            </a:r>
          </a:p>
          <a:p>
            <a:r>
              <a:rPr lang="en-US" dirty="0" smtClean="0"/>
              <a:t>SRS document needs to detailed and ensure we have collected all required data put it in the form of a document </a:t>
            </a:r>
          </a:p>
          <a:p>
            <a:r>
              <a:rPr lang="en-US" dirty="0" smtClean="0"/>
              <a:t>There should be a formal review meeting with the users and users should sign off that SRS document clearly defined what the software system needs to do. </a:t>
            </a:r>
            <a:r>
              <a:rPr lang="en-US" dirty="0"/>
              <a:t> </a:t>
            </a:r>
            <a:r>
              <a:rPr lang="en-US" dirty="0" smtClean="0"/>
              <a:t>It is also ensured that the document contains enough design details required.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547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Requirement Specification Format Document</vt:lpstr>
      <vt:lpstr>Requirement Specification  Format</vt:lpstr>
      <vt:lpstr>Requirement Specification Format</vt:lpstr>
      <vt:lpstr>Requirement Specification Format</vt:lpstr>
      <vt:lpstr>Requirement Specification Format</vt:lpstr>
      <vt:lpstr>Requirement Specification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Lifecycle</dc:title>
  <dc:creator>Judhistir</dc:creator>
  <cp:lastModifiedBy>judhistir</cp:lastModifiedBy>
  <cp:revision>99</cp:revision>
  <dcterms:created xsi:type="dcterms:W3CDTF">2018-06-17T01:19:52Z</dcterms:created>
  <dcterms:modified xsi:type="dcterms:W3CDTF">2018-08-06T03:03:32Z</dcterms:modified>
</cp:coreProperties>
</file>