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58" r:id="rId4"/>
    <p:sldId id="259" r:id="rId5"/>
    <p:sldId id="282" r:id="rId6"/>
    <p:sldId id="283" r:id="rId7"/>
    <p:sldId id="260" r:id="rId8"/>
    <p:sldId id="261" r:id="rId9"/>
    <p:sldId id="294" r:id="rId10"/>
    <p:sldId id="262" r:id="rId11"/>
    <p:sldId id="263" r:id="rId12"/>
    <p:sldId id="264" r:id="rId13"/>
    <p:sldId id="265" r:id="rId14"/>
    <p:sldId id="290" r:id="rId15"/>
    <p:sldId id="291" r:id="rId16"/>
    <p:sldId id="292" r:id="rId17"/>
    <p:sldId id="293" r:id="rId18"/>
    <p:sldId id="284" r:id="rId19"/>
    <p:sldId id="285" r:id="rId20"/>
    <p:sldId id="286" r:id="rId21"/>
    <p:sldId id="287" r:id="rId22"/>
    <p:sldId id="288" r:id="rId23"/>
    <p:sldId id="289" r:id="rId24"/>
    <p:sldId id="279" r:id="rId25"/>
    <p:sldId id="277" r:id="rId26"/>
    <p:sldId id="278" r:id="rId27"/>
    <p:sldId id="280" r:id="rId28"/>
    <p:sldId id="281" r:id="rId29"/>
  </p:sldIdLst>
  <p:sldSz cx="9144000" cy="6858000" type="screen4x3"/>
  <p:notesSz cx="6858000" cy="9144000"/>
  <p:embeddedFontLst>
    <p:embeddedFont>
      <p:font typeface="Calibri" panose="020F0502020204030204" pitchFamily="34" charset="0"/>
      <p:regular r:id="rId31"/>
      <p:bold r:id="rId32"/>
      <p:italic r:id="rId33"/>
      <p:boldItalic r:id="rId34"/>
    </p:embeddedFont>
    <p:embeddedFont>
      <p:font typeface="Century Schoolbook" panose="02040604050505020304" pitchFamily="18" charset="0"/>
      <p:regular r:id="rId35"/>
      <p:bold r:id="rId36"/>
      <p:italic r:id="rId37"/>
      <p:boldItalic r:id="rId38"/>
    </p:embeddedFont>
    <p:embeddedFont>
      <p:font typeface="Corsiva" panose="020B0604020202020204" charset="0"/>
      <p:regular r:id="rId39"/>
      <p:bold r:id="rId40"/>
      <p:italic r:id="rId41"/>
      <p:boldItalic r:id="rId42"/>
    </p:embeddedFont>
    <p:embeddedFont>
      <p:font typeface="Times" panose="02020603050405020304" pitchFamily="18"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7" roundtripDataSignature="AMtx7mhAbcXdnAb91V078ZplUeyC4ScY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EFAFA4-30F0-49B3-BB86-2A26269059FB}">
  <a:tblStyle styleId="{32EFAFA4-30F0-49B3-BB86-2A26269059FB}" styleName="Table_0">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C916B03-8C86-4142-A901-6B0D49F2A2EA}" styleName="Table_1">
    <a:wholeTbl>
      <a:tcTxStyle b="off" i="off">
        <a:font>
          <a:latin typeface="Century Schoolbook"/>
          <a:ea typeface="Century Schoolbook"/>
          <a:cs typeface="Century Schoolbook"/>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EDE7"/>
          </a:solidFill>
        </a:fill>
      </a:tcStyle>
    </a:wholeTbl>
    <a:band1H>
      <a:tcTxStyle/>
      <a:tcStyle>
        <a:tcBdr/>
        <a:fill>
          <a:solidFill>
            <a:srgbClr val="FFD8CC"/>
          </a:solidFill>
        </a:fill>
      </a:tcStyle>
    </a:band1H>
    <a:band2H>
      <a:tcTxStyle/>
      <a:tcStyle>
        <a:tcBdr/>
      </a:tcStyle>
    </a:band2H>
    <a:band1V>
      <a:tcTxStyle/>
      <a:tcStyle>
        <a:tcBdr/>
        <a:fill>
          <a:solidFill>
            <a:srgbClr val="FFD8CC"/>
          </a:solidFill>
        </a:fill>
      </a:tcStyle>
    </a:band1V>
    <a:band2V>
      <a:tcTxStyle/>
      <a:tcStyle>
        <a:tcBdr/>
      </a:tcStyle>
    </a:band2V>
    <a:lastCol>
      <a:tcTxStyle b="on" i="off">
        <a:font>
          <a:latin typeface="Century Schoolbook"/>
          <a:ea typeface="Century Schoolbook"/>
          <a:cs typeface="Century Schoolbook"/>
        </a:font>
        <a:schemeClr val="lt1"/>
      </a:tcTxStyle>
      <a:tcStyle>
        <a:tcBdr/>
        <a:fill>
          <a:solidFill>
            <a:schemeClr val="accent1"/>
          </a:solidFill>
        </a:fill>
      </a:tcStyle>
    </a:lastCol>
    <a:firstCol>
      <a:tcTxStyle b="on" i="off">
        <a:font>
          <a:latin typeface="Century Schoolbook"/>
          <a:ea typeface="Century Schoolbook"/>
          <a:cs typeface="Century Schoolbook"/>
        </a:font>
        <a:schemeClr val="lt1"/>
      </a:tcTxStyle>
      <a:tcStyle>
        <a:tcBdr/>
        <a:fill>
          <a:solidFill>
            <a:schemeClr val="accent1"/>
          </a:solidFill>
        </a:fill>
      </a:tcStyle>
    </a:firstCol>
    <a:lastRow>
      <a:tcTxStyle b="on" i="off">
        <a:font>
          <a:latin typeface="Century Schoolbook"/>
          <a:ea typeface="Century Schoolbook"/>
          <a:cs typeface="Century Schoolbook"/>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entury Schoolbook"/>
          <a:ea typeface="Century Schoolbook"/>
          <a:cs typeface="Century Schoolbook"/>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1090"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2499418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8" name="Google Shape;138;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3" name="Google Shape;183;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9" name="Google Shape;189;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5" name="Google Shape;195;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5" name="Google Shape;195;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5441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5" name="Google Shape;195;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9278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5" name="Google Shape;195;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00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5" name="Google Shape;195;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0080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6" name="Google Shape;216;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3278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6" name="Google Shape;216;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5697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6" name="Google Shape;216;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6911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7" name="Google Shape;14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6" name="Google Shape;216;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8353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6" name="Google Shape;216;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83998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6" name="Google Shape;216;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37463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9" name="Google Shape;269;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7" name="Google Shape;257;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3" name="Google Shape;263;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5" name="Google Shape;275;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1" name="Google Shape;281;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3" name="Google Shape;153;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9" name="Google Shape;159;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9" name="Google Shape;159;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1484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9" name="Google Shape;159;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666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5" name="Google Shape;165;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1" name="Google Shape;171;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7" name="Google Shape;177;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28"/>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3" name="Google Shape;23;p28"/>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4" name="Google Shape;24;p28"/>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4"/>
        <p:cNvGrpSpPr/>
        <p:nvPr/>
      </p:nvGrpSpPr>
      <p:grpSpPr>
        <a:xfrm>
          <a:off x="0" y="0"/>
          <a:ext cx="0" cy="0"/>
          <a:chOff x="0" y="0"/>
          <a:chExt cx="0" cy="0"/>
        </a:xfrm>
      </p:grpSpPr>
      <p:sp>
        <p:nvSpPr>
          <p:cNvPr id="125" name="Google Shape;125;p37"/>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37"/>
          <p:cNvSpPr txBox="1">
            <a:spLocks noGrp="1"/>
          </p:cNvSpPr>
          <p:nvPr>
            <p:ph type="body" idx="1"/>
          </p:nvPr>
        </p:nvSpPr>
        <p:spPr>
          <a:xfrm rot="5400000">
            <a:off x="1754124" y="303276"/>
            <a:ext cx="4873752" cy="74676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7" name="Google Shape;127;p37"/>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28" name="Google Shape;128;p37"/>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29" name="Google Shape;129;p37"/>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0"/>
        <p:cNvGrpSpPr/>
        <p:nvPr/>
      </p:nvGrpSpPr>
      <p:grpSpPr>
        <a:xfrm>
          <a:off x="0" y="0"/>
          <a:ext cx="0" cy="0"/>
          <a:chOff x="0" y="0"/>
          <a:chExt cx="0" cy="0"/>
        </a:xfrm>
      </p:grpSpPr>
      <p:sp>
        <p:nvSpPr>
          <p:cNvPr id="131" name="Google Shape;131;p38"/>
          <p:cNvSpPr txBox="1">
            <a:spLocks noGrp="1"/>
          </p:cNvSpPr>
          <p:nvPr>
            <p:ph type="title"/>
          </p:nvPr>
        </p:nvSpPr>
        <p:spPr>
          <a:xfrm rot="5400000">
            <a:off x="4541838" y="2362202"/>
            <a:ext cx="5851525" cy="1676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38"/>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33" name="Google Shape;133;p38"/>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4" name="Google Shape;134;p38"/>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5" name="Google Shape;135;p38"/>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9"/>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8" name="Google Shape;28;p29"/>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9" name="Google Shape;29;p29"/>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dirty="0"/>
          </a:p>
        </p:txBody>
      </p:sp>
      <p:sp>
        <p:nvSpPr>
          <p:cNvPr id="30" name="Google Shape;30;p29"/>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1"/>
        </a:solidFill>
        <a:effectLst/>
      </p:bgPr>
    </p:bg>
    <p:spTree>
      <p:nvGrpSpPr>
        <p:cNvPr id="1" name="Shape 31"/>
        <p:cNvGrpSpPr/>
        <p:nvPr/>
      </p:nvGrpSpPr>
      <p:grpSpPr>
        <a:xfrm>
          <a:off x="0" y="0"/>
          <a:ext cx="0" cy="0"/>
          <a:chOff x="0" y="0"/>
          <a:chExt cx="0" cy="0"/>
        </a:xfrm>
      </p:grpSpPr>
      <p:sp>
        <p:nvSpPr>
          <p:cNvPr id="32" name="Google Shape;32;p30"/>
          <p:cNvSpPr txBox="1">
            <a:spLocks noGrp="1"/>
          </p:cNvSpPr>
          <p:nvPr>
            <p:ph type="ctrTitle"/>
          </p:nvPr>
        </p:nvSpPr>
        <p:spPr>
          <a:xfrm>
            <a:off x="2286000" y="3124200"/>
            <a:ext cx="6172200" cy="189436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3000"/>
              <a:buFont typeface="Century Schoolboo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0"/>
          <p:cNvSpPr txBox="1">
            <a:spLocks noGrp="1"/>
          </p:cNvSpPr>
          <p:nvPr>
            <p:ph type="subTitle" idx="1"/>
          </p:nvPr>
        </p:nvSpPr>
        <p:spPr>
          <a:xfrm>
            <a:off x="2286000" y="5003322"/>
            <a:ext cx="6172200" cy="1371600"/>
          </a:xfrm>
          <a:prstGeom prst="rect">
            <a:avLst/>
          </a:prstGeom>
          <a:noFill/>
          <a:ln>
            <a:noFill/>
          </a:ln>
        </p:spPr>
        <p:txBody>
          <a:bodyPr spcFirstLastPara="1" wrap="square" lIns="91425" tIns="45700" rIns="91425" bIns="45700" anchor="t" anchorCtr="0">
            <a:normAutofit/>
          </a:bodyPr>
          <a:lstStyle>
            <a:lvl1pPr lvl="0" algn="l">
              <a:spcBef>
                <a:spcPts val="600"/>
              </a:spcBef>
              <a:spcAft>
                <a:spcPts val="0"/>
              </a:spcAft>
              <a:buSzPts val="1260"/>
              <a:buNone/>
              <a:defRPr sz="1800" b="1">
                <a:solidFill>
                  <a:schemeClr val="dk2"/>
                </a:solidFill>
              </a:defRPr>
            </a:lvl1pPr>
            <a:lvl2pPr lvl="1" algn="ctr">
              <a:spcBef>
                <a:spcPts val="360"/>
              </a:spcBef>
              <a:spcAft>
                <a:spcPts val="0"/>
              </a:spcAft>
              <a:buSzPts val="1440"/>
              <a:buNone/>
              <a:defRPr/>
            </a:lvl2pPr>
            <a:lvl3pPr lvl="2" algn="ctr">
              <a:spcBef>
                <a:spcPts val="360"/>
              </a:spcBef>
              <a:spcAft>
                <a:spcPts val="0"/>
              </a:spcAft>
              <a:buSzPts val="1080"/>
              <a:buNone/>
              <a:defRPr/>
            </a:lvl3pPr>
            <a:lvl4pPr lvl="3" algn="ctr">
              <a:spcBef>
                <a:spcPts val="360"/>
              </a:spcBef>
              <a:spcAft>
                <a:spcPts val="0"/>
              </a:spcAft>
              <a:buSzPts val="1080"/>
              <a:buNone/>
              <a:defRPr/>
            </a:lvl4pPr>
            <a:lvl5pPr lvl="4" algn="ctr">
              <a:spcBef>
                <a:spcPts val="360"/>
              </a:spcBef>
              <a:spcAft>
                <a:spcPts val="0"/>
              </a:spcAft>
              <a:buSzPts val="1224"/>
              <a:buNone/>
              <a:defRPr/>
            </a:lvl5pPr>
            <a:lvl6pPr lvl="5" algn="ctr">
              <a:spcBef>
                <a:spcPts val="360"/>
              </a:spcBef>
              <a:spcAft>
                <a:spcPts val="0"/>
              </a:spcAft>
              <a:buSzPts val="1800"/>
              <a:buNone/>
              <a:defRPr/>
            </a:lvl6pPr>
            <a:lvl7pPr lvl="6" algn="ctr">
              <a:spcBef>
                <a:spcPts val="360"/>
              </a:spcBef>
              <a:spcAft>
                <a:spcPts val="0"/>
              </a:spcAft>
              <a:buSzPts val="108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34" name="Google Shape;34;p30"/>
          <p:cNvSpPr txBox="1">
            <a:spLocks noGrp="1"/>
          </p:cNvSpPr>
          <p:nvPr>
            <p:ph type="dt" idx="10"/>
          </p:nvPr>
        </p:nvSpPr>
        <p:spPr>
          <a:xfrm rot="5400000">
            <a:off x="7764621" y="1174097"/>
            <a:ext cx="2286000" cy="3810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5" name="Google Shape;35;p30"/>
          <p:cNvSpPr txBox="1">
            <a:spLocks noGrp="1"/>
          </p:cNvSpPr>
          <p:nvPr>
            <p:ph type="ftr" idx="11"/>
          </p:nvPr>
        </p:nvSpPr>
        <p:spPr>
          <a:xfrm rot="5400000">
            <a:off x="7077269" y="4181669"/>
            <a:ext cx="3657600" cy="3840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6" name="Google Shape;36;p30"/>
          <p:cNvSpPr/>
          <p:nvPr/>
        </p:nvSpPr>
        <p:spPr>
          <a:xfrm>
            <a:off x="381000" y="0"/>
            <a:ext cx="609600" cy="6858000"/>
          </a:xfrm>
          <a:prstGeom prst="rect">
            <a:avLst/>
          </a:prstGeom>
          <a:solidFill>
            <a:srgbClr val="FEC2AC">
              <a:alpha val="5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entury Schoolbook"/>
              <a:ea typeface="Century Schoolbook"/>
              <a:cs typeface="Century Schoolbook"/>
              <a:sym typeface="Century Schoolbook"/>
            </a:endParaRPr>
          </a:p>
        </p:txBody>
      </p:sp>
      <p:sp>
        <p:nvSpPr>
          <p:cNvPr id="37" name="Google Shape;37;p30"/>
          <p:cNvSpPr/>
          <p:nvPr/>
        </p:nvSpPr>
        <p:spPr>
          <a:xfrm>
            <a:off x="276336" y="0"/>
            <a:ext cx="104664" cy="6858000"/>
          </a:xfrm>
          <a:prstGeom prst="rect">
            <a:avLst/>
          </a:prstGeom>
          <a:solidFill>
            <a:srgbClr val="FFD8CC">
              <a:alpha val="3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entury Schoolbook"/>
              <a:ea typeface="Century Schoolbook"/>
              <a:cs typeface="Century Schoolbook"/>
              <a:sym typeface="Century Schoolbook"/>
            </a:endParaRPr>
          </a:p>
        </p:txBody>
      </p:sp>
      <p:sp>
        <p:nvSpPr>
          <p:cNvPr id="38" name="Google Shape;38;p30"/>
          <p:cNvSpPr/>
          <p:nvPr/>
        </p:nvSpPr>
        <p:spPr>
          <a:xfrm>
            <a:off x="990600" y="0"/>
            <a:ext cx="181872" cy="6858000"/>
          </a:xfrm>
          <a:prstGeom prst="rect">
            <a:avLst/>
          </a:prstGeom>
          <a:solidFill>
            <a:srgbClr val="FFD8CC">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entury Schoolbook"/>
              <a:ea typeface="Century Schoolbook"/>
              <a:cs typeface="Century Schoolbook"/>
              <a:sym typeface="Century Schoolbook"/>
            </a:endParaRPr>
          </a:p>
        </p:txBody>
      </p:sp>
      <p:sp>
        <p:nvSpPr>
          <p:cNvPr id="39" name="Google Shape;39;p30"/>
          <p:cNvSpPr/>
          <p:nvPr/>
        </p:nvSpPr>
        <p:spPr>
          <a:xfrm>
            <a:off x="1141320" y="0"/>
            <a:ext cx="230280" cy="6858000"/>
          </a:xfrm>
          <a:prstGeom prst="rect">
            <a:avLst/>
          </a:prstGeom>
          <a:solidFill>
            <a:srgbClr val="FFEDE7">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entury Schoolbook"/>
              <a:ea typeface="Century Schoolbook"/>
              <a:cs typeface="Century Schoolbook"/>
              <a:sym typeface="Century Schoolbook"/>
            </a:endParaRPr>
          </a:p>
        </p:txBody>
      </p:sp>
      <p:cxnSp>
        <p:nvCxnSpPr>
          <p:cNvPr id="40" name="Google Shape;40;p30"/>
          <p:cNvCxnSpPr/>
          <p:nvPr/>
        </p:nvCxnSpPr>
        <p:spPr>
          <a:xfrm>
            <a:off x="106344" y="0"/>
            <a:ext cx="0" cy="6858000"/>
          </a:xfrm>
          <a:prstGeom prst="straightConnector1">
            <a:avLst/>
          </a:prstGeom>
          <a:noFill/>
          <a:ln w="57150" cap="flat" cmpd="sng">
            <a:solidFill>
              <a:srgbClr val="FEC2AC">
                <a:alpha val="72941"/>
              </a:srgbClr>
            </a:solidFill>
            <a:prstDash val="solid"/>
            <a:round/>
            <a:headEnd type="none" w="sm" len="sm"/>
            <a:tailEnd type="none" w="sm" len="sm"/>
          </a:ln>
        </p:spPr>
      </p:cxnSp>
      <p:cxnSp>
        <p:nvCxnSpPr>
          <p:cNvPr id="41" name="Google Shape;41;p30"/>
          <p:cNvCxnSpPr/>
          <p:nvPr/>
        </p:nvCxnSpPr>
        <p:spPr>
          <a:xfrm>
            <a:off x="914400" y="0"/>
            <a:ext cx="0" cy="6858000"/>
          </a:xfrm>
          <a:prstGeom prst="straightConnector1">
            <a:avLst/>
          </a:prstGeom>
          <a:noFill/>
          <a:ln w="57150" cap="flat" cmpd="sng">
            <a:solidFill>
              <a:srgbClr val="FFEDE7">
                <a:alpha val="82745"/>
              </a:srgbClr>
            </a:solidFill>
            <a:prstDash val="solid"/>
            <a:round/>
            <a:headEnd type="none" w="sm" len="sm"/>
            <a:tailEnd type="none" w="sm" len="sm"/>
          </a:ln>
        </p:spPr>
      </p:cxnSp>
      <p:cxnSp>
        <p:nvCxnSpPr>
          <p:cNvPr id="42" name="Google Shape;42;p30"/>
          <p:cNvCxnSpPr/>
          <p:nvPr/>
        </p:nvCxnSpPr>
        <p:spPr>
          <a:xfrm>
            <a:off x="854112" y="0"/>
            <a:ext cx="0" cy="6858000"/>
          </a:xfrm>
          <a:prstGeom prst="straightConnector1">
            <a:avLst/>
          </a:prstGeom>
          <a:noFill/>
          <a:ln w="57150" cap="flat" cmpd="sng">
            <a:solidFill>
              <a:srgbClr val="FEC2AC"/>
            </a:solidFill>
            <a:prstDash val="solid"/>
            <a:round/>
            <a:headEnd type="none" w="sm" len="sm"/>
            <a:tailEnd type="none" w="sm" len="sm"/>
          </a:ln>
        </p:spPr>
      </p:cxnSp>
      <p:cxnSp>
        <p:nvCxnSpPr>
          <p:cNvPr id="43" name="Google Shape;43;p30"/>
          <p:cNvCxnSpPr/>
          <p:nvPr/>
        </p:nvCxnSpPr>
        <p:spPr>
          <a:xfrm>
            <a:off x="1726640" y="0"/>
            <a:ext cx="0" cy="6858000"/>
          </a:xfrm>
          <a:prstGeom prst="straightConnector1">
            <a:avLst/>
          </a:prstGeom>
          <a:noFill/>
          <a:ln w="28575" cap="flat" cmpd="sng">
            <a:solidFill>
              <a:srgbClr val="FEC2AC">
                <a:alpha val="81960"/>
              </a:srgbClr>
            </a:solidFill>
            <a:prstDash val="solid"/>
            <a:round/>
            <a:headEnd type="none" w="sm" len="sm"/>
            <a:tailEnd type="none" w="sm" len="sm"/>
          </a:ln>
        </p:spPr>
      </p:cxnSp>
      <p:cxnSp>
        <p:nvCxnSpPr>
          <p:cNvPr id="44" name="Google Shape;44;p30"/>
          <p:cNvCxnSpPr/>
          <p:nvPr/>
        </p:nvCxnSpPr>
        <p:spPr>
          <a:xfrm>
            <a:off x="1066800" y="0"/>
            <a:ext cx="0" cy="6858000"/>
          </a:xfrm>
          <a:prstGeom prst="straightConnector1">
            <a:avLst/>
          </a:prstGeom>
          <a:noFill/>
          <a:ln w="9525" cap="flat" cmpd="sng">
            <a:solidFill>
              <a:srgbClr val="FEC2AC"/>
            </a:solidFill>
            <a:prstDash val="solid"/>
            <a:round/>
            <a:headEnd type="none" w="sm" len="sm"/>
            <a:tailEnd type="none" w="sm" len="sm"/>
          </a:ln>
        </p:spPr>
      </p:cxnSp>
      <p:cxnSp>
        <p:nvCxnSpPr>
          <p:cNvPr id="45" name="Google Shape;45;p30"/>
          <p:cNvCxnSpPr/>
          <p:nvPr/>
        </p:nvCxnSpPr>
        <p:spPr>
          <a:xfrm>
            <a:off x="9113856" y="0"/>
            <a:ext cx="0" cy="6858000"/>
          </a:xfrm>
          <a:prstGeom prst="straightConnector1">
            <a:avLst/>
          </a:prstGeom>
          <a:noFill/>
          <a:ln w="57150" cap="flat" cmpd="thickThin">
            <a:solidFill>
              <a:srgbClr val="FEC2AC"/>
            </a:solidFill>
            <a:prstDash val="solid"/>
            <a:round/>
            <a:headEnd type="none" w="sm" len="sm"/>
            <a:tailEnd type="none" w="sm" len="sm"/>
          </a:ln>
        </p:spPr>
      </p:cxnSp>
      <p:sp>
        <p:nvSpPr>
          <p:cNvPr id="46" name="Google Shape;46;p30"/>
          <p:cNvSpPr/>
          <p:nvPr/>
        </p:nvSpPr>
        <p:spPr>
          <a:xfrm>
            <a:off x="1219200" y="0"/>
            <a:ext cx="76200" cy="6858000"/>
          </a:xfrm>
          <a:prstGeom prst="rect">
            <a:avLst/>
          </a:prstGeom>
          <a:solidFill>
            <a:srgbClr val="FEC2AC">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entury Schoolbook"/>
              <a:ea typeface="Century Schoolbook"/>
              <a:cs typeface="Century Schoolbook"/>
              <a:sym typeface="Century Schoolbook"/>
            </a:endParaRPr>
          </a:p>
        </p:txBody>
      </p:sp>
      <p:sp>
        <p:nvSpPr>
          <p:cNvPr id="47" name="Google Shape;47;p30"/>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entury Schoolbook"/>
              <a:ea typeface="Century Schoolbook"/>
              <a:cs typeface="Century Schoolbook"/>
              <a:sym typeface="Century Schoolbook"/>
            </a:endParaRPr>
          </a:p>
        </p:txBody>
      </p:sp>
      <p:sp>
        <p:nvSpPr>
          <p:cNvPr id="48" name="Google Shape;48;p30"/>
          <p:cNvSpPr/>
          <p:nvPr/>
        </p:nvSpPr>
        <p:spPr>
          <a:xfrm>
            <a:off x="1309632" y="4866752"/>
            <a:ext cx="641424" cy="64142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entury Schoolbook"/>
              <a:ea typeface="Century Schoolbook"/>
              <a:cs typeface="Century Schoolbook"/>
              <a:sym typeface="Century Schoolbook"/>
            </a:endParaRPr>
          </a:p>
        </p:txBody>
      </p:sp>
      <p:sp>
        <p:nvSpPr>
          <p:cNvPr id="49" name="Google Shape;49;p30"/>
          <p:cNvSpPr/>
          <p:nvPr/>
        </p:nvSpPr>
        <p:spPr>
          <a:xfrm>
            <a:off x="1091080" y="5500632"/>
            <a:ext cx="137160" cy="1371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entury Schoolbook"/>
              <a:ea typeface="Century Schoolbook"/>
              <a:cs typeface="Century Schoolbook"/>
              <a:sym typeface="Century Schoolbook"/>
            </a:endParaRPr>
          </a:p>
        </p:txBody>
      </p:sp>
      <p:sp>
        <p:nvSpPr>
          <p:cNvPr id="50" name="Google Shape;50;p30"/>
          <p:cNvSpPr/>
          <p:nvPr/>
        </p:nvSpPr>
        <p:spPr>
          <a:xfrm>
            <a:off x="1664208" y="5788152"/>
            <a:ext cx="274320" cy="27432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entury Schoolbook"/>
              <a:ea typeface="Century Schoolbook"/>
              <a:cs typeface="Century Schoolbook"/>
              <a:sym typeface="Century Schoolbook"/>
            </a:endParaRPr>
          </a:p>
        </p:txBody>
      </p:sp>
      <p:sp>
        <p:nvSpPr>
          <p:cNvPr id="51" name="Google Shape;51;p30"/>
          <p:cNvSpPr/>
          <p:nvPr/>
        </p:nvSpPr>
        <p:spPr>
          <a:xfrm>
            <a:off x="1905000" y="4495800"/>
            <a:ext cx="365760" cy="3657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entury Schoolbook"/>
              <a:ea typeface="Century Schoolbook"/>
              <a:cs typeface="Century Schoolbook"/>
              <a:sym typeface="Century Schoolbook"/>
            </a:endParaRPr>
          </a:p>
        </p:txBody>
      </p:sp>
      <p:sp>
        <p:nvSpPr>
          <p:cNvPr id="52" name="Google Shape;52;p30"/>
          <p:cNvSpPr txBox="1">
            <a:spLocks noGrp="1"/>
          </p:cNvSpPr>
          <p:nvPr>
            <p:ph type="sldNum" idx="12"/>
          </p:nvPr>
        </p:nvSpPr>
        <p:spPr>
          <a:xfrm>
            <a:off x="1325544" y="4928702"/>
            <a:ext cx="609600" cy="51752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53"/>
        <p:cNvGrpSpPr/>
        <p:nvPr/>
      </p:nvGrpSpPr>
      <p:grpSpPr>
        <a:xfrm>
          <a:off x="0" y="0"/>
          <a:ext cx="0" cy="0"/>
          <a:chOff x="0" y="0"/>
          <a:chExt cx="0" cy="0"/>
        </a:xfrm>
      </p:grpSpPr>
      <p:sp>
        <p:nvSpPr>
          <p:cNvPr id="54" name="Google Shape;54;p31"/>
          <p:cNvSpPr txBox="1">
            <a:spLocks noGrp="1"/>
          </p:cNvSpPr>
          <p:nvPr>
            <p:ph type="title"/>
          </p:nvPr>
        </p:nvSpPr>
        <p:spPr>
          <a:xfrm>
            <a:off x="2286000" y="2895600"/>
            <a:ext cx="6172200" cy="205359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000"/>
              <a:buFont typeface="Century Schoolbook"/>
              <a:buNone/>
              <a:defRPr sz="3000" b="1"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1"/>
          <p:cNvSpPr txBox="1">
            <a:spLocks noGrp="1"/>
          </p:cNvSpPr>
          <p:nvPr>
            <p:ph type="body" idx="1"/>
          </p:nvPr>
        </p:nvSpPr>
        <p:spPr>
          <a:xfrm>
            <a:off x="2286000" y="5010150"/>
            <a:ext cx="6172200"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600"/>
              </a:spcBef>
              <a:spcAft>
                <a:spcPts val="0"/>
              </a:spcAft>
              <a:buSzPts val="1260"/>
              <a:buNone/>
              <a:defRPr sz="1800" b="1">
                <a:solidFill>
                  <a:schemeClr val="lt2"/>
                </a:solidFill>
              </a:defRPr>
            </a:lvl1pPr>
            <a:lvl2pPr marL="914400" lvl="1" indent="-228600" algn="l">
              <a:spcBef>
                <a:spcPts val="360"/>
              </a:spcBef>
              <a:spcAft>
                <a:spcPts val="0"/>
              </a:spcAft>
              <a:buSzPts val="1440"/>
              <a:buNone/>
              <a:defRPr sz="1800">
                <a:solidFill>
                  <a:schemeClr val="lt1"/>
                </a:solidFill>
              </a:defRPr>
            </a:lvl2pPr>
            <a:lvl3pPr marL="1371600" lvl="2" indent="-228600" algn="l">
              <a:spcBef>
                <a:spcPts val="320"/>
              </a:spcBef>
              <a:spcAft>
                <a:spcPts val="0"/>
              </a:spcAft>
              <a:buSzPts val="960"/>
              <a:buNone/>
              <a:defRPr sz="1600">
                <a:solidFill>
                  <a:schemeClr val="lt1"/>
                </a:solidFill>
              </a:defRPr>
            </a:lvl3pPr>
            <a:lvl4pPr marL="1828800" lvl="3" indent="-228600" algn="l">
              <a:spcBef>
                <a:spcPts val="280"/>
              </a:spcBef>
              <a:spcAft>
                <a:spcPts val="0"/>
              </a:spcAft>
              <a:buSzPts val="840"/>
              <a:buNone/>
              <a:defRPr sz="1400">
                <a:solidFill>
                  <a:schemeClr val="lt1"/>
                </a:solidFill>
              </a:defRPr>
            </a:lvl4pPr>
            <a:lvl5pPr marL="2286000" lvl="4" indent="-228600" algn="l">
              <a:spcBef>
                <a:spcPts val="280"/>
              </a:spcBef>
              <a:spcAft>
                <a:spcPts val="0"/>
              </a:spcAft>
              <a:buSzPts val="952"/>
              <a:buNone/>
              <a:defRPr sz="1400">
                <a:solidFill>
                  <a:schemeClr val="lt1"/>
                </a:solidFill>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6" name="Google Shape;56;p31"/>
          <p:cNvSpPr txBox="1">
            <a:spLocks noGrp="1"/>
          </p:cNvSpPr>
          <p:nvPr>
            <p:ph type="dt" idx="10"/>
          </p:nvPr>
        </p:nvSpPr>
        <p:spPr>
          <a:xfrm rot="5400000">
            <a:off x="7763256" y="1170432"/>
            <a:ext cx="2286000" cy="3810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7" name="Google Shape;57;p31"/>
          <p:cNvSpPr txBox="1">
            <a:spLocks noGrp="1"/>
          </p:cNvSpPr>
          <p:nvPr>
            <p:ph type="ftr" idx="11"/>
          </p:nvPr>
        </p:nvSpPr>
        <p:spPr>
          <a:xfrm rot="5400000">
            <a:off x="7077456" y="4178808"/>
            <a:ext cx="3657600" cy="3840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8" name="Google Shape;58;p31"/>
          <p:cNvSpPr/>
          <p:nvPr/>
        </p:nvSpPr>
        <p:spPr>
          <a:xfrm>
            <a:off x="381000" y="0"/>
            <a:ext cx="609600" cy="6858000"/>
          </a:xfrm>
          <a:prstGeom prst="rect">
            <a:avLst/>
          </a:prstGeom>
          <a:solidFill>
            <a:srgbClr val="FEC2AC">
              <a:alpha val="5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entury Schoolbook"/>
              <a:ea typeface="Century Schoolbook"/>
              <a:cs typeface="Century Schoolbook"/>
              <a:sym typeface="Century Schoolbook"/>
            </a:endParaRPr>
          </a:p>
        </p:txBody>
      </p:sp>
      <p:sp>
        <p:nvSpPr>
          <p:cNvPr id="59" name="Google Shape;59;p31"/>
          <p:cNvSpPr/>
          <p:nvPr/>
        </p:nvSpPr>
        <p:spPr>
          <a:xfrm>
            <a:off x="276336" y="0"/>
            <a:ext cx="104664" cy="6858000"/>
          </a:xfrm>
          <a:prstGeom prst="rect">
            <a:avLst/>
          </a:prstGeom>
          <a:solidFill>
            <a:srgbClr val="FFD8CC">
              <a:alpha val="3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entury Schoolbook"/>
              <a:ea typeface="Century Schoolbook"/>
              <a:cs typeface="Century Schoolbook"/>
              <a:sym typeface="Century Schoolbook"/>
            </a:endParaRPr>
          </a:p>
        </p:txBody>
      </p:sp>
      <p:sp>
        <p:nvSpPr>
          <p:cNvPr id="60" name="Google Shape;60;p31"/>
          <p:cNvSpPr/>
          <p:nvPr/>
        </p:nvSpPr>
        <p:spPr>
          <a:xfrm>
            <a:off x="990600" y="0"/>
            <a:ext cx="181872" cy="6858000"/>
          </a:xfrm>
          <a:prstGeom prst="rect">
            <a:avLst/>
          </a:prstGeom>
          <a:solidFill>
            <a:srgbClr val="FFD8CC">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entury Schoolbook"/>
              <a:ea typeface="Century Schoolbook"/>
              <a:cs typeface="Century Schoolbook"/>
              <a:sym typeface="Century Schoolbook"/>
            </a:endParaRPr>
          </a:p>
        </p:txBody>
      </p:sp>
      <p:sp>
        <p:nvSpPr>
          <p:cNvPr id="61" name="Google Shape;61;p31"/>
          <p:cNvSpPr/>
          <p:nvPr/>
        </p:nvSpPr>
        <p:spPr>
          <a:xfrm>
            <a:off x="1141320" y="0"/>
            <a:ext cx="230280" cy="6858000"/>
          </a:xfrm>
          <a:prstGeom prst="rect">
            <a:avLst/>
          </a:prstGeom>
          <a:solidFill>
            <a:srgbClr val="FFEDE7">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entury Schoolbook"/>
              <a:ea typeface="Century Schoolbook"/>
              <a:cs typeface="Century Schoolbook"/>
              <a:sym typeface="Century Schoolbook"/>
            </a:endParaRPr>
          </a:p>
        </p:txBody>
      </p:sp>
      <p:cxnSp>
        <p:nvCxnSpPr>
          <p:cNvPr id="62" name="Google Shape;62;p31"/>
          <p:cNvCxnSpPr/>
          <p:nvPr/>
        </p:nvCxnSpPr>
        <p:spPr>
          <a:xfrm>
            <a:off x="106344" y="0"/>
            <a:ext cx="0" cy="6858000"/>
          </a:xfrm>
          <a:prstGeom prst="straightConnector1">
            <a:avLst/>
          </a:prstGeom>
          <a:noFill/>
          <a:ln w="57150" cap="flat" cmpd="sng">
            <a:solidFill>
              <a:srgbClr val="FEC2AC">
                <a:alpha val="72941"/>
              </a:srgbClr>
            </a:solidFill>
            <a:prstDash val="solid"/>
            <a:round/>
            <a:headEnd type="none" w="sm" len="sm"/>
            <a:tailEnd type="none" w="sm" len="sm"/>
          </a:ln>
        </p:spPr>
      </p:cxnSp>
      <p:cxnSp>
        <p:nvCxnSpPr>
          <p:cNvPr id="63" name="Google Shape;63;p31"/>
          <p:cNvCxnSpPr/>
          <p:nvPr/>
        </p:nvCxnSpPr>
        <p:spPr>
          <a:xfrm>
            <a:off x="914400" y="0"/>
            <a:ext cx="0" cy="6858000"/>
          </a:xfrm>
          <a:prstGeom prst="straightConnector1">
            <a:avLst/>
          </a:prstGeom>
          <a:noFill/>
          <a:ln w="57150" cap="flat" cmpd="sng">
            <a:solidFill>
              <a:srgbClr val="FFEDE7">
                <a:alpha val="82745"/>
              </a:srgbClr>
            </a:solidFill>
            <a:prstDash val="solid"/>
            <a:round/>
            <a:headEnd type="none" w="sm" len="sm"/>
            <a:tailEnd type="none" w="sm" len="sm"/>
          </a:ln>
        </p:spPr>
      </p:cxnSp>
      <p:cxnSp>
        <p:nvCxnSpPr>
          <p:cNvPr id="64" name="Google Shape;64;p31"/>
          <p:cNvCxnSpPr/>
          <p:nvPr/>
        </p:nvCxnSpPr>
        <p:spPr>
          <a:xfrm>
            <a:off x="854112" y="0"/>
            <a:ext cx="0" cy="6858000"/>
          </a:xfrm>
          <a:prstGeom prst="straightConnector1">
            <a:avLst/>
          </a:prstGeom>
          <a:noFill/>
          <a:ln w="57150" cap="flat" cmpd="sng">
            <a:solidFill>
              <a:srgbClr val="FEC2AC"/>
            </a:solidFill>
            <a:prstDash val="solid"/>
            <a:round/>
            <a:headEnd type="none" w="sm" len="sm"/>
            <a:tailEnd type="none" w="sm" len="sm"/>
          </a:ln>
        </p:spPr>
      </p:cxnSp>
      <p:cxnSp>
        <p:nvCxnSpPr>
          <p:cNvPr id="65" name="Google Shape;65;p31"/>
          <p:cNvCxnSpPr/>
          <p:nvPr/>
        </p:nvCxnSpPr>
        <p:spPr>
          <a:xfrm>
            <a:off x="1726640" y="0"/>
            <a:ext cx="0" cy="6858000"/>
          </a:xfrm>
          <a:prstGeom prst="straightConnector1">
            <a:avLst/>
          </a:prstGeom>
          <a:noFill/>
          <a:ln w="28575" cap="flat" cmpd="sng">
            <a:solidFill>
              <a:srgbClr val="FEC2AC">
                <a:alpha val="81960"/>
              </a:srgbClr>
            </a:solidFill>
            <a:prstDash val="solid"/>
            <a:round/>
            <a:headEnd type="none" w="sm" len="sm"/>
            <a:tailEnd type="none" w="sm" len="sm"/>
          </a:ln>
        </p:spPr>
      </p:cxnSp>
      <p:cxnSp>
        <p:nvCxnSpPr>
          <p:cNvPr id="66" name="Google Shape;66;p31"/>
          <p:cNvCxnSpPr/>
          <p:nvPr/>
        </p:nvCxnSpPr>
        <p:spPr>
          <a:xfrm>
            <a:off x="1066800" y="0"/>
            <a:ext cx="0" cy="6858000"/>
          </a:xfrm>
          <a:prstGeom prst="straightConnector1">
            <a:avLst/>
          </a:prstGeom>
          <a:noFill/>
          <a:ln w="9525" cap="flat" cmpd="sng">
            <a:solidFill>
              <a:srgbClr val="FEC2AC"/>
            </a:solidFill>
            <a:prstDash val="solid"/>
            <a:round/>
            <a:headEnd type="none" w="sm" len="sm"/>
            <a:tailEnd type="none" w="sm" len="sm"/>
          </a:ln>
        </p:spPr>
      </p:cxnSp>
      <p:sp>
        <p:nvSpPr>
          <p:cNvPr id="67" name="Google Shape;67;p31"/>
          <p:cNvSpPr/>
          <p:nvPr/>
        </p:nvSpPr>
        <p:spPr>
          <a:xfrm>
            <a:off x="1219200" y="0"/>
            <a:ext cx="76200" cy="6858000"/>
          </a:xfrm>
          <a:prstGeom prst="rect">
            <a:avLst/>
          </a:prstGeom>
          <a:solidFill>
            <a:srgbClr val="FEC2AC">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entury Schoolbook"/>
              <a:ea typeface="Century Schoolbook"/>
              <a:cs typeface="Century Schoolbook"/>
              <a:sym typeface="Century Schoolbook"/>
            </a:endParaRPr>
          </a:p>
        </p:txBody>
      </p:sp>
      <p:sp>
        <p:nvSpPr>
          <p:cNvPr id="68" name="Google Shape;68;p31"/>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entury Schoolbook"/>
              <a:ea typeface="Century Schoolbook"/>
              <a:cs typeface="Century Schoolbook"/>
              <a:sym typeface="Century Schoolbook"/>
            </a:endParaRPr>
          </a:p>
        </p:txBody>
      </p:sp>
      <p:sp>
        <p:nvSpPr>
          <p:cNvPr id="69" name="Google Shape;69;p31"/>
          <p:cNvSpPr/>
          <p:nvPr/>
        </p:nvSpPr>
        <p:spPr>
          <a:xfrm>
            <a:off x="1324704" y="4866752"/>
            <a:ext cx="641424" cy="64142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entury Schoolbook"/>
              <a:ea typeface="Century Schoolbook"/>
              <a:cs typeface="Century Schoolbook"/>
              <a:sym typeface="Century Schoolbook"/>
            </a:endParaRPr>
          </a:p>
        </p:txBody>
      </p:sp>
      <p:sp>
        <p:nvSpPr>
          <p:cNvPr id="70" name="Google Shape;70;p31"/>
          <p:cNvSpPr/>
          <p:nvPr/>
        </p:nvSpPr>
        <p:spPr>
          <a:xfrm>
            <a:off x="1091080" y="5500632"/>
            <a:ext cx="137160" cy="1371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entury Schoolbook"/>
              <a:ea typeface="Century Schoolbook"/>
              <a:cs typeface="Century Schoolbook"/>
              <a:sym typeface="Century Schoolbook"/>
            </a:endParaRPr>
          </a:p>
        </p:txBody>
      </p:sp>
      <p:sp>
        <p:nvSpPr>
          <p:cNvPr id="71" name="Google Shape;71;p31"/>
          <p:cNvSpPr/>
          <p:nvPr/>
        </p:nvSpPr>
        <p:spPr>
          <a:xfrm>
            <a:off x="1664208" y="5791200"/>
            <a:ext cx="274320" cy="27432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entury Schoolbook"/>
              <a:ea typeface="Century Schoolbook"/>
              <a:cs typeface="Century Schoolbook"/>
              <a:sym typeface="Century Schoolbook"/>
            </a:endParaRPr>
          </a:p>
        </p:txBody>
      </p:sp>
      <p:sp>
        <p:nvSpPr>
          <p:cNvPr id="72" name="Google Shape;72;p31"/>
          <p:cNvSpPr/>
          <p:nvPr/>
        </p:nvSpPr>
        <p:spPr>
          <a:xfrm>
            <a:off x="1879040" y="4479888"/>
            <a:ext cx="365760" cy="3657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entury Schoolbook"/>
              <a:ea typeface="Century Schoolbook"/>
              <a:cs typeface="Century Schoolbook"/>
              <a:sym typeface="Century Schoolbook"/>
            </a:endParaRPr>
          </a:p>
        </p:txBody>
      </p:sp>
      <p:cxnSp>
        <p:nvCxnSpPr>
          <p:cNvPr id="73" name="Google Shape;73;p31"/>
          <p:cNvCxnSpPr/>
          <p:nvPr/>
        </p:nvCxnSpPr>
        <p:spPr>
          <a:xfrm>
            <a:off x="9097944" y="0"/>
            <a:ext cx="0" cy="6858000"/>
          </a:xfrm>
          <a:prstGeom prst="straightConnector1">
            <a:avLst/>
          </a:prstGeom>
          <a:noFill/>
          <a:ln w="57150" cap="flat" cmpd="thickThin">
            <a:solidFill>
              <a:srgbClr val="FEC2AC"/>
            </a:solidFill>
            <a:prstDash val="solid"/>
            <a:round/>
            <a:headEnd type="none" w="sm" len="sm"/>
            <a:tailEnd type="none" w="sm" len="sm"/>
          </a:ln>
        </p:spPr>
      </p:cxnSp>
      <p:sp>
        <p:nvSpPr>
          <p:cNvPr id="74" name="Google Shape;74;p31"/>
          <p:cNvSpPr txBox="1">
            <a:spLocks noGrp="1"/>
          </p:cNvSpPr>
          <p:nvPr>
            <p:ph type="sldNum" idx="12"/>
          </p:nvPr>
        </p:nvSpPr>
        <p:spPr>
          <a:xfrm>
            <a:off x="1340616" y="4928702"/>
            <a:ext cx="609600" cy="51752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5"/>
        <p:cNvGrpSpPr/>
        <p:nvPr/>
      </p:nvGrpSpPr>
      <p:grpSpPr>
        <a:xfrm>
          <a:off x="0" y="0"/>
          <a:ext cx="0" cy="0"/>
          <a:chOff x="0" y="0"/>
          <a:chExt cx="0" cy="0"/>
        </a:xfrm>
      </p:grpSpPr>
      <p:sp>
        <p:nvSpPr>
          <p:cNvPr id="76" name="Google Shape;76;p32"/>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32"/>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8" name="Google Shape;78;p32"/>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9" name="Google Shape;79;p32"/>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dirty="0"/>
          </a:p>
        </p:txBody>
      </p:sp>
      <p:sp>
        <p:nvSpPr>
          <p:cNvPr id="80" name="Google Shape;80;p32"/>
          <p:cNvSpPr txBox="1">
            <a:spLocks noGrp="1"/>
          </p:cNvSpPr>
          <p:nvPr>
            <p:ph type="body" idx="1"/>
          </p:nvPr>
        </p:nvSpPr>
        <p:spPr>
          <a:xfrm>
            <a:off x="457200" y="1600200"/>
            <a:ext cx="3657600" cy="45720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1" name="Google Shape;81;p32"/>
          <p:cNvSpPr txBox="1">
            <a:spLocks noGrp="1"/>
          </p:cNvSpPr>
          <p:nvPr>
            <p:ph type="body" idx="2"/>
          </p:nvPr>
        </p:nvSpPr>
        <p:spPr>
          <a:xfrm>
            <a:off x="4270248" y="1600200"/>
            <a:ext cx="3657600" cy="45720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2"/>
        <p:cNvGrpSpPr/>
        <p:nvPr/>
      </p:nvGrpSpPr>
      <p:grpSpPr>
        <a:xfrm>
          <a:off x="0" y="0"/>
          <a:ext cx="0" cy="0"/>
          <a:chOff x="0" y="0"/>
          <a:chExt cx="0" cy="0"/>
        </a:xfrm>
      </p:grpSpPr>
      <p:sp>
        <p:nvSpPr>
          <p:cNvPr id="83" name="Google Shape;83;p33"/>
          <p:cNvSpPr txBox="1">
            <a:spLocks noGrp="1"/>
          </p:cNvSpPr>
          <p:nvPr>
            <p:ph type="title"/>
          </p:nvPr>
        </p:nvSpPr>
        <p:spPr>
          <a:xfrm>
            <a:off x="457200" y="273050"/>
            <a:ext cx="7543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3000"/>
              <a:buFont typeface="Century Schoolboo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33"/>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5" name="Google Shape;85;p33"/>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6" name="Google Shape;86;p33"/>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dirty="0"/>
          </a:p>
        </p:txBody>
      </p:sp>
      <p:sp>
        <p:nvSpPr>
          <p:cNvPr id="87" name="Google Shape;87;p33"/>
          <p:cNvSpPr txBox="1">
            <a:spLocks noGrp="1"/>
          </p:cNvSpPr>
          <p:nvPr>
            <p:ph type="body" idx="1"/>
          </p:nvPr>
        </p:nvSpPr>
        <p:spPr>
          <a:xfrm>
            <a:off x="457200" y="2362200"/>
            <a:ext cx="3657600" cy="38862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8" name="Google Shape;88;p33"/>
          <p:cNvSpPr txBox="1">
            <a:spLocks noGrp="1"/>
          </p:cNvSpPr>
          <p:nvPr>
            <p:ph type="body" idx="2"/>
          </p:nvPr>
        </p:nvSpPr>
        <p:spPr>
          <a:xfrm>
            <a:off x="4371975" y="2362200"/>
            <a:ext cx="3657600" cy="38862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9" name="Google Shape;89;p33"/>
          <p:cNvSpPr>
            <a:spLocks noGrp="1"/>
          </p:cNvSpPr>
          <p:nvPr>
            <p:ph type="body" idx="3"/>
          </p:nvPr>
        </p:nvSpPr>
        <p:spPr>
          <a:xfrm>
            <a:off x="457200" y="1569720"/>
            <a:ext cx="3657600" cy="658368"/>
          </a:xfrm>
          <a:prstGeom prst="roundRect">
            <a:avLst>
              <a:gd name="adj" fmla="val 16667"/>
            </a:avLst>
          </a:prstGeom>
          <a:solidFill>
            <a:schemeClr val="accent1"/>
          </a:solidFill>
          <a:ln>
            <a:noFill/>
          </a:ln>
        </p:spPr>
        <p:txBody>
          <a:bodyPr spcFirstLastPara="1" wrap="square" lIns="91425" tIns="45700" rIns="91425" bIns="45700" anchor="ctr" anchorCtr="0">
            <a:normAutofit/>
          </a:bodyPr>
          <a:lstStyle>
            <a:lvl1pPr marL="457200" lvl="0" indent="-228600" algn="l">
              <a:spcBef>
                <a:spcPts val="600"/>
              </a:spcBef>
              <a:spcAft>
                <a:spcPts val="0"/>
              </a:spcAft>
              <a:buSzPts val="1400"/>
              <a:buFont typeface="Century Schoolbook"/>
              <a:buNone/>
              <a:defRPr sz="2000" b="1">
                <a:solidFill>
                  <a:srgbClr val="FFFFFF"/>
                </a:solidFill>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0" name="Google Shape;90;p33"/>
          <p:cNvSpPr>
            <a:spLocks noGrp="1"/>
          </p:cNvSpPr>
          <p:nvPr>
            <p:ph type="body" idx="4"/>
          </p:nvPr>
        </p:nvSpPr>
        <p:spPr>
          <a:xfrm>
            <a:off x="4343400" y="1569720"/>
            <a:ext cx="3657600" cy="658368"/>
          </a:xfrm>
          <a:prstGeom prst="roundRect">
            <a:avLst>
              <a:gd name="adj" fmla="val 16667"/>
            </a:avLst>
          </a:prstGeom>
          <a:solidFill>
            <a:schemeClr val="accent1"/>
          </a:solidFill>
          <a:ln>
            <a:noFill/>
          </a:ln>
        </p:spPr>
        <p:txBody>
          <a:bodyPr spcFirstLastPara="1" wrap="square" lIns="91425" tIns="45700" rIns="91425" bIns="45700" anchor="ctr" anchorCtr="0">
            <a:normAutofit/>
          </a:bodyPr>
          <a:lstStyle>
            <a:lvl1pPr marL="457200" lvl="0" indent="-228600" algn="l">
              <a:spcBef>
                <a:spcPts val="600"/>
              </a:spcBef>
              <a:spcAft>
                <a:spcPts val="0"/>
              </a:spcAft>
              <a:buSzPts val="1400"/>
              <a:buFont typeface="Century Schoolbook"/>
              <a:buNone/>
              <a:defRPr sz="2000" b="1">
                <a:solidFill>
                  <a:srgbClr val="FFFFFF"/>
                </a:solidFill>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34"/>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34"/>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4" name="Google Shape;94;p34"/>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dirty="0"/>
          </a:p>
        </p:txBody>
      </p:sp>
      <p:sp>
        <p:nvSpPr>
          <p:cNvPr id="95" name="Google Shape;95;p34"/>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solidFill>
          <a:schemeClr val="lt1"/>
        </a:solidFill>
        <a:effectLst/>
      </p:bgPr>
    </p:bg>
    <p:spTree>
      <p:nvGrpSpPr>
        <p:cNvPr id="1" name="Shape 96"/>
        <p:cNvGrpSpPr/>
        <p:nvPr/>
      </p:nvGrpSpPr>
      <p:grpSpPr>
        <a:xfrm>
          <a:off x="0" y="0"/>
          <a:ext cx="0" cy="0"/>
          <a:chOff x="0" y="0"/>
          <a:chExt cx="0" cy="0"/>
        </a:xfrm>
      </p:grpSpPr>
      <p:cxnSp>
        <p:nvCxnSpPr>
          <p:cNvPr id="97" name="Google Shape;97;p35"/>
          <p:cNvCxnSpPr/>
          <p:nvPr/>
        </p:nvCxnSpPr>
        <p:spPr>
          <a:xfrm>
            <a:off x="8763000" y="0"/>
            <a:ext cx="0" cy="6858000"/>
          </a:xfrm>
          <a:prstGeom prst="straightConnector1">
            <a:avLst/>
          </a:prstGeom>
          <a:noFill/>
          <a:ln w="38100" cap="flat" cmpd="sng">
            <a:solidFill>
              <a:srgbClr val="FEC2AC">
                <a:alpha val="92941"/>
              </a:srgbClr>
            </a:solidFill>
            <a:prstDash val="solid"/>
            <a:round/>
            <a:headEnd type="none" w="sm" len="sm"/>
            <a:tailEnd type="none" w="sm" len="sm"/>
          </a:ln>
        </p:spPr>
      </p:cxnSp>
      <p:sp>
        <p:nvSpPr>
          <p:cNvPr id="98" name="Google Shape;98;p35"/>
          <p:cNvSpPr txBox="1">
            <a:spLocks noGrp="1"/>
          </p:cNvSpPr>
          <p:nvPr>
            <p:ph type="title"/>
          </p:nvPr>
        </p:nvSpPr>
        <p:spPr>
          <a:xfrm rot="5400000">
            <a:off x="3371850" y="3200400"/>
            <a:ext cx="6309360" cy="457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2000"/>
              <a:buFont typeface="Century Schoolbook"/>
              <a:buNone/>
              <a:defRPr sz="2000" b="1"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35"/>
          <p:cNvSpPr txBox="1">
            <a:spLocks noGrp="1"/>
          </p:cNvSpPr>
          <p:nvPr>
            <p:ph type="body" idx="1"/>
          </p:nvPr>
        </p:nvSpPr>
        <p:spPr>
          <a:xfrm>
            <a:off x="6812280" y="274320"/>
            <a:ext cx="1527048" cy="498348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840"/>
              <a:buNone/>
              <a:defRPr sz="1200"/>
            </a:lvl1pPr>
            <a:lvl2pPr marL="914400" lvl="1" indent="-228600" algn="l">
              <a:spcBef>
                <a:spcPts val="1000"/>
              </a:spcBef>
              <a:spcAft>
                <a:spcPts val="0"/>
              </a:spcAft>
              <a:buSzPts val="960"/>
              <a:buNone/>
              <a:defRPr sz="1200"/>
            </a:lvl2pPr>
            <a:lvl3pPr marL="1371600" lvl="2" indent="-228600" algn="l">
              <a:spcBef>
                <a:spcPts val="200"/>
              </a:spcBef>
              <a:spcAft>
                <a:spcPts val="0"/>
              </a:spcAft>
              <a:buSzPts val="600"/>
              <a:buNone/>
              <a:defRPr sz="1000"/>
            </a:lvl3pPr>
            <a:lvl4pPr marL="1828800" lvl="3" indent="-228600" algn="l">
              <a:spcBef>
                <a:spcPts val="180"/>
              </a:spcBef>
              <a:spcAft>
                <a:spcPts val="0"/>
              </a:spcAft>
              <a:buSzPts val="540"/>
              <a:buNone/>
              <a:defRPr sz="900"/>
            </a:lvl4pPr>
            <a:lvl5pPr marL="2286000" lvl="4" indent="-228600" algn="l">
              <a:spcBef>
                <a:spcPts val="180"/>
              </a:spcBef>
              <a:spcAft>
                <a:spcPts val="0"/>
              </a:spcAft>
              <a:buSzPts val="612"/>
              <a:buNone/>
              <a:defRPr sz="900"/>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cxnSp>
        <p:nvCxnSpPr>
          <p:cNvPr id="100" name="Google Shape;100;p35"/>
          <p:cNvCxnSpPr/>
          <p:nvPr/>
        </p:nvCxnSpPr>
        <p:spPr>
          <a:xfrm>
            <a:off x="6248400" y="0"/>
            <a:ext cx="0" cy="6858000"/>
          </a:xfrm>
          <a:prstGeom prst="straightConnector1">
            <a:avLst/>
          </a:prstGeom>
          <a:noFill/>
          <a:ln w="38100" cap="flat" cmpd="sng">
            <a:solidFill>
              <a:srgbClr val="FEC2AC"/>
            </a:solidFill>
            <a:prstDash val="solid"/>
            <a:round/>
            <a:headEnd type="none" w="sm" len="sm"/>
            <a:tailEnd type="none" w="sm" len="sm"/>
          </a:ln>
        </p:spPr>
      </p:cxnSp>
      <p:cxnSp>
        <p:nvCxnSpPr>
          <p:cNvPr id="101" name="Google Shape;101;p35"/>
          <p:cNvCxnSpPr/>
          <p:nvPr/>
        </p:nvCxnSpPr>
        <p:spPr>
          <a:xfrm>
            <a:off x="6192296" y="0"/>
            <a:ext cx="0" cy="6858000"/>
          </a:xfrm>
          <a:prstGeom prst="straightConnector1">
            <a:avLst/>
          </a:prstGeom>
          <a:noFill/>
          <a:ln w="12700" cap="flat" cmpd="sng">
            <a:solidFill>
              <a:schemeClr val="accent1"/>
            </a:solidFill>
            <a:prstDash val="solid"/>
            <a:round/>
            <a:headEnd type="none" w="sm" len="sm"/>
            <a:tailEnd type="none" w="sm" len="sm"/>
          </a:ln>
        </p:spPr>
      </p:cxnSp>
      <p:cxnSp>
        <p:nvCxnSpPr>
          <p:cNvPr id="102" name="Google Shape;102;p35"/>
          <p:cNvCxnSpPr/>
          <p:nvPr/>
        </p:nvCxnSpPr>
        <p:spPr>
          <a:xfrm>
            <a:off x="8991600" y="0"/>
            <a:ext cx="0" cy="6858000"/>
          </a:xfrm>
          <a:prstGeom prst="straightConnector1">
            <a:avLst/>
          </a:prstGeom>
          <a:noFill/>
          <a:ln w="19050" cap="flat" cmpd="sng">
            <a:solidFill>
              <a:schemeClr val="accent1"/>
            </a:solidFill>
            <a:prstDash val="solid"/>
            <a:round/>
            <a:headEnd type="none" w="sm" len="sm"/>
            <a:tailEnd type="none" w="sm" len="sm"/>
          </a:ln>
        </p:spPr>
      </p:cxnSp>
      <p:sp>
        <p:nvSpPr>
          <p:cNvPr id="103" name="Google Shape;103;p35"/>
          <p:cNvSpPr/>
          <p:nvPr/>
        </p:nvSpPr>
        <p:spPr>
          <a:xfrm>
            <a:off x="8839200" y="0"/>
            <a:ext cx="304800" cy="6858000"/>
          </a:xfrm>
          <a:prstGeom prst="rect">
            <a:avLst/>
          </a:prstGeom>
          <a:solidFill>
            <a:srgbClr val="FEC2AC">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entury Schoolbook"/>
              <a:ea typeface="Century Schoolbook"/>
              <a:cs typeface="Century Schoolbook"/>
              <a:sym typeface="Century Schoolbook"/>
            </a:endParaRPr>
          </a:p>
        </p:txBody>
      </p:sp>
      <p:cxnSp>
        <p:nvCxnSpPr>
          <p:cNvPr id="104" name="Google Shape;104;p35"/>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sp>
        <p:nvSpPr>
          <p:cNvPr id="105" name="Google Shape;105;p35"/>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entury Schoolbook"/>
              <a:ea typeface="Century Schoolbook"/>
              <a:cs typeface="Century Schoolbook"/>
              <a:sym typeface="Century Schoolbook"/>
            </a:endParaRPr>
          </a:p>
        </p:txBody>
      </p:sp>
      <p:sp>
        <p:nvSpPr>
          <p:cNvPr id="106" name="Google Shape;106;p35"/>
          <p:cNvSpPr txBox="1">
            <a:spLocks noGrp="1"/>
          </p:cNvSpPr>
          <p:nvPr>
            <p:ph type="body" idx="2"/>
          </p:nvPr>
        </p:nvSpPr>
        <p:spPr>
          <a:xfrm>
            <a:off x="304800" y="274320"/>
            <a:ext cx="5638800" cy="6327648"/>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7" name="Google Shape;107;p35"/>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8" name="Google Shape;108;p35"/>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dirty="0"/>
          </a:p>
        </p:txBody>
      </p:sp>
      <p:sp>
        <p:nvSpPr>
          <p:cNvPr id="109" name="Google Shape;109;p35"/>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10"/>
        <p:cNvGrpSpPr/>
        <p:nvPr/>
      </p:nvGrpSpPr>
      <p:grpSpPr>
        <a:xfrm>
          <a:off x="0" y="0"/>
          <a:ext cx="0" cy="0"/>
          <a:chOff x="0" y="0"/>
          <a:chExt cx="0" cy="0"/>
        </a:xfrm>
      </p:grpSpPr>
      <p:cxnSp>
        <p:nvCxnSpPr>
          <p:cNvPr id="111" name="Google Shape;111;p36"/>
          <p:cNvCxnSpPr/>
          <p:nvPr/>
        </p:nvCxnSpPr>
        <p:spPr>
          <a:xfrm>
            <a:off x="8763000" y="0"/>
            <a:ext cx="0" cy="6858000"/>
          </a:xfrm>
          <a:prstGeom prst="straightConnector1">
            <a:avLst/>
          </a:prstGeom>
          <a:noFill/>
          <a:ln w="38100" cap="flat" cmpd="sng">
            <a:solidFill>
              <a:srgbClr val="FEC2AC"/>
            </a:solidFill>
            <a:prstDash val="solid"/>
            <a:round/>
            <a:headEnd type="none" w="sm" len="sm"/>
            <a:tailEnd type="none" w="sm" len="sm"/>
          </a:ln>
        </p:spPr>
      </p:cxnSp>
      <p:sp>
        <p:nvSpPr>
          <p:cNvPr id="112" name="Google Shape;112;p36"/>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entury Schoolbook"/>
              <a:ea typeface="Century Schoolbook"/>
              <a:cs typeface="Century Schoolbook"/>
              <a:sym typeface="Century Schoolbook"/>
            </a:endParaRPr>
          </a:p>
        </p:txBody>
      </p:sp>
      <p:sp>
        <p:nvSpPr>
          <p:cNvPr id="113" name="Google Shape;113;p36"/>
          <p:cNvSpPr txBox="1">
            <a:spLocks noGrp="1"/>
          </p:cNvSpPr>
          <p:nvPr>
            <p:ph type="title"/>
          </p:nvPr>
        </p:nvSpPr>
        <p:spPr>
          <a:xfrm rot="5400000">
            <a:off x="3350133" y="3200400"/>
            <a:ext cx="6309360" cy="457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2000"/>
              <a:buFont typeface="Century Schoolbook"/>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36"/>
          <p:cNvSpPr>
            <a:spLocks noGrp="1"/>
          </p:cNvSpPr>
          <p:nvPr>
            <p:ph type="pic" idx="2"/>
          </p:nvPr>
        </p:nvSpPr>
        <p:spPr>
          <a:xfrm>
            <a:off x="0" y="0"/>
            <a:ext cx="6172200" cy="6858000"/>
          </a:xfrm>
          <a:prstGeom prst="rect">
            <a:avLst/>
          </a:prstGeom>
          <a:solidFill>
            <a:schemeClr val="lt2"/>
          </a:solidFill>
          <a:ln>
            <a:noFill/>
          </a:ln>
        </p:spPr>
      </p:sp>
      <p:sp>
        <p:nvSpPr>
          <p:cNvPr id="115" name="Google Shape;115;p36"/>
          <p:cNvSpPr txBox="1">
            <a:spLocks noGrp="1"/>
          </p:cNvSpPr>
          <p:nvPr>
            <p:ph type="body" idx="1"/>
          </p:nvPr>
        </p:nvSpPr>
        <p:spPr>
          <a:xfrm>
            <a:off x="6765798" y="264795"/>
            <a:ext cx="1524000" cy="4956048"/>
          </a:xfrm>
          <a:prstGeom prst="rect">
            <a:avLst/>
          </a:prstGeom>
          <a:noFill/>
          <a:ln>
            <a:noFill/>
          </a:ln>
        </p:spPr>
        <p:txBody>
          <a:bodyPr spcFirstLastPara="1" wrap="square" lIns="91425" tIns="45700" rIns="91425" bIns="45700" anchor="t" anchorCtr="0">
            <a:normAutofit/>
          </a:bodyPr>
          <a:lstStyle>
            <a:lvl1pPr marL="457200" lvl="0" indent="-228600" algn="l">
              <a:spcBef>
                <a:spcPts val="100"/>
              </a:spcBef>
              <a:spcAft>
                <a:spcPts val="0"/>
              </a:spcAft>
              <a:buSzPts val="840"/>
              <a:buFont typeface="Century Schoolbook"/>
              <a:buNone/>
              <a:defRPr sz="1200"/>
            </a:lvl1pPr>
            <a:lvl2pPr marL="914400" lvl="1" indent="-289560" algn="l">
              <a:spcBef>
                <a:spcPts val="400"/>
              </a:spcBef>
              <a:spcAft>
                <a:spcPts val="0"/>
              </a:spcAft>
              <a:buSzPts val="960"/>
              <a:buChar char="⚫"/>
              <a:defRPr sz="1200"/>
            </a:lvl2pPr>
            <a:lvl3pPr marL="1371600" lvl="2" indent="-266700" algn="l">
              <a:spcBef>
                <a:spcPts val="200"/>
              </a:spcBef>
              <a:spcAft>
                <a:spcPts val="0"/>
              </a:spcAft>
              <a:buSzPts val="600"/>
              <a:buChar char="🞆"/>
              <a:defRPr sz="1000"/>
            </a:lvl3pPr>
            <a:lvl4pPr marL="1828800" lvl="3" indent="-262889" algn="l">
              <a:spcBef>
                <a:spcPts val="180"/>
              </a:spcBef>
              <a:spcAft>
                <a:spcPts val="0"/>
              </a:spcAft>
              <a:buSzPts val="540"/>
              <a:buChar char="🞆"/>
              <a:defRPr sz="900"/>
            </a:lvl4pPr>
            <a:lvl5pPr marL="2286000" lvl="4" indent="-267461" algn="l">
              <a:spcBef>
                <a:spcPts val="180"/>
              </a:spcBef>
              <a:spcAft>
                <a:spcPts val="0"/>
              </a:spcAft>
              <a:buSzPts val="612"/>
              <a:buChar char="⚫"/>
              <a:defRPr sz="900"/>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cxnSp>
        <p:nvCxnSpPr>
          <p:cNvPr id="116" name="Google Shape;116;p36"/>
          <p:cNvCxnSpPr/>
          <p:nvPr/>
        </p:nvCxnSpPr>
        <p:spPr>
          <a:xfrm>
            <a:off x="8991600" y="0"/>
            <a:ext cx="0" cy="6858000"/>
          </a:xfrm>
          <a:prstGeom prst="straightConnector1">
            <a:avLst/>
          </a:prstGeom>
          <a:noFill/>
          <a:ln w="9525" cap="flat" cmpd="sng">
            <a:solidFill>
              <a:schemeClr val="dk1"/>
            </a:solidFill>
            <a:prstDash val="solid"/>
            <a:round/>
            <a:headEnd type="none" w="sm" len="sm"/>
            <a:tailEnd type="none" w="sm" len="sm"/>
          </a:ln>
        </p:spPr>
      </p:cxnSp>
      <p:sp>
        <p:nvSpPr>
          <p:cNvPr id="117" name="Google Shape;117;p36"/>
          <p:cNvSpPr/>
          <p:nvPr/>
        </p:nvSpPr>
        <p:spPr>
          <a:xfrm>
            <a:off x="8839200" y="0"/>
            <a:ext cx="304800" cy="6858000"/>
          </a:xfrm>
          <a:prstGeom prst="rect">
            <a:avLst/>
          </a:prstGeom>
          <a:solidFill>
            <a:srgbClr val="FEC2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entury Schoolbook"/>
              <a:ea typeface="Century Schoolbook"/>
              <a:cs typeface="Century Schoolbook"/>
              <a:sym typeface="Century Schoolbook"/>
            </a:endParaRPr>
          </a:p>
        </p:txBody>
      </p:sp>
      <p:cxnSp>
        <p:nvCxnSpPr>
          <p:cNvPr id="118" name="Google Shape;118;p36"/>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cxnSp>
        <p:nvCxnSpPr>
          <p:cNvPr id="119" name="Google Shape;119;p36"/>
          <p:cNvCxnSpPr/>
          <p:nvPr/>
        </p:nvCxnSpPr>
        <p:spPr>
          <a:xfrm>
            <a:off x="6248400" y="0"/>
            <a:ext cx="0" cy="6858000"/>
          </a:xfrm>
          <a:prstGeom prst="straightConnector1">
            <a:avLst/>
          </a:prstGeom>
          <a:noFill/>
          <a:ln w="38100" cap="flat" cmpd="sng">
            <a:solidFill>
              <a:srgbClr val="FEC2AC"/>
            </a:solidFill>
            <a:prstDash val="solid"/>
            <a:round/>
            <a:headEnd type="none" w="sm" len="sm"/>
            <a:tailEnd type="none" w="sm" len="sm"/>
          </a:ln>
        </p:spPr>
      </p:cxnSp>
      <p:cxnSp>
        <p:nvCxnSpPr>
          <p:cNvPr id="120" name="Google Shape;120;p36"/>
          <p:cNvCxnSpPr/>
          <p:nvPr/>
        </p:nvCxnSpPr>
        <p:spPr>
          <a:xfrm>
            <a:off x="6192296" y="0"/>
            <a:ext cx="0" cy="6858000"/>
          </a:xfrm>
          <a:prstGeom prst="straightConnector1">
            <a:avLst/>
          </a:prstGeom>
          <a:noFill/>
          <a:ln w="12700" cap="flat" cmpd="sng">
            <a:solidFill>
              <a:schemeClr val="accent1"/>
            </a:solidFill>
            <a:prstDash val="solid"/>
            <a:round/>
            <a:headEnd type="none" w="sm" len="sm"/>
            <a:tailEnd type="none" w="sm" len="sm"/>
          </a:ln>
        </p:spPr>
      </p:cxnSp>
      <p:sp>
        <p:nvSpPr>
          <p:cNvPr id="121" name="Google Shape;121;p36"/>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22" name="Google Shape;122;p36"/>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dirty="0"/>
          </a:p>
        </p:txBody>
      </p:sp>
      <p:sp>
        <p:nvSpPr>
          <p:cNvPr id="123" name="Google Shape;123;p36"/>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cxnSp>
        <p:nvCxnSpPr>
          <p:cNvPr id="10" name="Google Shape;10;p27"/>
          <p:cNvCxnSpPr/>
          <p:nvPr/>
        </p:nvCxnSpPr>
        <p:spPr>
          <a:xfrm>
            <a:off x="8763000" y="0"/>
            <a:ext cx="0" cy="6858000"/>
          </a:xfrm>
          <a:prstGeom prst="straightConnector1">
            <a:avLst/>
          </a:prstGeom>
          <a:noFill/>
          <a:ln w="38100" cap="flat" cmpd="sng">
            <a:solidFill>
              <a:srgbClr val="FEC2AC">
                <a:alpha val="92941"/>
              </a:srgbClr>
            </a:solidFill>
            <a:prstDash val="solid"/>
            <a:round/>
            <a:headEnd type="none" w="sm" len="sm"/>
            <a:tailEnd type="none" w="sm" len="sm"/>
          </a:ln>
        </p:spPr>
      </p:cxnSp>
      <p:sp>
        <p:nvSpPr>
          <p:cNvPr id="11" name="Google Shape;11;p27"/>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dk2"/>
              </a:buClr>
              <a:buSzPts val="3000"/>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27"/>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3" name="Google Shape;13;p27"/>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dirty="0"/>
          </a:p>
        </p:txBody>
      </p:sp>
      <p:sp>
        <p:nvSpPr>
          <p:cNvPr id="14" name="Google Shape;14;p27"/>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dirty="0"/>
          </a:p>
        </p:txBody>
      </p:sp>
      <p:cxnSp>
        <p:nvCxnSpPr>
          <p:cNvPr id="15" name="Google Shape;15;p27"/>
          <p:cNvCxnSpPr/>
          <p:nvPr/>
        </p:nvCxnSpPr>
        <p:spPr>
          <a:xfrm>
            <a:off x="76200" y="0"/>
            <a:ext cx="0" cy="6858000"/>
          </a:xfrm>
          <a:prstGeom prst="straightConnector1">
            <a:avLst/>
          </a:prstGeom>
          <a:noFill/>
          <a:ln w="57150" cap="flat" cmpd="thickThin">
            <a:solidFill>
              <a:srgbClr val="FEC2AC"/>
            </a:solidFill>
            <a:prstDash val="solid"/>
            <a:round/>
            <a:headEnd type="none" w="sm" len="sm"/>
            <a:tailEnd type="none" w="sm" len="sm"/>
          </a:ln>
        </p:spPr>
      </p:cxnSp>
      <p:cxnSp>
        <p:nvCxnSpPr>
          <p:cNvPr id="16" name="Google Shape;16;p27"/>
          <p:cNvCxnSpPr/>
          <p:nvPr/>
        </p:nvCxnSpPr>
        <p:spPr>
          <a:xfrm>
            <a:off x="8991600" y="0"/>
            <a:ext cx="0" cy="6858000"/>
          </a:xfrm>
          <a:prstGeom prst="straightConnector1">
            <a:avLst/>
          </a:prstGeom>
          <a:noFill/>
          <a:ln w="19050" cap="flat" cmpd="sng">
            <a:solidFill>
              <a:schemeClr val="accent1"/>
            </a:solidFill>
            <a:prstDash val="solid"/>
            <a:round/>
            <a:headEnd type="none" w="sm" len="sm"/>
            <a:tailEnd type="none" w="sm" len="sm"/>
          </a:ln>
        </p:spPr>
      </p:cxnSp>
      <p:sp>
        <p:nvSpPr>
          <p:cNvPr id="17" name="Google Shape;17;p27"/>
          <p:cNvSpPr/>
          <p:nvPr/>
        </p:nvSpPr>
        <p:spPr>
          <a:xfrm>
            <a:off x="8839200" y="0"/>
            <a:ext cx="304800" cy="6858000"/>
          </a:xfrm>
          <a:prstGeom prst="rect">
            <a:avLst/>
          </a:prstGeom>
          <a:solidFill>
            <a:srgbClr val="FEC2AC">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entury Schoolbook"/>
              <a:ea typeface="Century Schoolbook"/>
              <a:cs typeface="Century Schoolbook"/>
              <a:sym typeface="Century Schoolbook"/>
            </a:endParaRPr>
          </a:p>
        </p:txBody>
      </p:sp>
      <p:cxnSp>
        <p:nvCxnSpPr>
          <p:cNvPr id="18" name="Google Shape;18;p27"/>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sp>
        <p:nvSpPr>
          <p:cNvPr id="19" name="Google Shape;19;p27"/>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entury Schoolbook"/>
              <a:ea typeface="Century Schoolbook"/>
              <a:cs typeface="Century Schoolbook"/>
              <a:sym typeface="Century Schoolbook"/>
            </a:endParaRPr>
          </a:p>
        </p:txBody>
      </p:sp>
      <p:sp>
        <p:nvSpPr>
          <p:cNvPr id="20" name="Google Shape;20;p27"/>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
          <p:cNvSpPr/>
          <p:nvPr/>
        </p:nvSpPr>
        <p:spPr>
          <a:xfrm>
            <a:off x="1657350" y="2708896"/>
            <a:ext cx="5829300" cy="402431"/>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Clr>
                <a:schemeClr val="dk1"/>
              </a:buClr>
              <a:buSzPts val="1500"/>
              <a:buFont typeface="Times New Roman"/>
              <a:buNone/>
            </a:pPr>
            <a:endParaRPr dirty="0"/>
          </a:p>
        </p:txBody>
      </p:sp>
      <p:sp>
        <p:nvSpPr>
          <p:cNvPr id="141" name="Google Shape;141;p1"/>
          <p:cNvSpPr/>
          <p:nvPr/>
        </p:nvSpPr>
        <p:spPr>
          <a:xfrm>
            <a:off x="1943100" y="3404781"/>
            <a:ext cx="5372100" cy="994691"/>
          </a:xfrm>
          <a:prstGeom prst="rect">
            <a:avLst/>
          </a:prstGeom>
          <a:noFill/>
          <a:ln>
            <a:noFill/>
          </a:ln>
        </p:spPr>
        <p:txBody>
          <a:bodyPr spcFirstLastPara="1" wrap="square" lIns="68575" tIns="34275" rIns="68575" bIns="34275" anchor="t" anchorCtr="0">
            <a:normAutofit/>
          </a:bodyPr>
          <a:lstStyle/>
          <a:p>
            <a:pPr lvl="0" algn="ctr">
              <a:lnSpc>
                <a:spcPct val="80000"/>
              </a:lnSpc>
              <a:buClr>
                <a:schemeClr val="dk1"/>
              </a:buClr>
              <a:buSzPts val="2497"/>
            </a:pPr>
            <a:r>
              <a:rPr lang="en-US" sz="2497" b="1" dirty="0">
                <a:solidFill>
                  <a:schemeClr val="dk1"/>
                </a:solidFill>
                <a:latin typeface="Century Schoolbook"/>
                <a:ea typeface="Century Schoolbook"/>
                <a:cs typeface="Century Schoolbook"/>
                <a:sym typeface="Century Schoolbook"/>
              </a:rPr>
              <a:t>A Blockchain-Based Decentralized Marketplace</a:t>
            </a:r>
          </a:p>
          <a:p>
            <a:pPr lvl="0" algn="ctr">
              <a:lnSpc>
                <a:spcPct val="80000"/>
              </a:lnSpc>
              <a:buClr>
                <a:schemeClr val="dk1"/>
              </a:buClr>
              <a:buSzPts val="2497"/>
            </a:pPr>
            <a:r>
              <a:rPr lang="en-US" sz="2497" b="1" dirty="0">
                <a:solidFill>
                  <a:schemeClr val="dk1"/>
                </a:solidFill>
                <a:latin typeface="Century Schoolbook"/>
                <a:ea typeface="Century Schoolbook"/>
                <a:cs typeface="Century Schoolbook"/>
                <a:sym typeface="Century Schoolbook"/>
              </a:rPr>
              <a:t>for Trustworthy Trade </a:t>
            </a:r>
            <a:endParaRPr sz="2497" b="0" i="0" u="none" strike="noStrike" cap="none" dirty="0">
              <a:solidFill>
                <a:schemeClr val="dk1"/>
              </a:solidFill>
              <a:latin typeface="Century Schoolbook"/>
              <a:ea typeface="Century Schoolbook"/>
              <a:cs typeface="Century Schoolbook"/>
              <a:sym typeface="Century Schoolbook"/>
            </a:endParaRPr>
          </a:p>
          <a:p>
            <a:pPr marL="0" marR="0" lvl="0" indent="0" algn="ctr" rtl="0">
              <a:lnSpc>
                <a:spcPct val="80000"/>
              </a:lnSpc>
              <a:spcBef>
                <a:spcPts val="444"/>
              </a:spcBef>
              <a:spcAft>
                <a:spcPts val="0"/>
              </a:spcAft>
              <a:buClr>
                <a:srgbClr val="888888"/>
              </a:buClr>
              <a:buSzPts val="2220"/>
              <a:buFont typeface="Arial"/>
              <a:buNone/>
            </a:pPr>
            <a:endParaRPr sz="2220" b="0" i="0" u="none" strike="noStrike" cap="none" dirty="0">
              <a:solidFill>
                <a:schemeClr val="dk1"/>
              </a:solidFill>
              <a:latin typeface="Century Schoolbook"/>
              <a:ea typeface="Century Schoolbook"/>
              <a:cs typeface="Century Schoolbook"/>
              <a:sym typeface="Century Schoolbook"/>
            </a:endParaRPr>
          </a:p>
        </p:txBody>
      </p:sp>
      <p:sp>
        <p:nvSpPr>
          <p:cNvPr id="142" name="Google Shape;142;p1"/>
          <p:cNvSpPr txBox="1"/>
          <p:nvPr/>
        </p:nvSpPr>
        <p:spPr>
          <a:xfrm>
            <a:off x="457200" y="4269507"/>
            <a:ext cx="8382000" cy="175432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350" b="0" i="0" u="none" strike="noStrike" cap="none" dirty="0">
              <a:solidFill>
                <a:schemeClr val="dk1"/>
              </a:solidFill>
              <a:latin typeface="Century Schoolbook"/>
              <a:ea typeface="Century Schoolbook"/>
              <a:cs typeface="Century Schoolbook"/>
              <a:sym typeface="Century Schoolbook"/>
            </a:endParaRPr>
          </a:p>
          <a:p>
            <a:pPr marL="0" marR="0" lvl="0" indent="0" algn="ctr" rtl="0">
              <a:spcBef>
                <a:spcPts val="0"/>
              </a:spcBef>
              <a:spcAft>
                <a:spcPts val="0"/>
              </a:spcAft>
              <a:buNone/>
            </a:pPr>
            <a:r>
              <a:rPr lang="en-US" sz="1350" b="0" i="0" u="none" strike="noStrike" cap="none" dirty="0">
                <a:solidFill>
                  <a:schemeClr val="dk1"/>
                </a:solidFill>
                <a:latin typeface="Century Schoolbook"/>
                <a:ea typeface="Century Schoolbook"/>
                <a:cs typeface="Century Schoolbook"/>
                <a:sym typeface="Century Schoolbook"/>
              </a:rPr>
              <a:t> Presented by:                                                                                    Guided By: </a:t>
            </a:r>
            <a:endParaRPr dirty="0"/>
          </a:p>
          <a:p>
            <a:pPr marL="0" marR="0" lvl="0" indent="0" algn="ctr" rtl="0">
              <a:spcBef>
                <a:spcPts val="0"/>
              </a:spcBef>
              <a:spcAft>
                <a:spcPts val="0"/>
              </a:spcAft>
              <a:buNone/>
            </a:pPr>
            <a:r>
              <a:rPr lang="en-US" sz="1350" b="0" i="0" u="none" strike="noStrike" cap="none" dirty="0">
                <a:solidFill>
                  <a:schemeClr val="dk1"/>
                </a:solidFill>
                <a:latin typeface="Century Schoolbook"/>
                <a:ea typeface="Century Schoolbook"/>
                <a:cs typeface="Century Schoolbook"/>
                <a:sym typeface="Century Schoolbook"/>
              </a:rPr>
              <a:t>           </a:t>
            </a:r>
            <a:endParaRPr dirty="0"/>
          </a:p>
          <a:p>
            <a:pPr marL="0" marR="0" lvl="0" indent="0" algn="ctr" rtl="0">
              <a:spcBef>
                <a:spcPts val="0"/>
              </a:spcBef>
              <a:spcAft>
                <a:spcPts val="0"/>
              </a:spcAft>
              <a:buNone/>
            </a:pPr>
            <a:r>
              <a:rPr lang="en-US" sz="1350" b="0" i="0" u="none" strike="noStrike" cap="none" dirty="0">
                <a:solidFill>
                  <a:schemeClr val="dk1"/>
                </a:solidFill>
                <a:latin typeface="Century Schoolbook"/>
                <a:ea typeface="Century Schoolbook"/>
                <a:cs typeface="Century Schoolbook"/>
                <a:sym typeface="Century Schoolbook"/>
              </a:rPr>
              <a:t>.      </a:t>
            </a:r>
            <a:endParaRPr sz="1350" b="0" i="0" u="none" strike="noStrike" cap="none" dirty="0">
              <a:solidFill>
                <a:schemeClr val="dk1"/>
              </a:solidFill>
              <a:latin typeface="Century Schoolbook"/>
              <a:ea typeface="Century Schoolbook"/>
              <a:cs typeface="Century Schoolbook"/>
              <a:sym typeface="Century Schoolbook"/>
            </a:endParaRPr>
          </a:p>
          <a:p>
            <a:pPr marL="0" marR="0" lvl="0" indent="0" algn="ctr" rtl="0">
              <a:spcBef>
                <a:spcPts val="0"/>
              </a:spcBef>
              <a:spcAft>
                <a:spcPts val="0"/>
              </a:spcAft>
              <a:buNone/>
            </a:pPr>
            <a:r>
              <a:rPr lang="en-US" sz="1350" b="1" i="0" u="none" strike="noStrike" cap="none" dirty="0">
                <a:solidFill>
                  <a:schemeClr val="dk1"/>
                </a:solidFill>
                <a:latin typeface="Century Schoolbook"/>
                <a:ea typeface="Century Schoolbook"/>
                <a:cs typeface="Century Schoolbook"/>
                <a:sym typeface="Century Schoolbook"/>
              </a:rPr>
              <a:t>                                                                                            </a:t>
            </a:r>
            <a:r>
              <a:rPr lang="en-US" sz="1350" b="0" i="0" u="none" strike="noStrike" cap="none" dirty="0">
                <a:solidFill>
                  <a:schemeClr val="dk1"/>
                </a:solidFill>
                <a:latin typeface="Century Schoolbook"/>
                <a:ea typeface="Century Schoolbook"/>
                <a:cs typeface="Century Schoolbook"/>
                <a:sym typeface="Century Schoolbook"/>
              </a:rPr>
              <a:t>.</a:t>
            </a:r>
            <a:endParaRPr sz="1350" b="0" i="0" u="none" strike="noStrike" cap="none" dirty="0">
              <a:solidFill>
                <a:schemeClr val="dk1"/>
              </a:solidFill>
              <a:latin typeface="Century Schoolbook"/>
              <a:ea typeface="Century Schoolbook"/>
              <a:cs typeface="Century Schoolbook"/>
              <a:sym typeface="Century Schoolbook"/>
            </a:endParaRPr>
          </a:p>
          <a:p>
            <a:pPr marL="0" marR="0" lvl="0" indent="0" algn="ctr" rtl="0">
              <a:spcBef>
                <a:spcPts val="0"/>
              </a:spcBef>
              <a:spcAft>
                <a:spcPts val="0"/>
              </a:spcAft>
              <a:buNone/>
            </a:pPr>
            <a:endParaRPr sz="1350" b="1" i="0" u="none" strike="noStrike" cap="none" dirty="0">
              <a:solidFill>
                <a:schemeClr val="dk1"/>
              </a:solidFill>
              <a:latin typeface="Century Schoolbook"/>
              <a:ea typeface="Century Schoolbook"/>
              <a:cs typeface="Century Schoolbook"/>
              <a:sym typeface="Century Schoolbook"/>
            </a:endParaRPr>
          </a:p>
          <a:p>
            <a:pPr marL="0" marR="0" lvl="0" indent="0" algn="ctr" rtl="0">
              <a:spcBef>
                <a:spcPts val="0"/>
              </a:spcBef>
              <a:spcAft>
                <a:spcPts val="0"/>
              </a:spcAft>
              <a:buNone/>
            </a:pPr>
            <a:r>
              <a:rPr lang="en-US" sz="1350" b="0" i="0" u="none" strike="noStrike" cap="none" dirty="0">
                <a:solidFill>
                  <a:schemeClr val="dk1"/>
                </a:solidFill>
                <a:latin typeface="Century Schoolbook"/>
                <a:ea typeface="Century Schoolbook"/>
                <a:cs typeface="Century Schoolbook"/>
                <a:sym typeface="Century Schoolbook"/>
              </a:rPr>
              <a:t>   </a:t>
            </a:r>
            <a:endParaRPr sz="1350" b="0" i="0" u="none" strike="noStrike" cap="none" dirty="0">
              <a:solidFill>
                <a:schemeClr val="dk1"/>
              </a:solidFill>
              <a:latin typeface="Century Schoolbook"/>
              <a:ea typeface="Century Schoolbook"/>
              <a:cs typeface="Century Schoolbook"/>
              <a:sym typeface="Century Schoolbook"/>
            </a:endParaRPr>
          </a:p>
          <a:p>
            <a:pPr marL="0" marR="0" lvl="0" indent="0" algn="ctr" rtl="0">
              <a:spcBef>
                <a:spcPts val="0"/>
              </a:spcBef>
              <a:spcAft>
                <a:spcPts val="0"/>
              </a:spcAft>
              <a:buNone/>
            </a:pPr>
            <a:endParaRPr sz="1350" b="0" i="0" u="none" strike="noStrike" cap="none" dirty="0">
              <a:solidFill>
                <a:schemeClr val="dk1"/>
              </a:solidFill>
              <a:latin typeface="Century Schoolbook"/>
              <a:ea typeface="Century Schoolbook"/>
              <a:cs typeface="Century Schoolbook"/>
              <a:sym typeface="Century Schoolbook"/>
            </a:endParaRPr>
          </a:p>
        </p:txBody>
      </p:sp>
      <p:graphicFrame>
        <p:nvGraphicFramePr>
          <p:cNvPr id="143" name="Google Shape;143;p1"/>
          <p:cNvGraphicFramePr/>
          <p:nvPr>
            <p:extLst>
              <p:ext uri="{D42A27DB-BD31-4B8C-83A1-F6EECF244321}">
                <p14:modId xmlns:p14="http://schemas.microsoft.com/office/powerpoint/2010/main" val="1461018399"/>
              </p:ext>
            </p:extLst>
          </p:nvPr>
        </p:nvGraphicFramePr>
        <p:xfrm>
          <a:off x="644825" y="2004163"/>
          <a:ext cx="8031925" cy="1112520"/>
        </p:xfrm>
        <a:graphic>
          <a:graphicData uri="http://schemas.openxmlformats.org/drawingml/2006/table">
            <a:tbl>
              <a:tblPr bandRow="1">
                <a:noFill/>
                <a:tableStyleId>{32EFAFA4-30F0-49B3-BB86-2A26269059FB}</a:tableStyleId>
              </a:tblPr>
              <a:tblGrid>
                <a:gridCol w="8031925">
                  <a:extLst>
                    <a:ext uri="{9D8B030D-6E8A-4147-A177-3AD203B41FA5}">
                      <a16:colId xmlns:a16="http://schemas.microsoft.com/office/drawing/2014/main" val="20000"/>
                    </a:ext>
                  </a:extLst>
                </a:gridCol>
              </a:tblGrid>
              <a:tr h="1107163">
                <a:tc>
                  <a:txBody>
                    <a:bodyPr/>
                    <a:lstStyle/>
                    <a:p>
                      <a:pPr marL="0" lvl="0" indent="0" algn="ctr" rtl="0">
                        <a:spcBef>
                          <a:spcPts val="1200"/>
                        </a:spcBef>
                        <a:spcAft>
                          <a:spcPts val="0"/>
                        </a:spcAft>
                        <a:buNone/>
                      </a:pPr>
                      <a:r>
                        <a:rPr lang="en-US" sz="1600" dirty="0">
                          <a:latin typeface="Times New Roman"/>
                          <a:ea typeface="Times New Roman"/>
                          <a:cs typeface="Times New Roman"/>
                          <a:sym typeface="Times New Roman"/>
                        </a:rPr>
                        <a:t>Ahmednagar Jilha Maratha Vidya Prasarak Samaj’s</a:t>
                      </a:r>
                      <a:endParaRPr sz="1600" dirty="0">
                        <a:latin typeface="Times New Roman"/>
                        <a:ea typeface="Times New Roman"/>
                        <a:cs typeface="Times New Roman"/>
                        <a:sym typeface="Times New Roman"/>
                      </a:endParaRPr>
                    </a:p>
                    <a:p>
                      <a:pPr marL="0" lvl="0" indent="0" algn="ctr" rtl="0">
                        <a:spcBef>
                          <a:spcPts val="0"/>
                        </a:spcBef>
                        <a:spcAft>
                          <a:spcPts val="0"/>
                        </a:spcAft>
                        <a:buNone/>
                      </a:pPr>
                      <a:r>
                        <a:rPr lang="en-US" sz="2300" b="1" dirty="0">
                          <a:solidFill>
                            <a:srgbClr val="244061"/>
                          </a:solidFill>
                          <a:latin typeface="Corsiva"/>
                          <a:ea typeface="Corsiva"/>
                          <a:cs typeface="Corsiva"/>
                          <a:sym typeface="Corsiva"/>
                        </a:rPr>
                        <a:t>Shri Chhatrapati Shivaji Maharaj College of Engineering,</a:t>
                      </a:r>
                      <a:endParaRPr sz="2300" b="1" dirty="0">
                        <a:solidFill>
                          <a:srgbClr val="244061"/>
                        </a:solidFill>
                        <a:latin typeface="Corsiva"/>
                        <a:ea typeface="Corsiva"/>
                        <a:cs typeface="Corsiva"/>
                        <a:sym typeface="Corsiva"/>
                      </a:endParaRPr>
                    </a:p>
                    <a:p>
                      <a:pPr marL="0" lvl="0" indent="0" algn="ctr" rtl="0">
                        <a:spcBef>
                          <a:spcPts val="0"/>
                        </a:spcBef>
                        <a:spcAft>
                          <a:spcPts val="0"/>
                        </a:spcAft>
                        <a:buNone/>
                      </a:pPr>
                      <a:r>
                        <a:rPr lang="en-US" sz="2300" b="1" dirty="0">
                          <a:solidFill>
                            <a:srgbClr val="244061"/>
                          </a:solidFill>
                          <a:latin typeface="Corsiva"/>
                          <a:ea typeface="Corsiva"/>
                          <a:cs typeface="Corsiva"/>
                          <a:sym typeface="Corsiva"/>
                        </a:rPr>
                        <a:t>Nepti, Ahmednagar</a:t>
                      </a:r>
                      <a:endParaRPr sz="2300" b="1" dirty="0">
                        <a:solidFill>
                          <a:srgbClr val="244061"/>
                        </a:solidFill>
                        <a:latin typeface="Corsiva"/>
                        <a:ea typeface="Corsiva"/>
                        <a:cs typeface="Corsiva"/>
                        <a:sym typeface="Corsiva"/>
                      </a:endParaRPr>
                    </a:p>
                    <a:p>
                      <a:pPr marL="0" lvl="0" indent="0" algn="ctr" rtl="0">
                        <a:spcBef>
                          <a:spcPts val="0"/>
                        </a:spcBef>
                        <a:spcAft>
                          <a:spcPts val="0"/>
                        </a:spcAft>
                        <a:buNone/>
                      </a:pPr>
                      <a:endParaRPr sz="1100" b="1" dirty="0">
                        <a:latin typeface="Times New Roman"/>
                        <a:ea typeface="Times New Roman"/>
                        <a:cs typeface="Times New Roman"/>
                        <a:sym typeface="Times New Roman"/>
                      </a:endParaRPr>
                    </a:p>
                  </a:txBody>
                  <a:tcPr marL="73025" marR="73025" marT="0" marB="0"/>
                </a:tc>
                <a:extLst>
                  <a:ext uri="{0D108BD9-81ED-4DB2-BD59-A6C34878D82A}">
                    <a16:rowId xmlns:a16="http://schemas.microsoft.com/office/drawing/2014/main" val="10000"/>
                  </a:ext>
                </a:extLst>
              </a:tr>
            </a:tbl>
          </a:graphicData>
        </a:graphic>
      </p:graphicFrame>
      <p:pic>
        <p:nvPicPr>
          <p:cNvPr id="1026" name="Picture 2" descr="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6229" y="282354"/>
            <a:ext cx="2559354" cy="143371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CB8EFD0-D1C8-F306-3366-F2D7D20EF8FA}"/>
              </a:ext>
            </a:extLst>
          </p:cNvPr>
          <p:cNvSpPr txBox="1"/>
          <p:nvPr/>
        </p:nvSpPr>
        <p:spPr>
          <a:xfrm>
            <a:off x="1142087" y="4890051"/>
            <a:ext cx="3658818" cy="954107"/>
          </a:xfrm>
          <a:prstGeom prst="rect">
            <a:avLst/>
          </a:prstGeom>
          <a:noFill/>
        </p:spPr>
        <p:txBody>
          <a:bodyPr wrap="square" rtlCol="0">
            <a:spAutoFit/>
          </a:bodyPr>
          <a:lstStyle/>
          <a:p>
            <a:r>
              <a:rPr lang="en-US" dirty="0"/>
              <a:t>YOGESH SONAWANE</a:t>
            </a:r>
          </a:p>
          <a:p>
            <a:r>
              <a:rPr lang="en-US" dirty="0"/>
              <a:t>VAISHNAVI BARDE</a:t>
            </a:r>
          </a:p>
          <a:p>
            <a:r>
              <a:rPr lang="en-US" dirty="0"/>
              <a:t>PAWAR MAHESH</a:t>
            </a:r>
          </a:p>
          <a:p>
            <a:r>
              <a:rPr lang="en-US" dirty="0"/>
              <a:t>SANSARE JAYSHREE</a:t>
            </a:r>
            <a:endParaRPr lang="en-IN" dirty="0"/>
          </a:p>
        </p:txBody>
      </p:sp>
      <p:sp>
        <p:nvSpPr>
          <p:cNvPr id="3" name="TextBox 2">
            <a:extLst>
              <a:ext uri="{FF2B5EF4-FFF2-40B4-BE49-F238E27FC236}">
                <a16:creationId xmlns:a16="http://schemas.microsoft.com/office/drawing/2014/main" id="{62C89B95-8B01-D072-15B3-FF6D6CA78483}"/>
              </a:ext>
            </a:extLst>
          </p:cNvPr>
          <p:cNvSpPr txBox="1"/>
          <p:nvPr/>
        </p:nvSpPr>
        <p:spPr>
          <a:xfrm>
            <a:off x="5485791" y="4890051"/>
            <a:ext cx="3658818" cy="307777"/>
          </a:xfrm>
          <a:prstGeom prst="rect">
            <a:avLst/>
          </a:prstGeom>
          <a:noFill/>
        </p:spPr>
        <p:txBody>
          <a:bodyPr wrap="square" rtlCol="0">
            <a:spAutoFit/>
          </a:bodyPr>
          <a:lstStyle/>
          <a:p>
            <a:pPr algn="ctr"/>
            <a:r>
              <a:rPr lang="en-US" dirty="0"/>
              <a:t>Prof. KOHAKADE P.S.</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7"/>
          <p:cNvSpPr txBox="1"/>
          <p:nvPr/>
        </p:nvSpPr>
        <p:spPr>
          <a:xfrm>
            <a:off x="457200" y="274638"/>
            <a:ext cx="7467600" cy="11430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dk2"/>
              </a:buClr>
              <a:buSzPts val="3600"/>
              <a:buFont typeface="Times"/>
              <a:buNone/>
            </a:pPr>
            <a:r>
              <a:rPr lang="en-US" sz="3600" b="1" i="0" u="none" strike="noStrike" cap="small" dirty="0">
                <a:solidFill>
                  <a:schemeClr val="dk2"/>
                </a:solidFill>
                <a:latin typeface="Times"/>
                <a:ea typeface="Times"/>
                <a:cs typeface="Times"/>
                <a:sym typeface="Times"/>
              </a:rPr>
              <a:t>  Proposed System</a:t>
            </a:r>
            <a:endParaRPr sz="3600" b="0" i="0" u="none" strike="noStrike" cap="small" dirty="0">
              <a:solidFill>
                <a:schemeClr val="dk2"/>
              </a:solidFill>
              <a:latin typeface="Times"/>
              <a:ea typeface="Times"/>
              <a:cs typeface="Times"/>
              <a:sym typeface="Times"/>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2612" y="1069047"/>
            <a:ext cx="4676775" cy="51339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8"/>
          <p:cNvSpPr txBox="1"/>
          <p:nvPr/>
        </p:nvSpPr>
        <p:spPr>
          <a:xfrm>
            <a:off x="457200" y="274638"/>
            <a:ext cx="7467600" cy="11430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dk2"/>
              </a:buClr>
              <a:buSzPts val="4000"/>
              <a:buFont typeface="Times"/>
              <a:buNone/>
            </a:pPr>
            <a:r>
              <a:rPr lang="en-US" sz="4000" b="1" i="0" u="none" strike="noStrike" cap="small" dirty="0">
                <a:solidFill>
                  <a:schemeClr val="dk2"/>
                </a:solidFill>
                <a:latin typeface="Times"/>
                <a:ea typeface="Times"/>
                <a:cs typeface="Times"/>
                <a:sym typeface="Times"/>
              </a:rPr>
              <a:t>        System Architecture</a:t>
            </a:r>
            <a:endParaRPr sz="4000" b="0" i="0" u="none" strike="noStrike" cap="small" dirty="0">
              <a:solidFill>
                <a:schemeClr val="dk2"/>
              </a:solidFill>
              <a:latin typeface="Times"/>
              <a:ea typeface="Times"/>
              <a:cs typeface="Times"/>
              <a:sym typeface="Time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475" y="1533525"/>
            <a:ext cx="6877050" cy="37909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9"/>
          <p:cNvSpPr/>
          <p:nvPr/>
        </p:nvSpPr>
        <p:spPr>
          <a:xfrm>
            <a:off x="-914400" y="381000"/>
            <a:ext cx="7467600" cy="1143000"/>
          </a:xfrm>
          <a:prstGeom prst="rect">
            <a:avLst/>
          </a:prstGeom>
          <a:noFill/>
          <a:ln>
            <a:noFill/>
          </a:ln>
        </p:spPr>
        <p:txBody>
          <a:bodyPr spcFirstLastPara="1" wrap="square" lIns="91425" tIns="45700" rIns="91425" bIns="45700" anchor="b" anchorCtr="0">
            <a:normAutofit/>
          </a:bodyPr>
          <a:lstStyle/>
          <a:p>
            <a:pPr marL="0" marR="0" lvl="0" indent="0" algn="l" rtl="0">
              <a:spcBef>
                <a:spcPts val="0"/>
              </a:spcBef>
              <a:spcAft>
                <a:spcPts val="0"/>
              </a:spcAft>
              <a:buClr>
                <a:schemeClr val="dk2"/>
              </a:buClr>
              <a:buSzPts val="3000"/>
              <a:buFont typeface="Century Schoolbook"/>
              <a:buNone/>
            </a:pPr>
            <a:r>
              <a:rPr lang="en-US" sz="3000" b="0" i="0" u="none" strike="noStrike" cap="small" dirty="0">
                <a:solidFill>
                  <a:schemeClr val="dk2"/>
                </a:solidFill>
                <a:latin typeface="Century Schoolbook"/>
                <a:ea typeface="Century Schoolbook"/>
                <a:cs typeface="Century Schoolbook"/>
                <a:sym typeface="Century Schoolbook"/>
              </a:rPr>
              <a:t>                          </a:t>
            </a:r>
            <a:r>
              <a:rPr lang="en-US" sz="3600" b="1" i="0" u="none" strike="noStrike" cap="small" dirty="0">
                <a:solidFill>
                  <a:schemeClr val="dk2"/>
                </a:solidFill>
                <a:latin typeface="Times New Roman"/>
                <a:ea typeface="Times New Roman"/>
                <a:cs typeface="Times New Roman"/>
                <a:sym typeface="Times New Roman"/>
              </a:rPr>
              <a:t>Modules </a:t>
            </a:r>
            <a:endParaRPr sz="3600" b="1" i="0" u="none" strike="noStrike" cap="small" dirty="0">
              <a:solidFill>
                <a:schemeClr val="dk2"/>
              </a:solidFill>
              <a:latin typeface="Times New Roman"/>
              <a:ea typeface="Times New Roman"/>
              <a:cs typeface="Times New Roman"/>
              <a:sym typeface="Times New Roman"/>
            </a:endParaRPr>
          </a:p>
        </p:txBody>
      </p:sp>
      <p:sp>
        <p:nvSpPr>
          <p:cNvPr id="192" name="Google Shape;192;p9"/>
          <p:cNvSpPr/>
          <p:nvPr/>
        </p:nvSpPr>
        <p:spPr>
          <a:xfrm>
            <a:off x="1752600" y="1981200"/>
            <a:ext cx="6467747" cy="4082552"/>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US" sz="2400" b="0" i="0" u="sng" strike="noStrike" cap="none" dirty="0">
                <a:solidFill>
                  <a:schemeClr val="dk1"/>
                </a:solidFill>
                <a:latin typeface="Times New Roman"/>
                <a:ea typeface="Times New Roman"/>
                <a:cs typeface="Times New Roman"/>
                <a:sym typeface="Times New Roman"/>
              </a:rPr>
              <a:t>Data Storage</a:t>
            </a:r>
          </a:p>
          <a:p>
            <a:pPr marL="274320" marR="0" lvl="0" indent="-274320" algn="l" rtl="0">
              <a:spcBef>
                <a:spcPts val="0"/>
              </a:spcBef>
              <a:spcAft>
                <a:spcPts val="0"/>
              </a:spcAft>
              <a:buClr>
                <a:schemeClr val="accent1"/>
              </a:buClr>
              <a:buSzPts val="1680"/>
              <a:buFont typeface="Noto Sans Symbols"/>
              <a:buChar char="🞆"/>
            </a:pPr>
            <a:r>
              <a:rPr lang="en-US" sz="2400" u="sng" dirty="0">
                <a:solidFill>
                  <a:schemeClr val="dk1"/>
                </a:solidFill>
                <a:latin typeface="Times New Roman"/>
                <a:ea typeface="Times New Roman"/>
                <a:cs typeface="Times New Roman"/>
                <a:sym typeface="Times New Roman"/>
              </a:rPr>
              <a:t>Encryption</a:t>
            </a:r>
          </a:p>
          <a:p>
            <a:pPr marL="274320" marR="0" lvl="0" indent="-274320" algn="l" rtl="0">
              <a:spcBef>
                <a:spcPts val="0"/>
              </a:spcBef>
              <a:spcAft>
                <a:spcPts val="0"/>
              </a:spcAft>
              <a:buClr>
                <a:schemeClr val="accent1"/>
              </a:buClr>
              <a:buSzPts val="1680"/>
              <a:buFont typeface="Noto Sans Symbols"/>
              <a:buChar char="🞆"/>
            </a:pPr>
            <a:r>
              <a:rPr lang="en-US" sz="2400" b="0" i="0" u="sng" strike="noStrike" cap="none" dirty="0">
                <a:solidFill>
                  <a:schemeClr val="dk1"/>
                </a:solidFill>
                <a:latin typeface="Times New Roman"/>
                <a:ea typeface="Times New Roman"/>
                <a:cs typeface="Times New Roman"/>
                <a:sym typeface="Times New Roman"/>
              </a:rPr>
              <a:t>Blockchain Formation </a:t>
            </a:r>
          </a:p>
          <a:p>
            <a:pPr marL="274320" marR="0" lvl="0" indent="-274320" algn="l" rtl="0">
              <a:spcBef>
                <a:spcPts val="0"/>
              </a:spcBef>
              <a:spcAft>
                <a:spcPts val="0"/>
              </a:spcAft>
              <a:buClr>
                <a:schemeClr val="accent1"/>
              </a:buClr>
              <a:buSzPts val="1680"/>
              <a:buFont typeface="Noto Sans Symbols"/>
              <a:buChar char="🞆"/>
            </a:pPr>
            <a:r>
              <a:rPr lang="en-US" sz="2400" u="sng" dirty="0">
                <a:solidFill>
                  <a:schemeClr val="dk1"/>
                </a:solidFill>
                <a:latin typeface="Times New Roman"/>
                <a:ea typeface="Times New Roman"/>
                <a:cs typeface="Times New Roman"/>
                <a:sym typeface="Times New Roman"/>
              </a:rPr>
              <a:t>Data Integrity</a:t>
            </a:r>
          </a:p>
          <a:p>
            <a:pPr marL="274320" marR="0" lvl="0" indent="-274320" algn="l" rtl="0">
              <a:spcBef>
                <a:spcPts val="0"/>
              </a:spcBef>
              <a:spcAft>
                <a:spcPts val="0"/>
              </a:spcAft>
              <a:buClr>
                <a:schemeClr val="accent1"/>
              </a:buClr>
              <a:buSzPts val="1680"/>
              <a:buFont typeface="Noto Sans Symbols"/>
              <a:buChar char="🞆"/>
            </a:pPr>
            <a:r>
              <a:rPr lang="en-US" sz="2400" b="0" i="0" u="sng" strike="noStrike" cap="none" dirty="0">
                <a:solidFill>
                  <a:schemeClr val="dk1"/>
                </a:solidFill>
                <a:latin typeface="Times New Roman"/>
                <a:ea typeface="Times New Roman"/>
                <a:cs typeface="Times New Roman"/>
                <a:sym typeface="Times New Roman"/>
              </a:rPr>
              <a:t>Access Control</a:t>
            </a:r>
          </a:p>
          <a:p>
            <a:pPr marL="274320" marR="0" lvl="0" indent="-274320" algn="l" rtl="0">
              <a:spcBef>
                <a:spcPts val="0"/>
              </a:spcBef>
              <a:spcAft>
                <a:spcPts val="0"/>
              </a:spcAft>
              <a:buClr>
                <a:schemeClr val="accent1"/>
              </a:buClr>
              <a:buSzPts val="1680"/>
              <a:buFont typeface="Noto Sans Symbols"/>
              <a:buChar char="🞆"/>
            </a:pPr>
            <a:r>
              <a:rPr lang="en-US" sz="2400" u="sng" dirty="0">
                <a:solidFill>
                  <a:schemeClr val="dk1"/>
                </a:solidFill>
                <a:latin typeface="Times New Roman"/>
                <a:ea typeface="Times New Roman"/>
                <a:cs typeface="Times New Roman"/>
                <a:sym typeface="Times New Roman"/>
              </a:rPr>
              <a:t>Reward and Penalty Scheme</a:t>
            </a:r>
            <a:endParaRPr sz="2400" b="0" i="0" u="none" strike="noStrike" cap="none" dirty="0">
              <a:solidFill>
                <a:schemeClr val="dk1"/>
              </a:solidFill>
              <a:latin typeface="Times New Roman"/>
              <a:ea typeface="Times New Roman"/>
              <a:cs typeface="Times New Roman"/>
              <a:sym typeface="Times New Roman"/>
            </a:endParaRPr>
          </a:p>
          <a:p>
            <a:pPr marL="0" marR="0" lvl="0" indent="0" algn="l" rtl="0">
              <a:spcBef>
                <a:spcPts val="600"/>
              </a:spcBef>
              <a:spcAft>
                <a:spcPts val="0"/>
              </a:spcAft>
              <a:buClr>
                <a:schemeClr val="accent1"/>
              </a:buClr>
              <a:buSzPts val="1400"/>
              <a:buFont typeface="Noto Sans Symbols"/>
              <a:buNone/>
            </a:pPr>
            <a:endParaRPr sz="2000" b="0" i="0" u="none" strike="noStrike" cap="none" dirty="0">
              <a:solidFill>
                <a:schemeClr val="dk1"/>
              </a:solidFill>
              <a:latin typeface="Century Schoolbook"/>
              <a:ea typeface="Century Schoolbook"/>
              <a:cs typeface="Century Schoolbook"/>
              <a:sym typeface="Century Schoolbook"/>
            </a:endParaRPr>
          </a:p>
          <a:p>
            <a:pPr marL="274320" marR="0" lvl="0" indent="-185420" algn="l" rtl="0">
              <a:spcBef>
                <a:spcPts val="600"/>
              </a:spcBef>
              <a:spcAft>
                <a:spcPts val="0"/>
              </a:spcAft>
              <a:buClr>
                <a:schemeClr val="accent1"/>
              </a:buClr>
              <a:buSzPts val="1400"/>
              <a:buFont typeface="Noto Sans Symbols"/>
              <a:buNone/>
            </a:pPr>
            <a:endParaRPr sz="2000" b="0" i="0" u="none" strike="noStrike" cap="none" dirty="0">
              <a:solidFill>
                <a:schemeClr val="dk1"/>
              </a:solidFill>
              <a:latin typeface="Century Schoolbook"/>
              <a:ea typeface="Century Schoolbook"/>
              <a:cs typeface="Century Schoolbook"/>
              <a:sym typeface="Century Schoolbook"/>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p:nvPr/>
        </p:nvSpPr>
        <p:spPr>
          <a:xfrm>
            <a:off x="533400" y="228600"/>
            <a:ext cx="6467747" cy="801823"/>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dk2"/>
              </a:buClr>
              <a:buSzPts val="3600"/>
              <a:buFont typeface="Times New Roman"/>
              <a:buNone/>
            </a:pPr>
            <a:r>
              <a:rPr lang="en-US" sz="3600" b="0" i="0" u="none" strike="noStrike" cap="small" dirty="0">
                <a:solidFill>
                  <a:schemeClr val="dk2"/>
                </a:solidFill>
                <a:latin typeface="Times New Roman"/>
                <a:ea typeface="Times New Roman"/>
                <a:cs typeface="Times New Roman"/>
                <a:sym typeface="Times New Roman"/>
              </a:rPr>
              <a:t>      Mathematical Model</a:t>
            </a:r>
            <a:endParaRPr sz="3600" b="0" i="0" u="none" strike="noStrike" cap="small" dirty="0">
              <a:solidFill>
                <a:schemeClr val="dk2"/>
              </a:solidFill>
              <a:latin typeface="Times New Roman"/>
              <a:ea typeface="Times New Roman"/>
              <a:cs typeface="Times New Roman"/>
              <a:sym typeface="Times New Roman"/>
            </a:endParaRPr>
          </a:p>
        </p:txBody>
      </p:sp>
      <p:sp>
        <p:nvSpPr>
          <p:cNvPr id="198" name="Google Shape;198;p10"/>
          <p:cNvSpPr txBox="1"/>
          <p:nvPr/>
        </p:nvSpPr>
        <p:spPr>
          <a:xfrm>
            <a:off x="1158815" y="815196"/>
            <a:ext cx="6467747" cy="5334000"/>
          </a:xfrm>
          <a:prstGeom prst="rect">
            <a:avLst/>
          </a:prstGeom>
          <a:noFill/>
          <a:ln>
            <a:noFill/>
          </a:ln>
        </p:spPr>
        <p:txBody>
          <a:bodyPr spcFirstLastPara="1" wrap="square" lIns="91425" tIns="45700" rIns="91425" bIns="45700" anchor="t" anchorCtr="0">
            <a:noAutofit/>
          </a:bodyPr>
          <a:lstStyle/>
          <a:p>
            <a:pPr>
              <a:lnSpc>
                <a:spcPct val="150000"/>
              </a:lnSpc>
            </a:pPr>
            <a:r>
              <a:rPr lang="en-US" sz="1600" dirty="0">
                <a:latin typeface="Times" panose="02020603050405020304" pitchFamily="18" charset="0"/>
                <a:cs typeface="Times" panose="02020603050405020304" pitchFamily="18" charset="0"/>
              </a:rPr>
              <a:t>S= { } be as  system for Blockchain based Decentralized   framework </a:t>
            </a:r>
          </a:p>
          <a:p>
            <a:pPr>
              <a:lnSpc>
                <a:spcPct val="150000"/>
              </a:lnSpc>
            </a:pPr>
            <a:r>
              <a:rPr lang="en-US" sz="1600" dirty="0">
                <a:latin typeface="Times" panose="02020603050405020304" pitchFamily="18" charset="0"/>
                <a:cs typeface="Times" panose="02020603050405020304" pitchFamily="18" charset="0"/>
              </a:rPr>
              <a:t>Identify  Input as T={ T</a:t>
            </a:r>
            <a:r>
              <a:rPr lang="en-US" sz="1600" baseline="-25000" dirty="0">
                <a:latin typeface="Times" panose="02020603050405020304" pitchFamily="18" charset="0"/>
                <a:cs typeface="Times" panose="02020603050405020304" pitchFamily="18" charset="0"/>
              </a:rPr>
              <a:t>1</a:t>
            </a:r>
            <a:r>
              <a:rPr lang="en-US" sz="1600" dirty="0">
                <a:latin typeface="Times" panose="02020603050405020304" pitchFamily="18" charset="0"/>
                <a:cs typeface="Times" panose="02020603050405020304" pitchFamily="18" charset="0"/>
              </a:rPr>
              <a:t>, T</a:t>
            </a:r>
            <a:r>
              <a:rPr lang="en-US" sz="1600" baseline="-25000" dirty="0">
                <a:latin typeface="Times" panose="02020603050405020304" pitchFamily="18" charset="0"/>
                <a:cs typeface="Times" panose="02020603050405020304" pitchFamily="18" charset="0"/>
              </a:rPr>
              <a:t>2</a:t>
            </a:r>
            <a:r>
              <a:rPr lang="en-US" sz="1600" dirty="0">
                <a:latin typeface="Times" panose="02020603050405020304" pitchFamily="18" charset="0"/>
                <a:cs typeface="Times" panose="02020603050405020304" pitchFamily="18" charset="0"/>
              </a:rPr>
              <a:t>, T</a:t>
            </a:r>
            <a:r>
              <a:rPr lang="en-US" sz="1600" baseline="-25000" dirty="0">
                <a:latin typeface="Times" panose="02020603050405020304" pitchFamily="18" charset="0"/>
                <a:cs typeface="Times" panose="02020603050405020304" pitchFamily="18" charset="0"/>
              </a:rPr>
              <a:t>3</a:t>
            </a:r>
            <a:r>
              <a:rPr lang="en-US" sz="1600" dirty="0">
                <a:latin typeface="Times" panose="02020603050405020304" pitchFamily="18" charset="0"/>
                <a:cs typeface="Times" panose="02020603050405020304" pitchFamily="18" charset="0"/>
              </a:rPr>
              <a:t>…. T</a:t>
            </a:r>
            <a:r>
              <a:rPr lang="en-US" sz="1600" baseline="-25000" dirty="0">
                <a:latin typeface="Times" panose="02020603050405020304" pitchFamily="18" charset="0"/>
                <a:cs typeface="Times" panose="02020603050405020304" pitchFamily="18" charset="0"/>
              </a:rPr>
              <a:t>n</a:t>
            </a:r>
            <a:r>
              <a:rPr lang="en-US" sz="1600" dirty="0">
                <a:latin typeface="Times" panose="02020603050405020304" pitchFamily="18" charset="0"/>
                <a:cs typeface="Times" panose="02020603050405020304" pitchFamily="18" charset="0"/>
              </a:rPr>
              <a:t>}</a:t>
            </a:r>
          </a:p>
          <a:p>
            <a:pPr>
              <a:lnSpc>
                <a:spcPct val="150000"/>
              </a:lnSpc>
            </a:pPr>
            <a:r>
              <a:rPr lang="en-US" sz="1600" dirty="0">
                <a:latin typeface="Times" panose="02020603050405020304" pitchFamily="18" charset="0"/>
                <a:cs typeface="Times" panose="02020603050405020304" pitchFamily="18" charset="0"/>
              </a:rPr>
              <a:t>Where T= Task   </a:t>
            </a:r>
          </a:p>
          <a:p>
            <a:pPr>
              <a:lnSpc>
                <a:spcPct val="150000"/>
              </a:lnSpc>
            </a:pPr>
            <a:r>
              <a:rPr lang="en-US" sz="1600" dirty="0">
                <a:latin typeface="Times" panose="02020603050405020304" pitchFamily="18" charset="0"/>
                <a:cs typeface="Times" panose="02020603050405020304" pitchFamily="18" charset="0"/>
              </a:rPr>
              <a:t>S= { T</a:t>
            </a:r>
            <a:r>
              <a:rPr lang="en-US" sz="1600" baseline="-25000" dirty="0">
                <a:latin typeface="Times" panose="02020603050405020304" pitchFamily="18" charset="0"/>
                <a:cs typeface="Times" panose="02020603050405020304" pitchFamily="18" charset="0"/>
              </a:rPr>
              <a:t>n</a:t>
            </a:r>
            <a:r>
              <a:rPr lang="en-US" sz="1600" dirty="0">
                <a:latin typeface="Times" panose="02020603050405020304" pitchFamily="18" charset="0"/>
                <a:cs typeface="Times" panose="02020603050405020304" pitchFamily="18" charset="0"/>
              </a:rPr>
              <a:t>}</a:t>
            </a:r>
          </a:p>
          <a:p>
            <a:pPr>
              <a:lnSpc>
                <a:spcPct val="150000"/>
              </a:lnSpc>
            </a:pPr>
            <a:r>
              <a:rPr lang="en-US" sz="1600" dirty="0">
                <a:latin typeface="Times" panose="02020603050405020304" pitchFamily="18" charset="0"/>
                <a:cs typeface="Times" panose="02020603050405020304" pitchFamily="18" charset="0"/>
              </a:rPr>
              <a:t>Identify T</a:t>
            </a:r>
            <a:r>
              <a:rPr lang="en-US" sz="1600" baseline="-25000" dirty="0">
                <a:latin typeface="Times" panose="02020603050405020304" pitchFamily="18" charset="0"/>
                <a:cs typeface="Times" panose="02020603050405020304" pitchFamily="18" charset="0"/>
              </a:rPr>
              <a:t>C</a:t>
            </a:r>
            <a:r>
              <a:rPr lang="en-US" sz="1600" dirty="0">
                <a:latin typeface="Times" panose="02020603050405020304" pitchFamily="18" charset="0"/>
                <a:cs typeface="Times" panose="02020603050405020304" pitchFamily="18" charset="0"/>
              </a:rPr>
              <a:t>  and R</a:t>
            </a:r>
            <a:r>
              <a:rPr lang="en-US" sz="1600" baseline="-25000" dirty="0">
                <a:latin typeface="Times" panose="02020603050405020304" pitchFamily="18" charset="0"/>
                <a:cs typeface="Times" panose="02020603050405020304" pitchFamily="18" charset="0"/>
              </a:rPr>
              <a:t>P </a:t>
            </a:r>
            <a:r>
              <a:rPr lang="en-US" sz="1600" dirty="0">
                <a:latin typeface="Times" panose="02020603050405020304" pitchFamily="18" charset="0"/>
                <a:cs typeface="Times" panose="02020603050405020304" pitchFamily="18" charset="0"/>
              </a:rPr>
              <a:t>as Output  i.e. Task Completion , Rewards &amp; Penalty </a:t>
            </a:r>
          </a:p>
          <a:p>
            <a:pPr>
              <a:lnSpc>
                <a:spcPct val="150000"/>
              </a:lnSpc>
            </a:pPr>
            <a:r>
              <a:rPr lang="en-US" sz="1600" dirty="0">
                <a:latin typeface="Times" panose="02020603050405020304" pitchFamily="18" charset="0"/>
                <a:cs typeface="Times" panose="02020603050405020304" pitchFamily="18" charset="0"/>
              </a:rPr>
              <a:t>S= { T</a:t>
            </a:r>
            <a:r>
              <a:rPr lang="en-US" sz="1600" baseline="-25000" dirty="0">
                <a:latin typeface="Times" panose="02020603050405020304" pitchFamily="18" charset="0"/>
                <a:cs typeface="Times" panose="02020603050405020304" pitchFamily="18" charset="0"/>
              </a:rPr>
              <a:t>n</a:t>
            </a:r>
            <a:r>
              <a:rPr lang="en-US" sz="1600" dirty="0">
                <a:latin typeface="Times" panose="02020603050405020304" pitchFamily="18" charset="0"/>
                <a:cs typeface="Times" panose="02020603050405020304" pitchFamily="18" charset="0"/>
              </a:rPr>
              <a:t>, T</a:t>
            </a:r>
            <a:r>
              <a:rPr lang="en-US" sz="1600" baseline="-25000" dirty="0">
                <a:latin typeface="Times" panose="02020603050405020304" pitchFamily="18" charset="0"/>
                <a:cs typeface="Times" panose="02020603050405020304" pitchFamily="18" charset="0"/>
              </a:rPr>
              <a:t>C</a:t>
            </a:r>
            <a:r>
              <a:rPr lang="en-US" sz="1600" dirty="0">
                <a:latin typeface="Times" panose="02020603050405020304" pitchFamily="18" charset="0"/>
                <a:cs typeface="Times" panose="02020603050405020304" pitchFamily="18" charset="0"/>
              </a:rPr>
              <a:t> , R</a:t>
            </a:r>
            <a:r>
              <a:rPr lang="en-US" sz="1600" baseline="-25000" dirty="0">
                <a:latin typeface="Times" panose="02020603050405020304" pitchFamily="18" charset="0"/>
                <a:cs typeface="Times" panose="02020603050405020304" pitchFamily="18" charset="0"/>
              </a:rPr>
              <a:t>P </a:t>
            </a:r>
            <a:r>
              <a:rPr lang="en-US" sz="1600" dirty="0">
                <a:latin typeface="Times" panose="02020603050405020304" pitchFamily="18" charset="0"/>
                <a:cs typeface="Times" panose="02020603050405020304" pitchFamily="18" charset="0"/>
              </a:rPr>
              <a:t>}</a:t>
            </a:r>
          </a:p>
          <a:p>
            <a:pPr>
              <a:lnSpc>
                <a:spcPct val="150000"/>
              </a:lnSpc>
            </a:pPr>
            <a:r>
              <a:rPr lang="en-US" sz="1600" dirty="0">
                <a:latin typeface="Times" panose="02020603050405020304" pitchFamily="18" charset="0"/>
                <a:cs typeface="Times" panose="02020603050405020304" pitchFamily="18" charset="0"/>
              </a:rPr>
              <a:t>Identify Process P</a:t>
            </a:r>
          </a:p>
          <a:p>
            <a:pPr>
              <a:lnSpc>
                <a:spcPct val="150000"/>
              </a:lnSpc>
            </a:pPr>
            <a:r>
              <a:rPr lang="en-US" sz="1600" dirty="0">
                <a:latin typeface="Times" panose="02020603050405020304" pitchFamily="18" charset="0"/>
                <a:cs typeface="Times" panose="02020603050405020304" pitchFamily="18" charset="0"/>
              </a:rPr>
              <a:t>S= { T</a:t>
            </a:r>
            <a:r>
              <a:rPr lang="en-US" sz="1600" baseline="-25000" dirty="0">
                <a:latin typeface="Times" panose="02020603050405020304" pitchFamily="18" charset="0"/>
                <a:cs typeface="Times" panose="02020603050405020304" pitchFamily="18" charset="0"/>
              </a:rPr>
              <a:t>n</a:t>
            </a:r>
            <a:r>
              <a:rPr lang="en-US" sz="1600" dirty="0">
                <a:latin typeface="Times" panose="02020603050405020304" pitchFamily="18" charset="0"/>
                <a:cs typeface="Times" panose="02020603050405020304" pitchFamily="18" charset="0"/>
              </a:rPr>
              <a:t>, P, T</a:t>
            </a:r>
            <a:r>
              <a:rPr lang="en-US" sz="1600" baseline="-25000" dirty="0">
                <a:latin typeface="Times" panose="02020603050405020304" pitchFamily="18" charset="0"/>
                <a:cs typeface="Times" panose="02020603050405020304" pitchFamily="18" charset="0"/>
              </a:rPr>
              <a:t>C</a:t>
            </a:r>
            <a:r>
              <a:rPr lang="en-US" sz="1600" dirty="0">
                <a:latin typeface="Times" panose="02020603050405020304" pitchFamily="18" charset="0"/>
                <a:cs typeface="Times" panose="02020603050405020304" pitchFamily="18" charset="0"/>
              </a:rPr>
              <a:t> , R</a:t>
            </a:r>
            <a:r>
              <a:rPr lang="en-US" sz="1600" baseline="-25000" dirty="0">
                <a:latin typeface="Times" panose="02020603050405020304" pitchFamily="18" charset="0"/>
                <a:cs typeface="Times" panose="02020603050405020304" pitchFamily="18" charset="0"/>
              </a:rPr>
              <a:t>P </a:t>
            </a:r>
            <a:r>
              <a:rPr lang="en-US" sz="1600" dirty="0">
                <a:latin typeface="Times" panose="02020603050405020304" pitchFamily="18" charset="0"/>
                <a:cs typeface="Times" panose="02020603050405020304" pitchFamily="18" charset="0"/>
              </a:rPr>
              <a:t>}</a:t>
            </a:r>
          </a:p>
          <a:p>
            <a:pPr>
              <a:lnSpc>
                <a:spcPct val="150000"/>
              </a:lnSpc>
            </a:pPr>
            <a:r>
              <a:rPr lang="en-US" sz="1600" dirty="0">
                <a:latin typeface="Times" panose="02020603050405020304" pitchFamily="18" charset="0"/>
                <a:cs typeface="Times" panose="02020603050405020304" pitchFamily="18" charset="0"/>
              </a:rPr>
              <a:t>P= { R</a:t>
            </a:r>
            <a:r>
              <a:rPr lang="en-US" sz="1600" baseline="-25000" dirty="0">
                <a:latin typeface="Times" panose="02020603050405020304" pitchFamily="18" charset="0"/>
                <a:cs typeface="Times" panose="02020603050405020304" pitchFamily="18" charset="0"/>
              </a:rPr>
              <a:t>CC</a:t>
            </a:r>
            <a:r>
              <a:rPr lang="en-US" sz="1600" dirty="0">
                <a:latin typeface="Times" panose="02020603050405020304" pitchFamily="18" charset="0"/>
                <a:cs typeface="Times" panose="02020603050405020304" pitchFamily="18" charset="0"/>
              </a:rPr>
              <a:t>, B, E</a:t>
            </a:r>
            <a:r>
              <a:rPr lang="en-US" sz="1600" baseline="-25000" dirty="0">
                <a:latin typeface="Times" panose="02020603050405020304" pitchFamily="18" charset="0"/>
                <a:cs typeface="Times" panose="02020603050405020304" pitchFamily="18" charset="0"/>
              </a:rPr>
              <a:t>E</a:t>
            </a:r>
            <a:r>
              <a:rPr lang="en-US" sz="1600" dirty="0">
                <a:latin typeface="Times" panose="02020603050405020304" pitchFamily="18" charset="0"/>
                <a:cs typeface="Times" panose="02020603050405020304" pitchFamily="18" charset="0"/>
              </a:rPr>
              <a:t>,D</a:t>
            </a:r>
            <a:r>
              <a:rPr lang="en-US" sz="1600" baseline="-25000" dirty="0">
                <a:latin typeface="Times" panose="02020603050405020304" pitchFamily="18" charset="0"/>
                <a:cs typeface="Times" panose="02020603050405020304" pitchFamily="18" charset="0"/>
              </a:rPr>
              <a:t>T</a:t>
            </a:r>
            <a:r>
              <a:rPr lang="en-US" sz="1600" dirty="0">
                <a:latin typeface="Times" panose="02020603050405020304" pitchFamily="18" charset="0"/>
                <a:cs typeface="Times" panose="02020603050405020304" pitchFamily="18" charset="0"/>
              </a:rPr>
              <a:t>}</a:t>
            </a:r>
          </a:p>
          <a:p>
            <a:pPr>
              <a:lnSpc>
                <a:spcPct val="150000"/>
              </a:lnSpc>
            </a:pPr>
            <a:r>
              <a:rPr lang="en-US" sz="1600" dirty="0">
                <a:latin typeface="Times" panose="02020603050405020304" pitchFamily="18" charset="0"/>
                <a:cs typeface="Times" panose="02020603050405020304" pitchFamily="18" charset="0"/>
              </a:rPr>
              <a:t>Where,</a:t>
            </a:r>
          </a:p>
          <a:p>
            <a:pPr>
              <a:lnSpc>
                <a:spcPct val="150000"/>
              </a:lnSpc>
            </a:pPr>
            <a:r>
              <a:rPr lang="en-US" sz="1600" dirty="0">
                <a:latin typeface="Times" panose="02020603050405020304" pitchFamily="18" charset="0"/>
                <a:cs typeface="Times" panose="02020603050405020304" pitchFamily="18" charset="0"/>
              </a:rPr>
              <a:t>R</a:t>
            </a:r>
            <a:r>
              <a:rPr lang="en-US" sz="1600" baseline="-25000" dirty="0">
                <a:latin typeface="Times" panose="02020603050405020304" pitchFamily="18" charset="0"/>
                <a:cs typeface="Times" panose="02020603050405020304" pitchFamily="18" charset="0"/>
              </a:rPr>
              <a:t>CC</a:t>
            </a:r>
            <a:r>
              <a:rPr lang="en-US" sz="1600" dirty="0">
                <a:latin typeface="Times" panose="02020603050405020304" pitchFamily="18" charset="0"/>
                <a:cs typeface="Times" panose="02020603050405020304" pitchFamily="18" charset="0"/>
              </a:rPr>
              <a:t> =Reverse Circle Cipher </a:t>
            </a:r>
            <a:r>
              <a:rPr lang="en-US" sz="1600" b="1" dirty="0">
                <a:latin typeface="Times" panose="02020603050405020304" pitchFamily="18" charset="0"/>
                <a:cs typeface="Times" panose="02020603050405020304" pitchFamily="18" charset="0"/>
              </a:rPr>
              <a:t> </a:t>
            </a:r>
            <a:endParaRPr lang="en-US" sz="1600" dirty="0">
              <a:latin typeface="Times" panose="02020603050405020304" pitchFamily="18" charset="0"/>
              <a:cs typeface="Times" panose="02020603050405020304" pitchFamily="18" charset="0"/>
            </a:endParaRPr>
          </a:p>
          <a:p>
            <a:pPr>
              <a:lnSpc>
                <a:spcPct val="150000"/>
              </a:lnSpc>
            </a:pPr>
            <a:r>
              <a:rPr lang="en-US" sz="1600" dirty="0">
                <a:latin typeface="Times" panose="02020603050405020304" pitchFamily="18" charset="0"/>
                <a:cs typeface="Times" panose="02020603050405020304" pitchFamily="18" charset="0"/>
              </a:rPr>
              <a:t>B=Blockchain </a:t>
            </a:r>
          </a:p>
          <a:p>
            <a:pPr>
              <a:lnSpc>
                <a:spcPct val="150000"/>
              </a:lnSpc>
            </a:pPr>
            <a:r>
              <a:rPr lang="en-US" sz="1600" dirty="0">
                <a:latin typeface="Times" panose="02020603050405020304" pitchFamily="18" charset="0"/>
                <a:cs typeface="Times" panose="02020603050405020304" pitchFamily="18" charset="0"/>
              </a:rPr>
              <a:t>E</a:t>
            </a:r>
            <a:r>
              <a:rPr lang="en-US" sz="1600" baseline="-25000" dirty="0">
                <a:latin typeface="Times" panose="02020603050405020304" pitchFamily="18" charset="0"/>
                <a:cs typeface="Times" panose="02020603050405020304" pitchFamily="18" charset="0"/>
              </a:rPr>
              <a:t>E</a:t>
            </a:r>
            <a:r>
              <a:rPr lang="en-US" sz="1600" dirty="0">
                <a:latin typeface="Times" panose="02020603050405020304" pitchFamily="18" charset="0"/>
                <a:cs typeface="Times" panose="02020603050405020304" pitchFamily="18" charset="0"/>
              </a:rPr>
              <a:t>=Entropy Estimation</a:t>
            </a:r>
            <a:r>
              <a:rPr lang="en-US" sz="1600" baseline="-25000" dirty="0">
                <a:latin typeface="Times" panose="02020603050405020304" pitchFamily="18" charset="0"/>
                <a:cs typeface="Times" panose="02020603050405020304" pitchFamily="18" charset="0"/>
              </a:rPr>
              <a:t> </a:t>
            </a:r>
            <a:endParaRPr lang="en-US" sz="1600" dirty="0">
              <a:latin typeface="Times" panose="02020603050405020304" pitchFamily="18" charset="0"/>
              <a:cs typeface="Times" panose="02020603050405020304" pitchFamily="18" charset="0"/>
            </a:endParaRPr>
          </a:p>
          <a:p>
            <a:pPr>
              <a:lnSpc>
                <a:spcPct val="150000"/>
              </a:lnSpc>
            </a:pPr>
            <a:r>
              <a:rPr lang="en-US" sz="1600" dirty="0">
                <a:latin typeface="Times" panose="02020603050405020304" pitchFamily="18" charset="0"/>
                <a:cs typeface="Times" panose="02020603050405020304" pitchFamily="18" charset="0"/>
              </a:rPr>
              <a:t>D</a:t>
            </a:r>
            <a:r>
              <a:rPr lang="en-US" sz="1600" baseline="-25000" dirty="0">
                <a:latin typeface="Times" panose="02020603050405020304" pitchFamily="18" charset="0"/>
                <a:cs typeface="Times" panose="02020603050405020304" pitchFamily="18" charset="0"/>
              </a:rPr>
              <a:t>T</a:t>
            </a:r>
            <a:r>
              <a:rPr lang="en-US" sz="1600" dirty="0">
                <a:latin typeface="Times" panose="02020603050405020304" pitchFamily="18" charset="0"/>
                <a:cs typeface="Times" panose="02020603050405020304" pitchFamily="18" charset="0"/>
              </a:rPr>
              <a:t>=Decision Tree</a:t>
            </a:r>
          </a:p>
          <a:p>
            <a:pPr>
              <a:lnSpc>
                <a:spcPct val="150000"/>
              </a:lnSpc>
            </a:pPr>
            <a:r>
              <a:rPr lang="en-US" sz="1600" dirty="0">
                <a:latin typeface="Times" panose="02020603050405020304" pitchFamily="18" charset="0"/>
                <a:cs typeface="Times" panose="02020603050405020304" pitchFamily="18" charset="0"/>
              </a:rPr>
              <a:t>So the final System can be defined as </a:t>
            </a:r>
          </a:p>
          <a:p>
            <a:pPr>
              <a:lnSpc>
                <a:spcPct val="150000"/>
              </a:lnSpc>
            </a:pPr>
            <a:r>
              <a:rPr lang="en-US" sz="1600" dirty="0">
                <a:latin typeface="Times" panose="02020603050405020304" pitchFamily="18" charset="0"/>
                <a:cs typeface="Times" panose="02020603050405020304" pitchFamily="18" charset="0"/>
              </a:rPr>
              <a:t>S = { T</a:t>
            </a:r>
            <a:r>
              <a:rPr lang="en-US" sz="1600" baseline="-25000" dirty="0">
                <a:latin typeface="Times" panose="02020603050405020304" pitchFamily="18" charset="0"/>
                <a:cs typeface="Times" panose="02020603050405020304" pitchFamily="18" charset="0"/>
              </a:rPr>
              <a:t>n</a:t>
            </a:r>
            <a:r>
              <a:rPr lang="en-US" sz="1600" dirty="0">
                <a:latin typeface="Times" panose="02020603050405020304" pitchFamily="18" charset="0"/>
                <a:cs typeface="Times" panose="02020603050405020304" pitchFamily="18" charset="0"/>
              </a:rPr>
              <a:t>, R</a:t>
            </a:r>
            <a:r>
              <a:rPr lang="en-US" sz="1600" baseline="-25000" dirty="0">
                <a:latin typeface="Times" panose="02020603050405020304" pitchFamily="18" charset="0"/>
                <a:cs typeface="Times" panose="02020603050405020304" pitchFamily="18" charset="0"/>
              </a:rPr>
              <a:t>CC</a:t>
            </a:r>
            <a:r>
              <a:rPr lang="en-US" sz="1600" dirty="0">
                <a:latin typeface="Times" panose="02020603050405020304" pitchFamily="18" charset="0"/>
                <a:cs typeface="Times" panose="02020603050405020304" pitchFamily="18" charset="0"/>
              </a:rPr>
              <a:t>, B, E</a:t>
            </a:r>
            <a:r>
              <a:rPr lang="en-US" sz="1600" baseline="-25000" dirty="0">
                <a:latin typeface="Times" panose="02020603050405020304" pitchFamily="18" charset="0"/>
                <a:cs typeface="Times" panose="02020603050405020304" pitchFamily="18" charset="0"/>
              </a:rPr>
              <a:t>E</a:t>
            </a:r>
            <a:r>
              <a:rPr lang="en-US" sz="1600" dirty="0">
                <a:latin typeface="Times" panose="02020603050405020304" pitchFamily="18" charset="0"/>
                <a:cs typeface="Times" panose="02020603050405020304" pitchFamily="18" charset="0"/>
              </a:rPr>
              <a:t>,D</a:t>
            </a:r>
            <a:r>
              <a:rPr lang="en-US" sz="1600" baseline="-25000" dirty="0">
                <a:latin typeface="Times" panose="02020603050405020304" pitchFamily="18" charset="0"/>
                <a:cs typeface="Times" panose="02020603050405020304" pitchFamily="18" charset="0"/>
              </a:rPr>
              <a:t>T</a:t>
            </a:r>
            <a:r>
              <a:rPr lang="en-US" sz="1600" dirty="0">
                <a:latin typeface="Times" panose="02020603050405020304" pitchFamily="18" charset="0"/>
                <a:cs typeface="Times" panose="02020603050405020304" pitchFamily="18" charset="0"/>
              </a:rPr>
              <a:t>, T</a:t>
            </a:r>
            <a:r>
              <a:rPr lang="en-US" sz="1600" baseline="-25000" dirty="0">
                <a:latin typeface="Times" panose="02020603050405020304" pitchFamily="18" charset="0"/>
                <a:cs typeface="Times" panose="02020603050405020304" pitchFamily="18" charset="0"/>
              </a:rPr>
              <a:t>C</a:t>
            </a:r>
            <a:r>
              <a:rPr lang="en-US" sz="1600" dirty="0">
                <a:latin typeface="Times" panose="02020603050405020304" pitchFamily="18" charset="0"/>
                <a:cs typeface="Times" panose="02020603050405020304" pitchFamily="18" charset="0"/>
              </a:rPr>
              <a:t> , R</a:t>
            </a:r>
            <a:r>
              <a:rPr lang="en-US" sz="1600" baseline="-25000" dirty="0">
                <a:latin typeface="Times" panose="02020603050405020304" pitchFamily="18" charset="0"/>
                <a:cs typeface="Times" panose="02020603050405020304" pitchFamily="18" charset="0"/>
              </a:rPr>
              <a:t>P </a:t>
            </a:r>
            <a:r>
              <a:rPr lang="en-US" sz="1600" dirty="0">
                <a:latin typeface="Times" panose="02020603050405020304" pitchFamily="18" charset="0"/>
                <a:cs typeface="Times"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p:nvPr/>
        </p:nvSpPr>
        <p:spPr>
          <a:xfrm>
            <a:off x="533400" y="228600"/>
            <a:ext cx="6467747" cy="801823"/>
          </a:xfrm>
          <a:prstGeom prst="rect">
            <a:avLst/>
          </a:prstGeom>
          <a:noFill/>
          <a:ln>
            <a:noFill/>
          </a:ln>
        </p:spPr>
        <p:txBody>
          <a:bodyPr spcFirstLastPara="1" wrap="square" lIns="91425" tIns="45700" rIns="91425" bIns="45700" anchor="t" anchorCtr="0">
            <a:normAutofit fontScale="92500"/>
          </a:bodyPr>
          <a:lstStyle/>
          <a:p>
            <a:pPr marL="0" marR="0" lvl="0" indent="0" algn="l" rtl="0">
              <a:spcBef>
                <a:spcPts val="0"/>
              </a:spcBef>
              <a:spcAft>
                <a:spcPts val="0"/>
              </a:spcAft>
              <a:buClr>
                <a:schemeClr val="dk2"/>
              </a:buClr>
              <a:buSzPts val="3600"/>
              <a:buFont typeface="Times New Roman"/>
              <a:buNone/>
            </a:pPr>
            <a:r>
              <a:rPr lang="en-US" sz="3600" b="0" i="0" u="none" strike="noStrike" cap="small" dirty="0">
                <a:solidFill>
                  <a:schemeClr val="dk2"/>
                </a:solidFill>
                <a:latin typeface="Times New Roman"/>
                <a:ea typeface="Times New Roman"/>
                <a:cs typeface="Times New Roman"/>
                <a:sym typeface="Times New Roman"/>
              </a:rPr>
              <a:t>      Mathematical Model (cont.)</a:t>
            </a:r>
            <a:endParaRPr sz="3600" b="0" i="0" u="none" strike="noStrike" cap="small" dirty="0">
              <a:solidFill>
                <a:schemeClr val="dk2"/>
              </a:solidFill>
              <a:latin typeface="Times New Roman"/>
              <a:ea typeface="Times New Roman"/>
              <a:cs typeface="Times New Roman"/>
              <a:sym typeface="Times New Roman"/>
            </a:endParaRPr>
          </a:p>
        </p:txBody>
      </p:sp>
      <p:sp>
        <p:nvSpPr>
          <p:cNvPr id="2" name="Rectangle 1"/>
          <p:cNvSpPr/>
          <p:nvPr/>
        </p:nvSpPr>
        <p:spPr>
          <a:xfrm>
            <a:off x="1095555" y="1030423"/>
            <a:ext cx="4572000" cy="5032147"/>
          </a:xfrm>
          <a:prstGeom prst="rect">
            <a:avLst/>
          </a:prstGeom>
        </p:spPr>
        <p:txBody>
          <a:bodyPr>
            <a:spAutoFit/>
          </a:bodyPr>
          <a:lstStyle/>
          <a:p>
            <a:pPr indent="274320" algn="just">
              <a:lnSpc>
                <a:spcPct val="150000"/>
              </a:lnSpc>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SET DESCRIPTION:</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indent="274320" algn="just">
              <a:lnSpc>
                <a:spcPct val="150000"/>
              </a:lnSpc>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Reverse Circle Cipher  </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indent="274320"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Set R</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CC</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indent="274320"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R</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CC0</a:t>
            </a:r>
            <a:r>
              <a:rPr lang="en-US" dirty="0">
                <a:latin typeface="Times New Roman" panose="02020603050405020304" pitchFamily="18" charset="0"/>
                <a:ea typeface="Times New Roman" panose="02020603050405020304" pitchFamily="18" charset="0"/>
                <a:cs typeface="Times New Roman" panose="02020603050405020304" pitchFamily="18" charset="0"/>
              </a:rPr>
              <a:t>= Data List</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indent="274320"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R</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CC1</a:t>
            </a:r>
            <a:r>
              <a:rPr lang="en-US" dirty="0">
                <a:latin typeface="Times New Roman" panose="02020603050405020304" pitchFamily="18" charset="0"/>
                <a:ea typeface="Times New Roman" panose="02020603050405020304" pitchFamily="18" charset="0"/>
                <a:cs typeface="Times New Roman" panose="02020603050405020304" pitchFamily="18" charset="0"/>
              </a:rPr>
              <a:t>= Block formation</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indent="274320"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R</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CC2</a:t>
            </a:r>
            <a:r>
              <a:rPr lang="en-US" dirty="0">
                <a:latin typeface="Times New Roman" panose="02020603050405020304" pitchFamily="18" charset="0"/>
                <a:ea typeface="Times New Roman" panose="02020603050405020304" pitchFamily="18" charset="0"/>
                <a:cs typeface="Times New Roman" panose="02020603050405020304" pitchFamily="18" charset="0"/>
              </a:rPr>
              <a:t>=Block Rotation</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indent="274320"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R</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CC3</a:t>
            </a:r>
            <a:r>
              <a:rPr lang="en-US" dirty="0">
                <a:latin typeface="Times New Roman" panose="02020603050405020304" pitchFamily="18" charset="0"/>
                <a:ea typeface="Times New Roman" panose="02020603050405020304" pitchFamily="18" charset="0"/>
                <a:cs typeface="Times New Roman" panose="02020603050405020304" pitchFamily="18" charset="0"/>
              </a:rPr>
              <a:t>= Byte Replacement</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indent="274320"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indent="274320"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indent="274320" algn="just">
              <a:lnSpc>
                <a:spcPct val="150000"/>
              </a:lnSpc>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Blockchain</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indent="274320"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Set B:</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indent="274320"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B</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0</a:t>
            </a:r>
            <a:r>
              <a:rPr lang="en-US" dirty="0">
                <a:latin typeface="Times New Roman" panose="02020603050405020304" pitchFamily="18" charset="0"/>
                <a:ea typeface="Times New Roman" panose="02020603050405020304" pitchFamily="18" charset="0"/>
                <a:cs typeface="Times New Roman" panose="02020603050405020304" pitchFamily="18" charset="0"/>
              </a:rPr>
              <a:t>=Encrypted String </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indent="274320"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B</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1</a:t>
            </a:r>
            <a:r>
              <a:rPr lang="en-US" dirty="0">
                <a:latin typeface="Times New Roman" panose="02020603050405020304" pitchFamily="18" charset="0"/>
                <a:ea typeface="Times New Roman" panose="02020603050405020304" pitchFamily="18" charset="0"/>
                <a:cs typeface="Times New Roman" panose="02020603050405020304" pitchFamily="18" charset="0"/>
              </a:rPr>
              <a:t>=Hash Key Generation </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indent="274320"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B</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2</a:t>
            </a:r>
            <a:r>
              <a:rPr lang="en-US" dirty="0">
                <a:latin typeface="Times New Roman" panose="02020603050405020304" pitchFamily="18" charset="0"/>
                <a:ea typeface="Times New Roman" panose="02020603050405020304" pitchFamily="18" charset="0"/>
                <a:cs typeface="Times New Roman" panose="02020603050405020304" pitchFamily="18" charset="0"/>
              </a:rPr>
              <a:t>=Random Character Selection </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indent="274320"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B</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3</a:t>
            </a:r>
            <a:r>
              <a:rPr lang="en-US" dirty="0">
                <a:latin typeface="Times New Roman" panose="02020603050405020304" pitchFamily="18" charset="0"/>
                <a:ea typeface="Times New Roman" panose="02020603050405020304" pitchFamily="18" charset="0"/>
                <a:cs typeface="Times New Roman" panose="02020603050405020304" pitchFamily="18" charset="0"/>
              </a:rPr>
              <a:t>= Block Chain  Formation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70824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p:nvPr/>
        </p:nvSpPr>
        <p:spPr>
          <a:xfrm>
            <a:off x="533400" y="228600"/>
            <a:ext cx="6467747" cy="801823"/>
          </a:xfrm>
          <a:prstGeom prst="rect">
            <a:avLst/>
          </a:prstGeom>
          <a:noFill/>
          <a:ln>
            <a:noFill/>
          </a:ln>
        </p:spPr>
        <p:txBody>
          <a:bodyPr spcFirstLastPara="1" wrap="square" lIns="91425" tIns="45700" rIns="91425" bIns="45700" anchor="t" anchorCtr="0">
            <a:normAutofit fontScale="92500"/>
          </a:bodyPr>
          <a:lstStyle/>
          <a:p>
            <a:pPr lvl="0">
              <a:buClr>
                <a:schemeClr val="dk2"/>
              </a:buClr>
              <a:buSzPts val="3600"/>
            </a:pPr>
            <a:r>
              <a:rPr lang="en-US" sz="3600" b="0" i="0" u="none" strike="noStrike" cap="small" dirty="0">
                <a:solidFill>
                  <a:schemeClr val="dk2"/>
                </a:solidFill>
                <a:latin typeface="Times New Roman"/>
                <a:ea typeface="Times New Roman"/>
                <a:cs typeface="Times New Roman"/>
                <a:sym typeface="Times New Roman"/>
              </a:rPr>
              <a:t>      Mathematical </a:t>
            </a:r>
            <a:r>
              <a:rPr lang="en-US" sz="3600" cap="small" dirty="0">
                <a:solidFill>
                  <a:schemeClr val="dk2"/>
                </a:solidFill>
                <a:latin typeface="Times New Roman"/>
                <a:ea typeface="Times New Roman"/>
                <a:cs typeface="Times New Roman"/>
                <a:sym typeface="Times New Roman"/>
              </a:rPr>
              <a:t>Model (cont.)</a:t>
            </a:r>
            <a:endParaRPr sz="3600" b="0" i="0" u="none" strike="noStrike" cap="small" dirty="0">
              <a:solidFill>
                <a:schemeClr val="dk2"/>
              </a:solidFill>
              <a:latin typeface="Times New Roman"/>
              <a:ea typeface="Times New Roman"/>
              <a:cs typeface="Times New Roman"/>
              <a:sym typeface="Times New Roman"/>
            </a:endParaRPr>
          </a:p>
        </p:txBody>
      </p:sp>
      <p:sp>
        <p:nvSpPr>
          <p:cNvPr id="3" name="Rectangle 2"/>
          <p:cNvSpPr/>
          <p:nvPr/>
        </p:nvSpPr>
        <p:spPr>
          <a:xfrm>
            <a:off x="871268" y="1030423"/>
            <a:ext cx="5564038" cy="4278094"/>
          </a:xfrm>
          <a:prstGeom prst="rect">
            <a:avLst/>
          </a:prstGeom>
        </p:spPr>
        <p:txBody>
          <a:bodyPr wrap="square">
            <a:spAutoFit/>
          </a:bodyPr>
          <a:lstStyle/>
          <a:p>
            <a:pPr indent="274320" algn="just">
              <a:lnSpc>
                <a:spcPct val="150000"/>
              </a:lnSpc>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Entropy Estimation</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indent="274320"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Set E</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E</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indent="274320"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E</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E0</a:t>
            </a:r>
            <a:r>
              <a:rPr lang="en-US" dirty="0">
                <a:latin typeface="Times New Roman" panose="02020603050405020304" pitchFamily="18" charset="0"/>
                <a:ea typeface="Times New Roman" panose="02020603050405020304" pitchFamily="18" charset="0"/>
                <a:cs typeface="Times New Roman" panose="02020603050405020304" pitchFamily="18" charset="0"/>
              </a:rPr>
              <a:t>=Gain Index  </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indent="274320"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E</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E1</a:t>
            </a:r>
            <a:r>
              <a:rPr lang="en-US" dirty="0">
                <a:latin typeface="Times New Roman" panose="02020603050405020304" pitchFamily="18" charset="0"/>
                <a:ea typeface="Times New Roman" panose="02020603050405020304" pitchFamily="18" charset="0"/>
                <a:cs typeface="Times New Roman" panose="02020603050405020304" pitchFamily="18" charset="0"/>
              </a:rPr>
              <a:t>= Gain Ration  </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indent="274320"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E</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E2</a:t>
            </a:r>
            <a:r>
              <a:rPr lang="en-US" dirty="0">
                <a:latin typeface="Times New Roman" panose="02020603050405020304" pitchFamily="18" charset="0"/>
                <a:ea typeface="Times New Roman" panose="02020603050405020304" pitchFamily="18" charset="0"/>
                <a:cs typeface="Times New Roman" panose="02020603050405020304" pitchFamily="18" charset="0"/>
              </a:rPr>
              <a:t>=Logarithmic Ratio  </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indent="274320"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E</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E3</a:t>
            </a:r>
            <a:r>
              <a:rPr lang="en-US" dirty="0">
                <a:latin typeface="Times New Roman" panose="02020603050405020304" pitchFamily="18" charset="0"/>
                <a:ea typeface="Times New Roman" panose="02020603050405020304" pitchFamily="18" charset="0"/>
                <a:cs typeface="Times New Roman" panose="02020603050405020304" pitchFamily="18" charset="0"/>
              </a:rPr>
              <a:t>=Entropy List </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indent="274320"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indent="274320" algn="just">
              <a:lnSpc>
                <a:spcPct val="150000"/>
              </a:lnSpc>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Decision Tree</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indent="274320"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Set D</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T</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indent="274320"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D</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T0</a:t>
            </a:r>
            <a:r>
              <a:rPr lang="en-US" dirty="0">
                <a:latin typeface="Times New Roman" panose="02020603050405020304" pitchFamily="18" charset="0"/>
                <a:ea typeface="Times New Roman" panose="02020603050405020304" pitchFamily="18" charset="0"/>
                <a:cs typeface="Times New Roman" panose="02020603050405020304" pitchFamily="18" charset="0"/>
              </a:rPr>
              <a:t>=Protocol Setting</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indent="274320"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D</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T1</a:t>
            </a:r>
            <a:r>
              <a:rPr lang="en-US" dirty="0">
                <a:latin typeface="Times New Roman" panose="02020603050405020304" pitchFamily="18" charset="0"/>
                <a:ea typeface="Times New Roman" panose="02020603050405020304" pitchFamily="18" charset="0"/>
                <a:cs typeface="Times New Roman" panose="02020603050405020304" pitchFamily="18" charset="0"/>
              </a:rPr>
              <a:t>=Gain Factor Analysis</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indent="274320"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D</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T2</a:t>
            </a:r>
            <a:r>
              <a:rPr lang="en-US" dirty="0">
                <a:latin typeface="Times New Roman" panose="02020603050405020304" pitchFamily="18" charset="0"/>
                <a:ea typeface="Times New Roman" panose="02020603050405020304" pitchFamily="18" charset="0"/>
                <a:cs typeface="Times New Roman" panose="02020603050405020304" pitchFamily="18" charset="0"/>
              </a:rPr>
              <a:t>=IF-then Rules </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      D</a:t>
            </a:r>
            <a:r>
              <a:rPr lang="en-US" baseline="-25000" dirty="0">
                <a:latin typeface="Times New Roman" panose="02020603050405020304" pitchFamily="18" charset="0"/>
                <a:ea typeface="Times New Roman" panose="02020603050405020304" pitchFamily="18" charset="0"/>
              </a:rPr>
              <a:t>T3</a:t>
            </a:r>
            <a:r>
              <a:rPr lang="en-US" dirty="0">
                <a:latin typeface="Times New Roman" panose="02020603050405020304" pitchFamily="18" charset="0"/>
                <a:ea typeface="Times New Roman" panose="02020603050405020304" pitchFamily="18" charset="0"/>
              </a:rPr>
              <a:t>=Decision Analysis</a:t>
            </a:r>
            <a:endParaRPr lang="en-US" dirty="0"/>
          </a:p>
        </p:txBody>
      </p:sp>
    </p:spTree>
    <p:extLst>
      <p:ext uri="{BB962C8B-B14F-4D97-AF65-F5344CB8AC3E}">
        <p14:creationId xmlns:p14="http://schemas.microsoft.com/office/powerpoint/2010/main" val="40815691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p:nvPr/>
        </p:nvSpPr>
        <p:spPr>
          <a:xfrm>
            <a:off x="533400" y="228600"/>
            <a:ext cx="6467747" cy="801823"/>
          </a:xfrm>
          <a:prstGeom prst="rect">
            <a:avLst/>
          </a:prstGeom>
          <a:noFill/>
          <a:ln>
            <a:noFill/>
          </a:ln>
        </p:spPr>
        <p:txBody>
          <a:bodyPr spcFirstLastPara="1" wrap="square" lIns="91425" tIns="45700" rIns="91425" bIns="45700" anchor="t" anchorCtr="0">
            <a:normAutofit fontScale="92500"/>
          </a:bodyPr>
          <a:lstStyle/>
          <a:p>
            <a:pPr lvl="0">
              <a:buClr>
                <a:schemeClr val="dk2"/>
              </a:buClr>
              <a:buSzPts val="3600"/>
            </a:pPr>
            <a:r>
              <a:rPr lang="en-US" sz="3600" b="0" i="0" u="none" strike="noStrike" cap="small" dirty="0">
                <a:solidFill>
                  <a:schemeClr val="dk2"/>
                </a:solidFill>
                <a:latin typeface="Times New Roman"/>
                <a:ea typeface="Times New Roman"/>
                <a:cs typeface="Times New Roman"/>
                <a:sym typeface="Times New Roman"/>
              </a:rPr>
              <a:t>      Mathematical </a:t>
            </a:r>
            <a:r>
              <a:rPr lang="en-US" sz="3600" cap="small" dirty="0">
                <a:solidFill>
                  <a:schemeClr val="dk2"/>
                </a:solidFill>
                <a:latin typeface="Times New Roman"/>
                <a:ea typeface="Times New Roman"/>
                <a:cs typeface="Times New Roman"/>
                <a:sym typeface="Times New Roman"/>
              </a:rPr>
              <a:t>Model (cont.)</a:t>
            </a:r>
            <a:endParaRPr sz="3600" b="0" i="0" u="none" strike="noStrike" cap="small" dirty="0">
              <a:solidFill>
                <a:schemeClr val="dk2"/>
              </a:solidFill>
              <a:latin typeface="Times New Roman"/>
              <a:ea typeface="Times New Roman"/>
              <a:cs typeface="Times New Roman"/>
              <a:sym typeface="Times New Roman"/>
            </a:endParaRPr>
          </a:p>
        </p:txBody>
      </p:sp>
      <p:sp>
        <p:nvSpPr>
          <p:cNvPr id="2" name="Rectangle 1"/>
          <p:cNvSpPr/>
          <p:nvPr/>
        </p:nvSpPr>
        <p:spPr>
          <a:xfrm>
            <a:off x="715992" y="1030423"/>
            <a:ext cx="8013939" cy="4278094"/>
          </a:xfrm>
          <a:prstGeom prst="rect">
            <a:avLst/>
          </a:prstGeom>
        </p:spPr>
        <p:txBody>
          <a:bodyPr wrap="square">
            <a:spAutoFit/>
          </a:bodyPr>
          <a:lstStyle/>
          <a:p>
            <a:pPr indent="274320" algn="just">
              <a:lnSpc>
                <a:spcPct val="150000"/>
              </a:lnSpc>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Representation of Sets and its operation:-</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indent="274320"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Union Representation:-</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romanLcPeriod"/>
              <a:tabLst>
                <a:tab pos="28575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Set R</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CC=</a:t>
            </a:r>
            <a:r>
              <a:rPr lang="en-US" dirty="0">
                <a:latin typeface="Times New Roman" panose="02020603050405020304" pitchFamily="18" charset="0"/>
                <a:ea typeface="Times New Roman" panose="02020603050405020304" pitchFamily="18" charset="0"/>
                <a:cs typeface="Times New Roman" panose="02020603050405020304" pitchFamily="18" charset="0"/>
              </a:rPr>
              <a:t>{ R</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CC0,</a:t>
            </a:r>
            <a:r>
              <a:rPr lang="en-US" dirty="0">
                <a:latin typeface="Times New Roman" panose="02020603050405020304" pitchFamily="18" charset="0"/>
                <a:ea typeface="Times New Roman" panose="02020603050405020304" pitchFamily="18" charset="0"/>
                <a:cs typeface="Times New Roman" panose="02020603050405020304" pitchFamily="18" charset="0"/>
              </a:rPr>
              <a:t> R</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CC1,</a:t>
            </a:r>
            <a:r>
              <a:rPr lang="en-US" dirty="0">
                <a:latin typeface="Times New Roman" panose="02020603050405020304" pitchFamily="18" charset="0"/>
                <a:ea typeface="Times New Roman" panose="02020603050405020304" pitchFamily="18" charset="0"/>
                <a:cs typeface="Times New Roman" panose="02020603050405020304" pitchFamily="18" charset="0"/>
              </a:rPr>
              <a:t> R</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CC2,</a:t>
            </a:r>
            <a:r>
              <a:rPr lang="en-US" dirty="0">
                <a:latin typeface="Times New Roman" panose="02020603050405020304" pitchFamily="18" charset="0"/>
                <a:ea typeface="Times New Roman" panose="02020603050405020304" pitchFamily="18" charset="0"/>
                <a:cs typeface="Times New Roman" panose="02020603050405020304" pitchFamily="18" charset="0"/>
              </a:rPr>
              <a:t> R</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CC3</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indent="274320" algn="just">
              <a:lnSpc>
                <a:spcPct val="150000"/>
              </a:lnSpc>
              <a:tabLst>
                <a:tab pos="285750" algn="l"/>
                <a:tab pos="3429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			        Set B  ={ B</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0,</a:t>
            </a:r>
            <a:r>
              <a:rPr lang="en-US" dirty="0">
                <a:latin typeface="Times New Roman" panose="02020603050405020304" pitchFamily="18" charset="0"/>
                <a:ea typeface="Times New Roman" panose="02020603050405020304" pitchFamily="18" charset="0"/>
                <a:cs typeface="Times New Roman" panose="02020603050405020304" pitchFamily="18" charset="0"/>
              </a:rPr>
              <a:t> B</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1,</a:t>
            </a:r>
            <a:r>
              <a:rPr lang="en-US" dirty="0">
                <a:latin typeface="Times New Roman" panose="02020603050405020304" pitchFamily="18" charset="0"/>
                <a:ea typeface="Times New Roman" panose="02020603050405020304" pitchFamily="18" charset="0"/>
                <a:cs typeface="Times New Roman" panose="02020603050405020304" pitchFamily="18" charset="0"/>
              </a:rPr>
              <a:t> B</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2,</a:t>
            </a:r>
            <a:r>
              <a:rPr lang="en-US" dirty="0">
                <a:latin typeface="Times New Roman" panose="02020603050405020304" pitchFamily="18" charset="0"/>
                <a:ea typeface="Times New Roman" panose="02020603050405020304" pitchFamily="18" charset="0"/>
                <a:cs typeface="Times New Roman" panose="02020603050405020304" pitchFamily="18" charset="0"/>
              </a:rPr>
              <a:t> B</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3</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indent="274320"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             Set (R</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SA</a:t>
            </a:r>
            <a:r>
              <a:rPr lang="en-US" dirty="0">
                <a:latin typeface="Times New Roman" panose="02020603050405020304" pitchFamily="18" charset="0"/>
                <a:ea typeface="Times New Roman" panose="02020603050405020304" pitchFamily="18" charset="0"/>
                <a:cs typeface="Times New Roman" panose="02020603050405020304" pitchFamily="18" charset="0"/>
              </a:rPr>
              <a:t> U B) = { R</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CC0,</a:t>
            </a:r>
            <a:r>
              <a:rPr lang="en-US" dirty="0">
                <a:latin typeface="Times New Roman" panose="02020603050405020304" pitchFamily="18" charset="0"/>
                <a:ea typeface="Times New Roman" panose="02020603050405020304" pitchFamily="18" charset="0"/>
                <a:cs typeface="Times New Roman" panose="02020603050405020304" pitchFamily="18" charset="0"/>
              </a:rPr>
              <a:t> R</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CC1,</a:t>
            </a:r>
            <a:r>
              <a:rPr lang="en-US" dirty="0">
                <a:latin typeface="Times New Roman" panose="02020603050405020304" pitchFamily="18" charset="0"/>
                <a:ea typeface="Times New Roman" panose="02020603050405020304" pitchFamily="18" charset="0"/>
                <a:cs typeface="Times New Roman" panose="02020603050405020304" pitchFamily="18" charset="0"/>
              </a:rPr>
              <a:t> R</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CC2,</a:t>
            </a:r>
            <a:r>
              <a:rPr lang="en-US" dirty="0">
                <a:latin typeface="Times New Roman" panose="02020603050405020304" pitchFamily="18" charset="0"/>
                <a:ea typeface="Times New Roman" panose="02020603050405020304" pitchFamily="18" charset="0"/>
                <a:cs typeface="Times New Roman" panose="02020603050405020304" pitchFamily="18" charset="0"/>
              </a:rPr>
              <a:t> R</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CC3 </a:t>
            </a:r>
            <a:r>
              <a:rPr lang="en-US" dirty="0">
                <a:latin typeface="Times New Roman" panose="02020603050405020304" pitchFamily="18" charset="0"/>
                <a:ea typeface="Times New Roman" panose="02020603050405020304" pitchFamily="18" charset="0"/>
                <a:cs typeface="Times New Roman" panose="02020603050405020304" pitchFamily="18" charset="0"/>
              </a:rPr>
              <a:t> U B</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0,</a:t>
            </a:r>
            <a:r>
              <a:rPr lang="en-US" dirty="0">
                <a:latin typeface="Times New Roman" panose="02020603050405020304" pitchFamily="18" charset="0"/>
                <a:ea typeface="Times New Roman" panose="02020603050405020304" pitchFamily="18" charset="0"/>
                <a:cs typeface="Times New Roman" panose="02020603050405020304" pitchFamily="18" charset="0"/>
              </a:rPr>
              <a:t> B</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1,</a:t>
            </a:r>
            <a:r>
              <a:rPr lang="en-US" dirty="0">
                <a:latin typeface="Times New Roman" panose="02020603050405020304" pitchFamily="18" charset="0"/>
                <a:ea typeface="Times New Roman" panose="02020603050405020304" pitchFamily="18" charset="0"/>
                <a:cs typeface="Times New Roman" panose="02020603050405020304" pitchFamily="18" charset="0"/>
              </a:rPr>
              <a:t> B</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2,</a:t>
            </a:r>
            <a:r>
              <a:rPr lang="en-US" dirty="0">
                <a:latin typeface="Times New Roman" panose="02020603050405020304" pitchFamily="18" charset="0"/>
                <a:ea typeface="Times New Roman" panose="02020603050405020304" pitchFamily="18" charset="0"/>
                <a:cs typeface="Times New Roman" panose="02020603050405020304" pitchFamily="18" charset="0"/>
              </a:rPr>
              <a:t> B</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3</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indent="274320"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indent="274320"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indent="274320"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romanLcPeriod"/>
              <a:tabLst>
                <a:tab pos="28575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Set E</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E</a:t>
            </a:r>
            <a:r>
              <a:rPr lang="en-US" dirty="0">
                <a:latin typeface="Times New Roman" panose="02020603050405020304" pitchFamily="18" charset="0"/>
                <a:ea typeface="Times New Roman" panose="02020603050405020304" pitchFamily="18" charset="0"/>
                <a:cs typeface="Times New Roman" panose="02020603050405020304" pitchFamily="18" charset="0"/>
              </a:rPr>
              <a:t> ={ E</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E 0,</a:t>
            </a:r>
            <a:r>
              <a:rPr lang="en-US" dirty="0">
                <a:latin typeface="Times New Roman" panose="02020603050405020304" pitchFamily="18" charset="0"/>
                <a:ea typeface="Times New Roman" panose="02020603050405020304" pitchFamily="18" charset="0"/>
                <a:cs typeface="Times New Roman" panose="02020603050405020304" pitchFamily="18" charset="0"/>
              </a:rPr>
              <a:t> E</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E1,</a:t>
            </a:r>
            <a:r>
              <a:rPr lang="en-US" dirty="0">
                <a:latin typeface="Times New Roman" panose="02020603050405020304" pitchFamily="18" charset="0"/>
                <a:ea typeface="Times New Roman" panose="02020603050405020304" pitchFamily="18" charset="0"/>
                <a:cs typeface="Times New Roman" panose="02020603050405020304" pitchFamily="18" charset="0"/>
              </a:rPr>
              <a:t> E</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E2,</a:t>
            </a:r>
            <a:r>
              <a:rPr lang="en-US" dirty="0">
                <a:latin typeface="Times New Roman" panose="02020603050405020304" pitchFamily="18" charset="0"/>
                <a:ea typeface="Times New Roman" panose="02020603050405020304" pitchFamily="18" charset="0"/>
                <a:cs typeface="Times New Roman" panose="02020603050405020304" pitchFamily="18" charset="0"/>
              </a:rPr>
              <a:t> E</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E 3</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tabLst>
                <a:tab pos="28575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	Set (R</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SA</a:t>
            </a:r>
            <a:r>
              <a:rPr lang="en-US" dirty="0">
                <a:latin typeface="Times New Roman" panose="02020603050405020304" pitchFamily="18" charset="0"/>
                <a:ea typeface="Times New Roman" panose="02020603050405020304" pitchFamily="18" charset="0"/>
                <a:cs typeface="Times New Roman" panose="02020603050405020304" pitchFamily="18" charset="0"/>
              </a:rPr>
              <a:t> U B  U E</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E </a:t>
            </a:r>
            <a:r>
              <a:rPr lang="en-US" dirty="0">
                <a:latin typeface="Times New Roman" panose="02020603050405020304" pitchFamily="18" charset="0"/>
                <a:ea typeface="Times New Roman" panose="02020603050405020304" pitchFamily="18" charset="0"/>
                <a:cs typeface="Times New Roman" panose="02020603050405020304" pitchFamily="18" charset="0"/>
              </a:rPr>
              <a:t>) = { R</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CC0,</a:t>
            </a:r>
            <a:r>
              <a:rPr lang="en-US" dirty="0">
                <a:latin typeface="Times New Roman" panose="02020603050405020304" pitchFamily="18" charset="0"/>
                <a:ea typeface="Times New Roman" panose="02020603050405020304" pitchFamily="18" charset="0"/>
                <a:cs typeface="Times New Roman" panose="02020603050405020304" pitchFamily="18" charset="0"/>
              </a:rPr>
              <a:t> R</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CC1,</a:t>
            </a:r>
            <a:r>
              <a:rPr lang="en-US" dirty="0">
                <a:latin typeface="Times New Roman" panose="02020603050405020304" pitchFamily="18" charset="0"/>
                <a:ea typeface="Times New Roman" panose="02020603050405020304" pitchFamily="18" charset="0"/>
                <a:cs typeface="Times New Roman" panose="02020603050405020304" pitchFamily="18" charset="0"/>
              </a:rPr>
              <a:t> R</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CC2,</a:t>
            </a:r>
            <a:r>
              <a:rPr lang="en-US" dirty="0">
                <a:latin typeface="Times New Roman" panose="02020603050405020304" pitchFamily="18" charset="0"/>
                <a:ea typeface="Times New Roman" panose="02020603050405020304" pitchFamily="18" charset="0"/>
                <a:cs typeface="Times New Roman" panose="02020603050405020304" pitchFamily="18" charset="0"/>
              </a:rPr>
              <a:t> R</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CC3</a:t>
            </a:r>
            <a:r>
              <a:rPr lang="en-US" dirty="0">
                <a:latin typeface="Times New Roman" panose="02020603050405020304" pitchFamily="18" charset="0"/>
                <a:ea typeface="Times New Roman" panose="02020603050405020304" pitchFamily="18" charset="0"/>
                <a:cs typeface="Times New Roman" panose="02020603050405020304" pitchFamily="18" charset="0"/>
              </a:rPr>
              <a:t>, B</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0,</a:t>
            </a:r>
            <a:r>
              <a:rPr lang="en-US" dirty="0">
                <a:latin typeface="Times New Roman" panose="02020603050405020304" pitchFamily="18" charset="0"/>
                <a:ea typeface="Times New Roman" panose="02020603050405020304" pitchFamily="18" charset="0"/>
                <a:cs typeface="Times New Roman" panose="02020603050405020304" pitchFamily="18" charset="0"/>
              </a:rPr>
              <a:t> B</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1,</a:t>
            </a:r>
            <a:r>
              <a:rPr lang="en-US" dirty="0">
                <a:latin typeface="Times New Roman" panose="02020603050405020304" pitchFamily="18" charset="0"/>
                <a:ea typeface="Times New Roman" panose="02020603050405020304" pitchFamily="18" charset="0"/>
                <a:cs typeface="Times New Roman" panose="02020603050405020304" pitchFamily="18" charset="0"/>
              </a:rPr>
              <a:t> B</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2,</a:t>
            </a:r>
            <a:r>
              <a:rPr lang="en-US" dirty="0">
                <a:latin typeface="Times New Roman" panose="02020603050405020304" pitchFamily="18" charset="0"/>
                <a:ea typeface="Times New Roman" panose="02020603050405020304" pitchFamily="18" charset="0"/>
                <a:cs typeface="Times New Roman" panose="02020603050405020304" pitchFamily="18" charset="0"/>
              </a:rPr>
              <a:t> B</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3 </a:t>
            </a:r>
            <a:r>
              <a:rPr lang="en-US" dirty="0">
                <a:latin typeface="Times New Roman" panose="02020603050405020304" pitchFamily="18" charset="0"/>
                <a:ea typeface="Times New Roman" panose="02020603050405020304" pitchFamily="18" charset="0"/>
                <a:cs typeface="Times New Roman" panose="02020603050405020304" pitchFamily="18" charset="0"/>
              </a:rPr>
              <a:t>U E</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E 0,</a:t>
            </a:r>
            <a:r>
              <a:rPr lang="en-US" dirty="0">
                <a:latin typeface="Times New Roman" panose="02020603050405020304" pitchFamily="18" charset="0"/>
                <a:ea typeface="Times New Roman" panose="02020603050405020304" pitchFamily="18" charset="0"/>
                <a:cs typeface="Times New Roman" panose="02020603050405020304" pitchFamily="18" charset="0"/>
              </a:rPr>
              <a:t> E</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E1,</a:t>
            </a:r>
            <a:r>
              <a:rPr lang="en-US" dirty="0">
                <a:latin typeface="Times New Roman" panose="02020603050405020304" pitchFamily="18" charset="0"/>
                <a:ea typeface="Times New Roman" panose="02020603050405020304" pitchFamily="18" charset="0"/>
                <a:cs typeface="Times New Roman" panose="02020603050405020304" pitchFamily="18" charset="0"/>
              </a:rPr>
              <a:t> E</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E2,</a:t>
            </a:r>
            <a:r>
              <a:rPr lang="en-US" dirty="0">
                <a:latin typeface="Times New Roman" panose="02020603050405020304" pitchFamily="18" charset="0"/>
                <a:ea typeface="Times New Roman" panose="02020603050405020304" pitchFamily="18" charset="0"/>
                <a:cs typeface="Times New Roman" panose="02020603050405020304" pitchFamily="18" charset="0"/>
              </a:rPr>
              <a:t> E</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E 3</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indent="274320" algn="just">
              <a:lnSpc>
                <a:spcPct val="150000"/>
              </a:lnSpc>
              <a:tabLst>
                <a:tab pos="28575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romanLcPeriod"/>
              <a:tabLst>
                <a:tab pos="285750" algn="l"/>
                <a:tab pos="3429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Set D</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T</a:t>
            </a:r>
            <a:r>
              <a:rPr lang="en-US" dirty="0">
                <a:latin typeface="Times New Roman" panose="02020603050405020304" pitchFamily="18" charset="0"/>
                <a:ea typeface="Times New Roman" panose="02020603050405020304" pitchFamily="18" charset="0"/>
                <a:cs typeface="Times New Roman" panose="02020603050405020304" pitchFamily="18" charset="0"/>
              </a:rPr>
              <a:t> ={ D</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T 0,</a:t>
            </a:r>
            <a:r>
              <a:rPr lang="en-US" dirty="0">
                <a:latin typeface="Times New Roman" panose="02020603050405020304" pitchFamily="18" charset="0"/>
                <a:ea typeface="Times New Roman" panose="02020603050405020304" pitchFamily="18" charset="0"/>
                <a:cs typeface="Times New Roman" panose="02020603050405020304" pitchFamily="18" charset="0"/>
              </a:rPr>
              <a:t> D</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T1,</a:t>
            </a:r>
            <a:r>
              <a:rPr lang="en-US" dirty="0">
                <a:latin typeface="Times New Roman" panose="02020603050405020304" pitchFamily="18" charset="0"/>
                <a:ea typeface="Times New Roman" panose="02020603050405020304" pitchFamily="18" charset="0"/>
                <a:cs typeface="Times New Roman" panose="02020603050405020304" pitchFamily="18" charset="0"/>
              </a:rPr>
              <a:t> D</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T2,</a:t>
            </a:r>
            <a:r>
              <a:rPr lang="en-US" dirty="0">
                <a:latin typeface="Times New Roman" panose="02020603050405020304" pitchFamily="18" charset="0"/>
                <a:ea typeface="Times New Roman" panose="02020603050405020304" pitchFamily="18" charset="0"/>
                <a:cs typeface="Times New Roman" panose="02020603050405020304" pitchFamily="18" charset="0"/>
              </a:rPr>
              <a:t> D</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T 3</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Set (R</a:t>
            </a:r>
            <a:r>
              <a:rPr lang="en-US" baseline="-25000" dirty="0">
                <a:latin typeface="Times New Roman" panose="02020603050405020304" pitchFamily="18" charset="0"/>
                <a:ea typeface="Times New Roman" panose="02020603050405020304" pitchFamily="18" charset="0"/>
              </a:rPr>
              <a:t>SA</a:t>
            </a:r>
            <a:r>
              <a:rPr lang="en-US" dirty="0">
                <a:latin typeface="Times New Roman" panose="02020603050405020304" pitchFamily="18" charset="0"/>
                <a:ea typeface="Times New Roman" panose="02020603050405020304" pitchFamily="18" charset="0"/>
              </a:rPr>
              <a:t> U B  U E</a:t>
            </a:r>
            <a:r>
              <a:rPr lang="en-US" baseline="-25000" dirty="0">
                <a:latin typeface="Times New Roman" panose="02020603050405020304" pitchFamily="18" charset="0"/>
                <a:ea typeface="Times New Roman" panose="02020603050405020304" pitchFamily="18" charset="0"/>
              </a:rPr>
              <a:t>E  </a:t>
            </a:r>
            <a:r>
              <a:rPr lang="en-US" dirty="0">
                <a:latin typeface="Times New Roman" panose="02020603050405020304" pitchFamily="18" charset="0"/>
                <a:ea typeface="Times New Roman" panose="02020603050405020304" pitchFamily="18" charset="0"/>
              </a:rPr>
              <a:t>U D</a:t>
            </a:r>
            <a:r>
              <a:rPr lang="en-US" baseline="-25000" dirty="0">
                <a:latin typeface="Times New Roman" panose="02020603050405020304" pitchFamily="18" charset="0"/>
                <a:ea typeface="Times New Roman" panose="02020603050405020304" pitchFamily="18" charset="0"/>
              </a:rPr>
              <a:t>T</a:t>
            </a:r>
            <a:r>
              <a:rPr lang="en-US" dirty="0">
                <a:latin typeface="Times New Roman" panose="02020603050405020304" pitchFamily="18" charset="0"/>
                <a:ea typeface="Times New Roman" panose="02020603050405020304" pitchFamily="18" charset="0"/>
              </a:rPr>
              <a:t>) = { R</a:t>
            </a:r>
            <a:r>
              <a:rPr lang="en-US" baseline="-25000" dirty="0">
                <a:latin typeface="Times New Roman" panose="02020603050405020304" pitchFamily="18" charset="0"/>
                <a:ea typeface="Times New Roman" panose="02020603050405020304" pitchFamily="18" charset="0"/>
              </a:rPr>
              <a:t>CC0,</a:t>
            </a:r>
            <a:r>
              <a:rPr lang="en-US" dirty="0">
                <a:latin typeface="Times New Roman" panose="02020603050405020304" pitchFamily="18" charset="0"/>
                <a:ea typeface="Times New Roman" panose="02020603050405020304" pitchFamily="18" charset="0"/>
              </a:rPr>
              <a:t> R</a:t>
            </a:r>
            <a:r>
              <a:rPr lang="en-US" baseline="-25000" dirty="0">
                <a:latin typeface="Times New Roman" panose="02020603050405020304" pitchFamily="18" charset="0"/>
                <a:ea typeface="Times New Roman" panose="02020603050405020304" pitchFamily="18" charset="0"/>
              </a:rPr>
              <a:t>CC1,</a:t>
            </a:r>
            <a:r>
              <a:rPr lang="en-US" dirty="0">
                <a:latin typeface="Times New Roman" panose="02020603050405020304" pitchFamily="18" charset="0"/>
                <a:ea typeface="Times New Roman" panose="02020603050405020304" pitchFamily="18" charset="0"/>
              </a:rPr>
              <a:t> R</a:t>
            </a:r>
            <a:r>
              <a:rPr lang="en-US" baseline="-25000" dirty="0">
                <a:latin typeface="Times New Roman" panose="02020603050405020304" pitchFamily="18" charset="0"/>
                <a:ea typeface="Times New Roman" panose="02020603050405020304" pitchFamily="18" charset="0"/>
              </a:rPr>
              <a:t>CC2,</a:t>
            </a:r>
            <a:r>
              <a:rPr lang="en-US" dirty="0">
                <a:latin typeface="Times New Roman" panose="02020603050405020304" pitchFamily="18" charset="0"/>
                <a:ea typeface="Times New Roman" panose="02020603050405020304" pitchFamily="18" charset="0"/>
              </a:rPr>
              <a:t> R</a:t>
            </a:r>
            <a:r>
              <a:rPr lang="en-US" baseline="-25000" dirty="0">
                <a:latin typeface="Times New Roman" panose="02020603050405020304" pitchFamily="18" charset="0"/>
                <a:ea typeface="Times New Roman" panose="02020603050405020304" pitchFamily="18" charset="0"/>
              </a:rPr>
              <a:t>CC3</a:t>
            </a:r>
            <a:r>
              <a:rPr lang="en-US" dirty="0">
                <a:latin typeface="Times New Roman" panose="02020603050405020304" pitchFamily="18" charset="0"/>
                <a:ea typeface="Times New Roman" panose="02020603050405020304" pitchFamily="18" charset="0"/>
              </a:rPr>
              <a:t>, B</a:t>
            </a:r>
            <a:r>
              <a:rPr lang="en-US" baseline="-25000" dirty="0">
                <a:latin typeface="Times New Roman" panose="02020603050405020304" pitchFamily="18" charset="0"/>
                <a:ea typeface="Times New Roman" panose="02020603050405020304" pitchFamily="18" charset="0"/>
              </a:rPr>
              <a:t>0,</a:t>
            </a:r>
            <a:r>
              <a:rPr lang="en-US" dirty="0">
                <a:latin typeface="Times New Roman" panose="02020603050405020304" pitchFamily="18" charset="0"/>
                <a:ea typeface="Times New Roman" panose="02020603050405020304" pitchFamily="18" charset="0"/>
              </a:rPr>
              <a:t> B</a:t>
            </a:r>
            <a:r>
              <a:rPr lang="en-US" baseline="-25000" dirty="0">
                <a:latin typeface="Times New Roman" panose="02020603050405020304" pitchFamily="18" charset="0"/>
                <a:ea typeface="Times New Roman" panose="02020603050405020304" pitchFamily="18" charset="0"/>
              </a:rPr>
              <a:t>1,</a:t>
            </a:r>
            <a:r>
              <a:rPr lang="en-US" dirty="0">
                <a:latin typeface="Times New Roman" panose="02020603050405020304" pitchFamily="18" charset="0"/>
                <a:ea typeface="Times New Roman" panose="02020603050405020304" pitchFamily="18" charset="0"/>
              </a:rPr>
              <a:t> B</a:t>
            </a:r>
            <a:r>
              <a:rPr lang="en-US" baseline="-25000" dirty="0">
                <a:latin typeface="Times New Roman" panose="02020603050405020304" pitchFamily="18" charset="0"/>
                <a:ea typeface="Times New Roman" panose="02020603050405020304" pitchFamily="18" charset="0"/>
              </a:rPr>
              <a:t>2,</a:t>
            </a:r>
            <a:r>
              <a:rPr lang="en-US" dirty="0">
                <a:latin typeface="Times New Roman" panose="02020603050405020304" pitchFamily="18" charset="0"/>
                <a:ea typeface="Times New Roman" panose="02020603050405020304" pitchFamily="18" charset="0"/>
              </a:rPr>
              <a:t> B</a:t>
            </a:r>
            <a:r>
              <a:rPr lang="en-US" baseline="-25000" dirty="0">
                <a:latin typeface="Times New Roman" panose="02020603050405020304" pitchFamily="18" charset="0"/>
                <a:ea typeface="Times New Roman" panose="02020603050405020304" pitchFamily="18" charset="0"/>
              </a:rPr>
              <a:t>3 </a:t>
            </a:r>
            <a:r>
              <a:rPr lang="en-US" dirty="0">
                <a:latin typeface="Times New Roman" panose="02020603050405020304" pitchFamily="18" charset="0"/>
                <a:ea typeface="Times New Roman" panose="02020603050405020304" pitchFamily="18" charset="0"/>
              </a:rPr>
              <a:t>, E</a:t>
            </a:r>
            <a:r>
              <a:rPr lang="en-US" baseline="-25000" dirty="0">
                <a:latin typeface="Times New Roman" panose="02020603050405020304" pitchFamily="18" charset="0"/>
                <a:ea typeface="Times New Roman" panose="02020603050405020304" pitchFamily="18" charset="0"/>
              </a:rPr>
              <a:t>E 0,</a:t>
            </a:r>
            <a:r>
              <a:rPr lang="en-US" dirty="0">
                <a:latin typeface="Times New Roman" panose="02020603050405020304" pitchFamily="18" charset="0"/>
                <a:ea typeface="Times New Roman" panose="02020603050405020304" pitchFamily="18" charset="0"/>
              </a:rPr>
              <a:t> E</a:t>
            </a:r>
            <a:r>
              <a:rPr lang="en-US" baseline="-25000" dirty="0">
                <a:latin typeface="Times New Roman" panose="02020603050405020304" pitchFamily="18" charset="0"/>
                <a:ea typeface="Times New Roman" panose="02020603050405020304" pitchFamily="18" charset="0"/>
              </a:rPr>
              <a:t>E1,</a:t>
            </a:r>
            <a:r>
              <a:rPr lang="en-US" dirty="0">
                <a:latin typeface="Times New Roman" panose="02020603050405020304" pitchFamily="18" charset="0"/>
                <a:ea typeface="Times New Roman" panose="02020603050405020304" pitchFamily="18" charset="0"/>
              </a:rPr>
              <a:t> E</a:t>
            </a:r>
            <a:r>
              <a:rPr lang="en-US" baseline="-25000" dirty="0">
                <a:latin typeface="Times New Roman" panose="02020603050405020304" pitchFamily="18" charset="0"/>
                <a:ea typeface="Times New Roman" panose="02020603050405020304" pitchFamily="18" charset="0"/>
              </a:rPr>
              <a:t>E2,</a:t>
            </a:r>
            <a:r>
              <a:rPr lang="en-US" dirty="0">
                <a:latin typeface="Times New Roman" panose="02020603050405020304" pitchFamily="18" charset="0"/>
                <a:ea typeface="Times New Roman" panose="02020603050405020304" pitchFamily="18" charset="0"/>
              </a:rPr>
              <a:t> E</a:t>
            </a:r>
            <a:r>
              <a:rPr lang="en-US" baseline="-25000" dirty="0">
                <a:latin typeface="Times New Roman" panose="02020603050405020304" pitchFamily="18" charset="0"/>
                <a:ea typeface="Times New Roman" panose="02020603050405020304" pitchFamily="18" charset="0"/>
              </a:rPr>
              <a:t>E 3 </a:t>
            </a:r>
            <a:r>
              <a:rPr lang="en-US" dirty="0">
                <a:latin typeface="Times New Roman" panose="02020603050405020304" pitchFamily="18" charset="0"/>
                <a:ea typeface="Times New Roman" panose="02020603050405020304" pitchFamily="18" charset="0"/>
              </a:rPr>
              <a:t>U D</a:t>
            </a:r>
            <a:r>
              <a:rPr lang="en-US" baseline="-25000" dirty="0">
                <a:latin typeface="Times New Roman" panose="02020603050405020304" pitchFamily="18" charset="0"/>
                <a:ea typeface="Times New Roman" panose="02020603050405020304" pitchFamily="18" charset="0"/>
              </a:rPr>
              <a:t>T 0,</a:t>
            </a:r>
            <a:r>
              <a:rPr lang="en-US" dirty="0">
                <a:latin typeface="Times New Roman" panose="02020603050405020304" pitchFamily="18" charset="0"/>
                <a:ea typeface="Times New Roman" panose="02020603050405020304" pitchFamily="18" charset="0"/>
              </a:rPr>
              <a:t> D</a:t>
            </a:r>
            <a:r>
              <a:rPr lang="en-US" baseline="-25000" dirty="0">
                <a:latin typeface="Times New Roman" panose="02020603050405020304" pitchFamily="18" charset="0"/>
                <a:ea typeface="Times New Roman" panose="02020603050405020304" pitchFamily="18" charset="0"/>
              </a:rPr>
              <a:t>T1,</a:t>
            </a:r>
            <a:r>
              <a:rPr lang="en-US" dirty="0">
                <a:latin typeface="Times New Roman" panose="02020603050405020304" pitchFamily="18" charset="0"/>
                <a:ea typeface="Times New Roman" panose="02020603050405020304" pitchFamily="18" charset="0"/>
              </a:rPr>
              <a:t> D</a:t>
            </a:r>
            <a:r>
              <a:rPr lang="en-US" baseline="-25000" dirty="0">
                <a:latin typeface="Times New Roman" panose="02020603050405020304" pitchFamily="18" charset="0"/>
                <a:ea typeface="Times New Roman" panose="02020603050405020304" pitchFamily="18" charset="0"/>
              </a:rPr>
              <a:t>T2,</a:t>
            </a:r>
            <a:r>
              <a:rPr lang="en-US" dirty="0">
                <a:latin typeface="Times New Roman" panose="02020603050405020304" pitchFamily="18" charset="0"/>
                <a:ea typeface="Times New Roman" panose="02020603050405020304" pitchFamily="18" charset="0"/>
              </a:rPr>
              <a:t> D</a:t>
            </a:r>
            <a:r>
              <a:rPr lang="en-US" baseline="-25000" dirty="0">
                <a:latin typeface="Times New Roman" panose="02020603050405020304" pitchFamily="18" charset="0"/>
                <a:ea typeface="Times New Roman" panose="02020603050405020304" pitchFamily="18" charset="0"/>
              </a:rPr>
              <a:t>T 3</a:t>
            </a:r>
            <a:r>
              <a:rPr lang="en-US" dirty="0">
                <a:latin typeface="Times New Roman" panose="02020603050405020304" pitchFamily="18" charset="0"/>
                <a:ea typeface="Times New Roman" panose="02020603050405020304" pitchFamily="18" charset="0"/>
              </a:rPr>
              <a:t>}</a:t>
            </a:r>
            <a:endParaRPr lang="en-US" dirty="0"/>
          </a:p>
        </p:txBody>
      </p:sp>
    </p:spTree>
    <p:extLst>
      <p:ext uri="{BB962C8B-B14F-4D97-AF65-F5344CB8AC3E}">
        <p14:creationId xmlns:p14="http://schemas.microsoft.com/office/powerpoint/2010/main" val="5557145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p:nvPr/>
        </p:nvSpPr>
        <p:spPr>
          <a:xfrm>
            <a:off x="533400" y="228600"/>
            <a:ext cx="6467747" cy="801823"/>
          </a:xfrm>
          <a:prstGeom prst="rect">
            <a:avLst/>
          </a:prstGeom>
          <a:noFill/>
          <a:ln>
            <a:noFill/>
          </a:ln>
        </p:spPr>
        <p:txBody>
          <a:bodyPr spcFirstLastPara="1" wrap="square" lIns="91425" tIns="45700" rIns="91425" bIns="45700" anchor="t" anchorCtr="0">
            <a:normAutofit fontScale="92500"/>
          </a:bodyPr>
          <a:lstStyle/>
          <a:p>
            <a:pPr lvl="0">
              <a:buClr>
                <a:schemeClr val="dk2"/>
              </a:buClr>
              <a:buSzPts val="3600"/>
            </a:pPr>
            <a:r>
              <a:rPr lang="en-US" sz="3600" b="0" i="0" u="none" strike="noStrike" cap="small" dirty="0">
                <a:solidFill>
                  <a:schemeClr val="dk2"/>
                </a:solidFill>
                <a:latin typeface="Times New Roman"/>
                <a:ea typeface="Times New Roman"/>
                <a:cs typeface="Times New Roman"/>
                <a:sym typeface="Times New Roman"/>
              </a:rPr>
              <a:t>      Mathematical </a:t>
            </a:r>
            <a:r>
              <a:rPr lang="en-US" sz="3600" cap="small" dirty="0">
                <a:solidFill>
                  <a:schemeClr val="dk2"/>
                </a:solidFill>
                <a:latin typeface="Times New Roman"/>
                <a:ea typeface="Times New Roman"/>
                <a:cs typeface="Times New Roman"/>
                <a:sym typeface="Times New Roman"/>
              </a:rPr>
              <a:t>Model (cont.)</a:t>
            </a:r>
            <a:endParaRPr sz="3600" b="0" i="0" u="none" strike="noStrike" cap="small" dirty="0">
              <a:solidFill>
                <a:schemeClr val="dk2"/>
              </a:solidFill>
              <a:latin typeface="Times New Roman"/>
              <a:ea typeface="Times New Roman"/>
              <a:cs typeface="Times New Roman"/>
              <a:sym typeface="Times New Roman"/>
            </a:endParaRPr>
          </a:p>
        </p:txBody>
      </p:sp>
      <p:sp>
        <p:nvSpPr>
          <p:cNvPr id="5" name="Rectangle 5"/>
          <p:cNvSpPr>
            <a:spLocks noChangeArrowheads="1"/>
          </p:cNvSpPr>
          <p:nvPr/>
        </p:nvSpPr>
        <p:spPr bwMode="auto">
          <a:xfrm>
            <a:off x="672860" y="1766877"/>
            <a:ext cx="1790555"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74638"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74637" marR="0" lvl="2" algn="l" defTabSz="914400" rtl="0" eaLnBrk="0" fontAlgn="base" latinLnBrk="0" hangingPunct="0">
              <a:lnSpc>
                <a:spcPct val="100000"/>
              </a:lnSpc>
              <a:spcBef>
                <a:spcPct val="0"/>
              </a:spcBef>
              <a:spcAft>
                <a:spcPct val="0"/>
              </a:spcAft>
              <a:buClrTx/>
              <a:buSzPct val="100000"/>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Venn diagram:</a:t>
            </a:r>
            <a:endParaRPr kumimoji="0" lang="en-US" altLang="en-US" sz="1600" b="0" i="0" u="none" strike="noStrike" cap="none" normalizeH="0" baseline="0" dirty="0">
              <a:ln>
                <a:noFill/>
              </a:ln>
              <a:solidFill>
                <a:schemeClr val="tx1"/>
              </a:solidFill>
              <a:effectLst/>
            </a:endParaRPr>
          </a:p>
          <a:p>
            <a:pPr marL="0" marR="0" lvl="0" indent="274638"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085" y="2308016"/>
            <a:ext cx="5908675" cy="2349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p:cNvSpPr>
            <a:spLocks noChangeArrowheads="1"/>
          </p:cNvSpPr>
          <p:nvPr/>
        </p:nvSpPr>
        <p:spPr bwMode="auto">
          <a:xfrm>
            <a:off x="672860" y="230325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Tree>
    <p:extLst>
      <p:ext uri="{BB962C8B-B14F-4D97-AF65-F5344CB8AC3E}">
        <p14:creationId xmlns:p14="http://schemas.microsoft.com/office/powerpoint/2010/main" val="31464264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4"/>
          <p:cNvSpPr txBox="1">
            <a:spLocks noGrp="1"/>
          </p:cNvSpPr>
          <p:nvPr>
            <p:ph type="title"/>
          </p:nvPr>
        </p:nvSpPr>
        <p:spPr>
          <a:xfrm>
            <a:off x="685800" y="228600"/>
            <a:ext cx="7543800" cy="1447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600"/>
              <a:buFont typeface="Times New Roman"/>
              <a:buNone/>
            </a:pPr>
            <a:r>
              <a:rPr lang="en-US" sz="3600" dirty="0">
                <a:latin typeface="Times New Roman"/>
                <a:ea typeface="Times New Roman"/>
                <a:cs typeface="Times New Roman"/>
                <a:sym typeface="Times New Roman"/>
              </a:rPr>
              <a:t>       DFD 0</a:t>
            </a:r>
            <a:endParaRPr sz="3600" dirty="0">
              <a:latin typeface="Times New Roman"/>
              <a:ea typeface="Times New Roman"/>
              <a:cs typeface="Times New Roman"/>
              <a:sym typeface="Times New Roman"/>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1904102"/>
            <a:ext cx="5562600" cy="3981450"/>
          </a:xfrm>
          <a:prstGeom prst="rect">
            <a:avLst/>
          </a:prstGeom>
        </p:spPr>
      </p:pic>
    </p:spTree>
    <p:extLst>
      <p:ext uri="{BB962C8B-B14F-4D97-AF65-F5344CB8AC3E}">
        <p14:creationId xmlns:p14="http://schemas.microsoft.com/office/powerpoint/2010/main" val="27087252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4"/>
          <p:cNvSpPr txBox="1">
            <a:spLocks noGrp="1"/>
          </p:cNvSpPr>
          <p:nvPr>
            <p:ph type="title"/>
          </p:nvPr>
        </p:nvSpPr>
        <p:spPr>
          <a:xfrm>
            <a:off x="685800" y="228600"/>
            <a:ext cx="7543800" cy="1447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600"/>
              <a:buFont typeface="Times New Roman"/>
              <a:buNone/>
            </a:pPr>
            <a:r>
              <a:rPr lang="en-US" sz="3600" dirty="0">
                <a:latin typeface="Times New Roman"/>
                <a:ea typeface="Times New Roman"/>
                <a:cs typeface="Times New Roman"/>
                <a:sym typeface="Times New Roman"/>
              </a:rPr>
              <a:t>       DFD 1</a:t>
            </a:r>
            <a:endParaRPr sz="3600" dirty="0">
              <a:latin typeface="Times New Roman"/>
              <a:ea typeface="Times New Roman"/>
              <a:cs typeface="Times New Roman"/>
              <a:sym typeface="Times New Roman"/>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041" y="1676400"/>
            <a:ext cx="6745317" cy="4713909"/>
          </a:xfrm>
          <a:prstGeom prst="rect">
            <a:avLst/>
          </a:prstGeom>
        </p:spPr>
      </p:pic>
    </p:spTree>
    <p:extLst>
      <p:ext uri="{BB962C8B-B14F-4D97-AF65-F5344CB8AC3E}">
        <p14:creationId xmlns:p14="http://schemas.microsoft.com/office/powerpoint/2010/main" val="27697385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p:nvPr/>
        </p:nvSpPr>
        <p:spPr>
          <a:xfrm>
            <a:off x="-29570" y="228600"/>
            <a:ext cx="6172200" cy="857250"/>
          </a:xfrm>
          <a:prstGeom prst="rect">
            <a:avLst/>
          </a:prstGeom>
          <a:noFill/>
          <a:ln>
            <a:noFill/>
          </a:ln>
        </p:spPr>
        <p:txBody>
          <a:bodyPr spcFirstLastPara="1" wrap="square" lIns="68575" tIns="34275" rIns="68575" bIns="34275" anchor="ctr" anchorCtr="0">
            <a:normAutofit/>
          </a:bodyPr>
          <a:lstStyle/>
          <a:p>
            <a:pPr marL="0" marR="0" lvl="0" indent="0" algn="ctr" rtl="0">
              <a:spcBef>
                <a:spcPts val="0"/>
              </a:spcBef>
              <a:spcAft>
                <a:spcPts val="0"/>
              </a:spcAft>
              <a:buClr>
                <a:schemeClr val="dk1"/>
              </a:buClr>
              <a:buSzPts val="3600"/>
              <a:buFont typeface="Times New Roman"/>
              <a:buNone/>
            </a:pPr>
            <a:r>
              <a:rPr lang="en-US" sz="3600" b="0" i="0" u="none" strike="noStrike" cap="none" dirty="0">
                <a:solidFill>
                  <a:schemeClr val="dk1"/>
                </a:solidFill>
                <a:latin typeface="Times New Roman"/>
                <a:ea typeface="Times New Roman"/>
                <a:cs typeface="Times New Roman"/>
                <a:sym typeface="Times New Roman"/>
              </a:rPr>
              <a:t>CONTENTS	</a:t>
            </a:r>
            <a:endParaRPr sz="3600" b="0" i="0" u="none" strike="noStrike" cap="none" dirty="0">
              <a:solidFill>
                <a:schemeClr val="dk1"/>
              </a:solidFill>
              <a:latin typeface="Times New Roman"/>
              <a:ea typeface="Times New Roman"/>
              <a:cs typeface="Times New Roman"/>
              <a:sym typeface="Times New Roman"/>
            </a:endParaRPr>
          </a:p>
        </p:txBody>
      </p:sp>
      <p:sp>
        <p:nvSpPr>
          <p:cNvPr id="150" name="Google Shape;150;p2"/>
          <p:cNvSpPr/>
          <p:nvPr/>
        </p:nvSpPr>
        <p:spPr>
          <a:xfrm>
            <a:off x="1828800" y="1118507"/>
            <a:ext cx="6338816" cy="4953000"/>
          </a:xfrm>
          <a:prstGeom prst="rect">
            <a:avLst/>
          </a:prstGeom>
          <a:noFill/>
          <a:ln>
            <a:noFill/>
          </a:ln>
        </p:spPr>
        <p:txBody>
          <a:bodyPr spcFirstLastPara="1" wrap="square" lIns="68575" tIns="34275" rIns="68575" bIns="34275" anchor="t" anchorCtr="0">
            <a:normAutofit/>
          </a:bodyPr>
          <a:lstStyle/>
          <a:p>
            <a:pPr marL="342900" marR="0" lvl="0" indent="-34290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Century Schoolbook"/>
                <a:ea typeface="Century Schoolbook"/>
                <a:cs typeface="Century Schoolbook"/>
                <a:sym typeface="Century Schoolbook"/>
              </a:rPr>
              <a:t>Introduction	</a:t>
            </a:r>
            <a:endParaRPr sz="1800" b="0" i="0" u="none" strike="noStrike" cap="none" dirty="0">
              <a:solidFill>
                <a:schemeClr val="dk1"/>
              </a:solidFill>
              <a:latin typeface="Century Schoolbook"/>
              <a:ea typeface="Century Schoolbook"/>
              <a:cs typeface="Century Schoolbook"/>
              <a:sym typeface="Century Schoolbook"/>
            </a:endParaRPr>
          </a:p>
          <a:p>
            <a:pPr marL="342900" marR="0" lvl="0" indent="-342900" algn="l" rtl="0">
              <a:spcBef>
                <a:spcPts val="360"/>
              </a:spcBef>
              <a:spcAft>
                <a:spcPts val="0"/>
              </a:spcAft>
              <a:buClr>
                <a:schemeClr val="dk1"/>
              </a:buClr>
              <a:buSzPts val="1800"/>
              <a:buFont typeface="Arial"/>
              <a:buChar char="•"/>
            </a:pPr>
            <a:r>
              <a:rPr lang="en-US" sz="1800" b="0" i="0" u="none" strike="noStrike" cap="none" dirty="0">
                <a:solidFill>
                  <a:schemeClr val="dk1"/>
                </a:solidFill>
                <a:latin typeface="Century Schoolbook"/>
                <a:ea typeface="Century Schoolbook"/>
                <a:cs typeface="Century Schoolbook"/>
                <a:sym typeface="Century Schoolbook"/>
              </a:rPr>
              <a:t>Literature survey</a:t>
            </a:r>
            <a:endParaRPr dirty="0"/>
          </a:p>
          <a:p>
            <a:pPr marL="342900" marR="0" lvl="0" indent="-342900" algn="l" rtl="0">
              <a:spcBef>
                <a:spcPts val="360"/>
              </a:spcBef>
              <a:spcAft>
                <a:spcPts val="0"/>
              </a:spcAft>
              <a:buClr>
                <a:schemeClr val="dk1"/>
              </a:buClr>
              <a:buSzPts val="1800"/>
              <a:buFont typeface="Arial"/>
              <a:buChar char="•"/>
            </a:pPr>
            <a:r>
              <a:rPr lang="en-US" sz="1800" b="0" i="0" u="none" strike="noStrike" cap="none" dirty="0">
                <a:solidFill>
                  <a:schemeClr val="dk1"/>
                </a:solidFill>
                <a:latin typeface="Century Schoolbook"/>
                <a:ea typeface="Century Schoolbook"/>
                <a:cs typeface="Century Schoolbook"/>
                <a:sym typeface="Century Schoolbook"/>
              </a:rPr>
              <a:t>Objectives of proposed system</a:t>
            </a:r>
            <a:endParaRPr dirty="0"/>
          </a:p>
          <a:p>
            <a:pPr marL="342900" marR="0" lvl="0" indent="-342900" algn="l" rtl="0">
              <a:spcBef>
                <a:spcPts val="360"/>
              </a:spcBef>
              <a:spcAft>
                <a:spcPts val="0"/>
              </a:spcAft>
              <a:buClr>
                <a:schemeClr val="dk1"/>
              </a:buClr>
              <a:buSzPts val="1800"/>
              <a:buFont typeface="Arial"/>
              <a:buChar char="•"/>
            </a:pPr>
            <a:r>
              <a:rPr lang="en-US" sz="1800" b="0" i="0" u="none" strike="noStrike" cap="none" dirty="0">
                <a:solidFill>
                  <a:schemeClr val="dk1"/>
                </a:solidFill>
                <a:latin typeface="Century Schoolbook"/>
                <a:ea typeface="Century Schoolbook"/>
                <a:cs typeface="Century Schoolbook"/>
                <a:sym typeface="Century Schoolbook"/>
              </a:rPr>
              <a:t>Motivation</a:t>
            </a:r>
            <a:endParaRPr dirty="0"/>
          </a:p>
          <a:p>
            <a:pPr marL="342900" marR="0" lvl="0" indent="-342900" algn="l" rtl="0">
              <a:spcBef>
                <a:spcPts val="360"/>
              </a:spcBef>
              <a:spcAft>
                <a:spcPts val="0"/>
              </a:spcAft>
              <a:buClr>
                <a:schemeClr val="dk1"/>
              </a:buClr>
              <a:buSzPts val="1800"/>
              <a:buFont typeface="Arial"/>
              <a:buChar char="•"/>
            </a:pPr>
            <a:r>
              <a:rPr lang="en-US" sz="1800" b="0" i="0" u="none" strike="noStrike" cap="none" dirty="0">
                <a:solidFill>
                  <a:schemeClr val="dk1"/>
                </a:solidFill>
                <a:latin typeface="Century Schoolbook"/>
                <a:ea typeface="Century Schoolbook"/>
                <a:cs typeface="Century Schoolbook"/>
                <a:sym typeface="Century Schoolbook"/>
              </a:rPr>
              <a:t>Difference between proposed and existing system.</a:t>
            </a:r>
            <a:endParaRPr sz="1800" b="0" i="0" u="none" strike="noStrike" cap="none" dirty="0">
              <a:solidFill>
                <a:schemeClr val="dk1"/>
              </a:solidFill>
              <a:latin typeface="Century Schoolbook"/>
              <a:ea typeface="Century Schoolbook"/>
              <a:cs typeface="Century Schoolbook"/>
              <a:sym typeface="Century Schoolbook"/>
            </a:endParaRPr>
          </a:p>
          <a:p>
            <a:pPr marL="342900" marR="0" lvl="0" indent="-342900" algn="l" rtl="0">
              <a:spcBef>
                <a:spcPts val="360"/>
              </a:spcBef>
              <a:spcAft>
                <a:spcPts val="0"/>
              </a:spcAft>
              <a:buClr>
                <a:schemeClr val="dk1"/>
              </a:buClr>
              <a:buSzPts val="1800"/>
              <a:buFont typeface="Arial"/>
              <a:buChar char="•"/>
            </a:pPr>
            <a:r>
              <a:rPr lang="en-US" sz="1800" b="0" i="0" u="none" strike="noStrike" cap="none" dirty="0">
                <a:solidFill>
                  <a:schemeClr val="dk1"/>
                </a:solidFill>
                <a:latin typeface="Century Schoolbook"/>
                <a:ea typeface="Century Schoolbook"/>
                <a:cs typeface="Century Schoolbook"/>
                <a:sym typeface="Century Schoolbook"/>
              </a:rPr>
              <a:t>Introduction of proposed system</a:t>
            </a:r>
            <a:endParaRPr dirty="0"/>
          </a:p>
          <a:p>
            <a:pPr marL="342900" marR="0" lvl="0" indent="-342900" algn="l" rtl="0">
              <a:spcBef>
                <a:spcPts val="360"/>
              </a:spcBef>
              <a:spcAft>
                <a:spcPts val="0"/>
              </a:spcAft>
              <a:buClr>
                <a:schemeClr val="dk1"/>
              </a:buClr>
              <a:buSzPts val="1800"/>
              <a:buFont typeface="Arial"/>
              <a:buChar char="•"/>
            </a:pPr>
            <a:r>
              <a:rPr lang="en-US" sz="1800" b="0" i="0" u="none" strike="noStrike" cap="none" dirty="0">
                <a:solidFill>
                  <a:schemeClr val="dk1"/>
                </a:solidFill>
                <a:latin typeface="Century Schoolbook"/>
                <a:ea typeface="Century Schoolbook"/>
                <a:cs typeface="Century Schoolbook"/>
                <a:sym typeface="Century Schoolbook"/>
              </a:rPr>
              <a:t>Architecture of proposed system</a:t>
            </a:r>
            <a:endParaRPr dirty="0"/>
          </a:p>
          <a:p>
            <a:pPr marL="342900" marR="0" lvl="0" indent="-342900" algn="l" rtl="0">
              <a:spcBef>
                <a:spcPts val="360"/>
              </a:spcBef>
              <a:spcAft>
                <a:spcPts val="0"/>
              </a:spcAft>
              <a:buClr>
                <a:schemeClr val="dk1"/>
              </a:buClr>
              <a:buSzPts val="1800"/>
              <a:buFont typeface="Arial"/>
              <a:buChar char="•"/>
            </a:pPr>
            <a:r>
              <a:rPr lang="en-US" sz="1800" b="0" i="0" u="none" strike="noStrike" cap="none" dirty="0">
                <a:solidFill>
                  <a:schemeClr val="dk1"/>
                </a:solidFill>
                <a:latin typeface="Century Schoolbook"/>
                <a:ea typeface="Century Schoolbook"/>
                <a:cs typeface="Century Schoolbook"/>
                <a:sym typeface="Century Schoolbook"/>
              </a:rPr>
              <a:t>Modules</a:t>
            </a:r>
            <a:endParaRPr dirty="0"/>
          </a:p>
          <a:p>
            <a:pPr marL="342900" marR="0" lvl="0" indent="-342900" algn="l" rtl="0">
              <a:spcBef>
                <a:spcPts val="360"/>
              </a:spcBef>
              <a:spcAft>
                <a:spcPts val="0"/>
              </a:spcAft>
              <a:buClr>
                <a:schemeClr val="dk1"/>
              </a:buClr>
              <a:buSzPts val="1800"/>
              <a:buFont typeface="Arial"/>
              <a:buChar char="•"/>
            </a:pPr>
            <a:r>
              <a:rPr lang="en-US" sz="1800" b="0" i="0" u="none" strike="noStrike" cap="none" dirty="0">
                <a:solidFill>
                  <a:schemeClr val="dk1"/>
                </a:solidFill>
                <a:latin typeface="Century Schoolbook"/>
                <a:ea typeface="Century Schoolbook"/>
                <a:cs typeface="Century Schoolbook"/>
                <a:sym typeface="Century Schoolbook"/>
              </a:rPr>
              <a:t>Mathematical Model</a:t>
            </a:r>
            <a:endParaRPr dirty="0"/>
          </a:p>
          <a:p>
            <a:pPr marL="342900" marR="0" lvl="0" indent="-342900" algn="l" rtl="0">
              <a:spcBef>
                <a:spcPts val="360"/>
              </a:spcBef>
              <a:spcAft>
                <a:spcPts val="0"/>
              </a:spcAft>
              <a:buClr>
                <a:schemeClr val="dk1"/>
              </a:buClr>
              <a:buSzPts val="1800"/>
              <a:buFont typeface="Arial"/>
              <a:buChar char="•"/>
            </a:pPr>
            <a:r>
              <a:rPr lang="en-US" sz="1800" b="0" i="0" u="none" strike="noStrike" cap="none" dirty="0">
                <a:solidFill>
                  <a:schemeClr val="dk1"/>
                </a:solidFill>
                <a:latin typeface="Century Schoolbook"/>
                <a:ea typeface="Century Schoolbook"/>
                <a:cs typeface="Century Schoolbook"/>
                <a:sym typeface="Century Schoolbook"/>
              </a:rPr>
              <a:t>UML Diagram</a:t>
            </a:r>
            <a:endParaRPr dirty="0"/>
          </a:p>
          <a:p>
            <a:pPr marL="342900" marR="0" lvl="0" indent="-342900" algn="l" rtl="0">
              <a:spcBef>
                <a:spcPts val="360"/>
              </a:spcBef>
              <a:spcAft>
                <a:spcPts val="0"/>
              </a:spcAft>
              <a:buClr>
                <a:schemeClr val="dk1"/>
              </a:buClr>
              <a:buSzPts val="1800"/>
              <a:buFont typeface="Arial"/>
              <a:buChar char="•"/>
            </a:pPr>
            <a:r>
              <a:rPr lang="en-US" sz="1800" b="0" i="0" u="none" strike="noStrike" cap="none" dirty="0">
                <a:solidFill>
                  <a:schemeClr val="dk1"/>
                </a:solidFill>
                <a:latin typeface="Century Schoolbook"/>
                <a:ea typeface="Century Schoolbook"/>
                <a:cs typeface="Century Schoolbook"/>
                <a:sym typeface="Century Schoolbook"/>
              </a:rPr>
              <a:t>Application</a:t>
            </a:r>
            <a:endParaRPr dirty="0"/>
          </a:p>
          <a:p>
            <a:pPr marL="342900" marR="0" lvl="0" indent="-342900" algn="l" rtl="0">
              <a:spcBef>
                <a:spcPts val="360"/>
              </a:spcBef>
              <a:spcAft>
                <a:spcPts val="0"/>
              </a:spcAft>
              <a:buClr>
                <a:schemeClr val="dk1"/>
              </a:buClr>
              <a:buSzPts val="1800"/>
              <a:buFont typeface="Arial"/>
              <a:buChar char="•"/>
            </a:pPr>
            <a:r>
              <a:rPr lang="en-US" sz="1800" b="0" i="0" u="none" strike="noStrike" cap="none" dirty="0">
                <a:solidFill>
                  <a:schemeClr val="dk1"/>
                </a:solidFill>
                <a:latin typeface="Century Schoolbook"/>
                <a:ea typeface="Century Schoolbook"/>
                <a:cs typeface="Century Schoolbook"/>
                <a:sym typeface="Century Schoolbook"/>
              </a:rPr>
              <a:t>Conclusion</a:t>
            </a:r>
            <a:endParaRPr dirty="0"/>
          </a:p>
          <a:p>
            <a:pPr marL="342900" marR="0" lvl="0" indent="-342900" algn="l" rtl="0">
              <a:spcBef>
                <a:spcPts val="360"/>
              </a:spcBef>
              <a:spcAft>
                <a:spcPts val="0"/>
              </a:spcAft>
              <a:buClr>
                <a:schemeClr val="dk1"/>
              </a:buClr>
              <a:buSzPts val="1800"/>
              <a:buFont typeface="Arial"/>
              <a:buChar char="•"/>
            </a:pPr>
            <a:r>
              <a:rPr lang="en-US" sz="1800" b="0" i="0" u="none" strike="noStrike" cap="none" dirty="0">
                <a:solidFill>
                  <a:schemeClr val="dk1"/>
                </a:solidFill>
                <a:latin typeface="Century Schoolbook"/>
                <a:ea typeface="Century Schoolbook"/>
                <a:cs typeface="Century Schoolbook"/>
                <a:sym typeface="Century Schoolbook"/>
              </a:rPr>
              <a:t>References</a:t>
            </a:r>
            <a:endParaRPr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4"/>
          <p:cNvSpPr txBox="1">
            <a:spLocks noGrp="1"/>
          </p:cNvSpPr>
          <p:nvPr>
            <p:ph type="title"/>
          </p:nvPr>
        </p:nvSpPr>
        <p:spPr>
          <a:xfrm>
            <a:off x="685800" y="228600"/>
            <a:ext cx="7543800" cy="1447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600"/>
              <a:buFont typeface="Times New Roman"/>
              <a:buNone/>
            </a:pPr>
            <a:r>
              <a:rPr lang="en-US" sz="3600" dirty="0">
                <a:latin typeface="Times New Roman"/>
                <a:ea typeface="Times New Roman"/>
                <a:cs typeface="Times New Roman"/>
                <a:sym typeface="Times New Roman"/>
              </a:rPr>
              <a:t>       DFD 2</a:t>
            </a:r>
            <a:endParaRPr sz="3600" dirty="0">
              <a:latin typeface="Times New Roman"/>
              <a:ea typeface="Times New Roman"/>
              <a:cs typeface="Times New Roman"/>
              <a:sym typeface="Times New Roman"/>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2562" y="1676400"/>
            <a:ext cx="6010275" cy="4943475"/>
          </a:xfrm>
          <a:prstGeom prst="rect">
            <a:avLst/>
          </a:prstGeom>
        </p:spPr>
      </p:pic>
    </p:spTree>
    <p:extLst>
      <p:ext uri="{BB962C8B-B14F-4D97-AF65-F5344CB8AC3E}">
        <p14:creationId xmlns:p14="http://schemas.microsoft.com/office/powerpoint/2010/main" val="13070550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4"/>
          <p:cNvSpPr txBox="1">
            <a:spLocks noGrp="1"/>
          </p:cNvSpPr>
          <p:nvPr>
            <p:ph type="title"/>
          </p:nvPr>
        </p:nvSpPr>
        <p:spPr>
          <a:xfrm>
            <a:off x="685800" y="228600"/>
            <a:ext cx="7543800" cy="1447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600"/>
              <a:buFont typeface="Times New Roman"/>
              <a:buNone/>
            </a:pPr>
            <a:r>
              <a:rPr lang="en-US" sz="3600" dirty="0">
                <a:latin typeface="Times New Roman"/>
                <a:ea typeface="Times New Roman"/>
                <a:cs typeface="Times New Roman"/>
                <a:sym typeface="Times New Roman"/>
              </a:rPr>
              <a:t>       Sequence Diagram</a:t>
            </a:r>
            <a:endParaRPr sz="3600" dirty="0">
              <a:latin typeface="Times New Roman"/>
              <a:ea typeface="Times New Roman"/>
              <a:cs typeface="Times New Roman"/>
              <a:sym typeface="Times New Roman"/>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425" y="2133916"/>
            <a:ext cx="8210550" cy="3532651"/>
          </a:xfrm>
          <a:prstGeom prst="rect">
            <a:avLst/>
          </a:prstGeom>
        </p:spPr>
      </p:pic>
    </p:spTree>
    <p:extLst>
      <p:ext uri="{BB962C8B-B14F-4D97-AF65-F5344CB8AC3E}">
        <p14:creationId xmlns:p14="http://schemas.microsoft.com/office/powerpoint/2010/main" val="35571837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4"/>
          <p:cNvSpPr txBox="1">
            <a:spLocks noGrp="1"/>
          </p:cNvSpPr>
          <p:nvPr>
            <p:ph type="title"/>
          </p:nvPr>
        </p:nvSpPr>
        <p:spPr>
          <a:xfrm>
            <a:off x="685800" y="228600"/>
            <a:ext cx="7543800" cy="1447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600"/>
              <a:buFont typeface="Times New Roman"/>
              <a:buNone/>
            </a:pPr>
            <a:r>
              <a:rPr lang="en-US" sz="3600" dirty="0">
                <a:latin typeface="Times New Roman"/>
                <a:ea typeface="Times New Roman"/>
                <a:cs typeface="Times New Roman"/>
                <a:sym typeface="Times New Roman"/>
              </a:rPr>
              <a:t>       Activity Diagram</a:t>
            </a:r>
            <a:endParaRPr sz="3600" dirty="0">
              <a:latin typeface="Times New Roman"/>
              <a:ea typeface="Times New Roman"/>
              <a:cs typeface="Times New Roman"/>
              <a:sym typeface="Times New Roman"/>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012" y="3242543"/>
            <a:ext cx="8067375" cy="846378"/>
          </a:xfrm>
          <a:prstGeom prst="rect">
            <a:avLst/>
          </a:prstGeom>
        </p:spPr>
      </p:pic>
    </p:spTree>
    <p:extLst>
      <p:ext uri="{BB962C8B-B14F-4D97-AF65-F5344CB8AC3E}">
        <p14:creationId xmlns:p14="http://schemas.microsoft.com/office/powerpoint/2010/main" val="31530984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4"/>
          <p:cNvSpPr txBox="1">
            <a:spLocks noGrp="1"/>
          </p:cNvSpPr>
          <p:nvPr>
            <p:ph type="title"/>
          </p:nvPr>
        </p:nvSpPr>
        <p:spPr>
          <a:xfrm>
            <a:off x="685800" y="228600"/>
            <a:ext cx="7543800" cy="1447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600"/>
              <a:buFont typeface="Times New Roman"/>
              <a:buNone/>
            </a:pPr>
            <a:r>
              <a:rPr lang="en-US" sz="3600" dirty="0">
                <a:latin typeface="Times New Roman"/>
                <a:ea typeface="Times New Roman"/>
                <a:cs typeface="Times New Roman"/>
                <a:sym typeface="Times New Roman"/>
              </a:rPr>
              <a:t>       Use Case Diagram</a:t>
            </a:r>
            <a:endParaRPr sz="3600" dirty="0">
              <a:latin typeface="Times New Roman"/>
              <a:ea typeface="Times New Roman"/>
              <a:cs typeface="Times New Roman"/>
              <a:sym typeface="Times New Roman"/>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050" y="2158761"/>
            <a:ext cx="6591300" cy="3886200"/>
          </a:xfrm>
          <a:prstGeom prst="rect">
            <a:avLst/>
          </a:prstGeom>
        </p:spPr>
      </p:pic>
    </p:spTree>
    <p:extLst>
      <p:ext uri="{BB962C8B-B14F-4D97-AF65-F5344CB8AC3E}">
        <p14:creationId xmlns:p14="http://schemas.microsoft.com/office/powerpoint/2010/main" val="13865554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4"/>
          <p:cNvSpPr/>
          <p:nvPr/>
        </p:nvSpPr>
        <p:spPr>
          <a:xfrm>
            <a:off x="457200" y="0"/>
            <a:ext cx="7467600" cy="1143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SzPts val="2600"/>
              <a:buFont typeface="Times"/>
              <a:buNone/>
            </a:pPr>
            <a:r>
              <a:rPr lang="en-US" sz="2600" b="1" cap="small" dirty="0">
                <a:solidFill>
                  <a:schemeClr val="dk2"/>
                </a:solidFill>
                <a:latin typeface="Times"/>
                <a:ea typeface="Times"/>
                <a:cs typeface="Times"/>
                <a:sym typeface="Times"/>
              </a:rPr>
              <a:t>Requirements Software and Hardware</a:t>
            </a:r>
            <a:endParaRPr sz="2600" b="0" cap="small" dirty="0">
              <a:solidFill>
                <a:schemeClr val="dk2"/>
              </a:solidFill>
              <a:latin typeface="Times"/>
              <a:ea typeface="Times"/>
              <a:cs typeface="Times"/>
              <a:sym typeface="Times"/>
            </a:endParaRPr>
          </a:p>
        </p:txBody>
      </p:sp>
      <p:sp>
        <p:nvSpPr>
          <p:cNvPr id="272" name="Google Shape;272;p24"/>
          <p:cNvSpPr/>
          <p:nvPr/>
        </p:nvSpPr>
        <p:spPr>
          <a:xfrm>
            <a:off x="457200" y="1447800"/>
            <a:ext cx="8229600" cy="50292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260"/>
              <a:buFont typeface="Noto Sans Symbols"/>
              <a:buChar char="🞆"/>
            </a:pPr>
            <a:r>
              <a:rPr lang="en-US" sz="1800" b="1" u="sng" dirty="0">
                <a:solidFill>
                  <a:schemeClr val="dk1"/>
                </a:solidFill>
                <a:latin typeface="Times"/>
                <a:ea typeface="Times"/>
                <a:cs typeface="Times"/>
                <a:sym typeface="Times"/>
              </a:rPr>
              <a:t>HARDWARE REQUIREMENTS:</a:t>
            </a:r>
            <a:endParaRPr sz="1800" dirty="0">
              <a:solidFill>
                <a:schemeClr val="dk1"/>
              </a:solidFill>
              <a:latin typeface="Times"/>
              <a:ea typeface="Times"/>
              <a:cs typeface="Times"/>
              <a:sym typeface="Times"/>
            </a:endParaRPr>
          </a:p>
          <a:p>
            <a:pPr marL="274320" marR="0" lvl="0" indent="-274320" algn="l" rtl="0">
              <a:spcBef>
                <a:spcPts val="600"/>
              </a:spcBef>
              <a:spcAft>
                <a:spcPts val="0"/>
              </a:spcAft>
              <a:buClr>
                <a:schemeClr val="accent1"/>
              </a:buClr>
              <a:buSzPts val="1260"/>
              <a:buFont typeface="Noto Sans Symbols"/>
              <a:buChar char="🞆"/>
            </a:pPr>
            <a:r>
              <a:rPr lang="en-US" sz="1800" dirty="0">
                <a:solidFill>
                  <a:schemeClr val="dk1"/>
                </a:solidFill>
                <a:latin typeface="Times"/>
                <a:ea typeface="Times"/>
                <a:cs typeface="Times"/>
                <a:sym typeface="Times"/>
              </a:rPr>
              <a:t>System		: 	Intel i5.</a:t>
            </a:r>
            <a:endParaRPr sz="1800" dirty="0">
              <a:solidFill>
                <a:schemeClr val="dk1"/>
              </a:solidFill>
              <a:latin typeface="Times"/>
              <a:ea typeface="Times"/>
              <a:cs typeface="Times"/>
              <a:sym typeface="Times"/>
            </a:endParaRPr>
          </a:p>
          <a:p>
            <a:pPr marL="274320" marR="0" lvl="0" indent="-274320" algn="l" rtl="0">
              <a:spcBef>
                <a:spcPts val="600"/>
              </a:spcBef>
              <a:spcAft>
                <a:spcPts val="0"/>
              </a:spcAft>
              <a:buClr>
                <a:schemeClr val="accent1"/>
              </a:buClr>
              <a:buSzPts val="1260"/>
              <a:buFont typeface="Noto Sans Symbols"/>
              <a:buChar char="🞆"/>
            </a:pPr>
            <a:r>
              <a:rPr lang="en-US" sz="1800" dirty="0">
                <a:solidFill>
                  <a:schemeClr val="dk1"/>
                </a:solidFill>
                <a:latin typeface="Times"/>
                <a:ea typeface="Times"/>
                <a:cs typeface="Times"/>
                <a:sym typeface="Times"/>
              </a:rPr>
              <a:t>Hard Disk		: 	500 GB.</a:t>
            </a:r>
            <a:endParaRPr sz="1800" dirty="0">
              <a:solidFill>
                <a:schemeClr val="dk1"/>
              </a:solidFill>
              <a:latin typeface="Times"/>
              <a:ea typeface="Times"/>
              <a:cs typeface="Times"/>
              <a:sym typeface="Times"/>
            </a:endParaRPr>
          </a:p>
          <a:p>
            <a:pPr marL="274320" marR="0" lvl="0" indent="-274320" algn="l" rtl="0">
              <a:spcBef>
                <a:spcPts val="600"/>
              </a:spcBef>
              <a:spcAft>
                <a:spcPts val="0"/>
              </a:spcAft>
              <a:buClr>
                <a:schemeClr val="accent1"/>
              </a:buClr>
              <a:buSzPts val="1260"/>
              <a:buFont typeface="Noto Sans Symbols"/>
              <a:buChar char="🞆"/>
            </a:pPr>
            <a:r>
              <a:rPr lang="en-US" sz="1800" dirty="0">
                <a:solidFill>
                  <a:schemeClr val="dk1"/>
                </a:solidFill>
                <a:latin typeface="Times"/>
                <a:ea typeface="Times"/>
                <a:cs typeface="Times"/>
                <a:sym typeface="Times"/>
              </a:rPr>
              <a:t>Monitor		: 	15 VGA Color.</a:t>
            </a:r>
            <a:endParaRPr sz="1800" dirty="0">
              <a:solidFill>
                <a:schemeClr val="dk1"/>
              </a:solidFill>
              <a:latin typeface="Times"/>
              <a:ea typeface="Times"/>
              <a:cs typeface="Times"/>
              <a:sym typeface="Times"/>
            </a:endParaRPr>
          </a:p>
          <a:p>
            <a:pPr marL="274320" marR="0" lvl="0" indent="-274320" algn="l" rtl="0">
              <a:spcBef>
                <a:spcPts val="600"/>
              </a:spcBef>
              <a:spcAft>
                <a:spcPts val="0"/>
              </a:spcAft>
              <a:buClr>
                <a:schemeClr val="accent1"/>
              </a:buClr>
              <a:buSzPts val="1260"/>
              <a:buFont typeface="Noto Sans Symbols"/>
              <a:buChar char="🞆"/>
            </a:pPr>
            <a:r>
              <a:rPr lang="en-US" sz="1800" dirty="0">
                <a:solidFill>
                  <a:schemeClr val="dk1"/>
                </a:solidFill>
                <a:latin typeface="Times"/>
                <a:ea typeface="Times"/>
                <a:cs typeface="Times"/>
                <a:sym typeface="Times"/>
              </a:rPr>
              <a:t>Mouse			: 	Logitech.</a:t>
            </a:r>
            <a:endParaRPr sz="1800" dirty="0">
              <a:solidFill>
                <a:schemeClr val="dk1"/>
              </a:solidFill>
              <a:latin typeface="Times"/>
              <a:ea typeface="Times"/>
              <a:cs typeface="Times"/>
              <a:sym typeface="Times"/>
            </a:endParaRPr>
          </a:p>
          <a:p>
            <a:pPr marL="274320" marR="0" lvl="0" indent="-274320" algn="l" rtl="0">
              <a:spcBef>
                <a:spcPts val="600"/>
              </a:spcBef>
              <a:spcAft>
                <a:spcPts val="0"/>
              </a:spcAft>
              <a:buClr>
                <a:schemeClr val="accent1"/>
              </a:buClr>
              <a:buSzPts val="1260"/>
              <a:buFont typeface="Noto Sans Symbols"/>
              <a:buChar char="🞆"/>
            </a:pPr>
            <a:r>
              <a:rPr lang="en-US" sz="1800" dirty="0">
                <a:solidFill>
                  <a:schemeClr val="dk1"/>
                </a:solidFill>
                <a:latin typeface="Times"/>
                <a:ea typeface="Times"/>
                <a:cs typeface="Times"/>
                <a:sym typeface="Times"/>
              </a:rPr>
              <a:t>Ram			: 	8 GB.</a:t>
            </a:r>
            <a:endParaRPr sz="1800" dirty="0">
              <a:solidFill>
                <a:schemeClr val="dk1"/>
              </a:solidFill>
              <a:latin typeface="Times"/>
              <a:ea typeface="Times"/>
              <a:cs typeface="Times"/>
              <a:sym typeface="Times"/>
            </a:endParaRPr>
          </a:p>
          <a:p>
            <a:pPr marL="0" marR="0" lvl="0" indent="0" algn="l" rtl="0">
              <a:spcBef>
                <a:spcPts val="600"/>
              </a:spcBef>
              <a:spcAft>
                <a:spcPts val="0"/>
              </a:spcAft>
              <a:buClr>
                <a:schemeClr val="accent1"/>
              </a:buClr>
              <a:buSzPts val="1260"/>
              <a:buFont typeface="Noto Sans Symbols"/>
              <a:buNone/>
            </a:pPr>
            <a:r>
              <a:rPr lang="en-US" sz="1800" dirty="0">
                <a:solidFill>
                  <a:schemeClr val="dk1"/>
                </a:solidFill>
                <a:latin typeface="Times"/>
                <a:ea typeface="Times"/>
                <a:cs typeface="Times"/>
                <a:sym typeface="Times"/>
              </a:rPr>
              <a:t> </a:t>
            </a:r>
            <a:endParaRPr dirty="0"/>
          </a:p>
          <a:p>
            <a:pPr marL="0" marR="0" lvl="0" indent="0" algn="l" rtl="0">
              <a:spcBef>
                <a:spcPts val="600"/>
              </a:spcBef>
              <a:spcAft>
                <a:spcPts val="0"/>
              </a:spcAft>
              <a:buClr>
                <a:schemeClr val="accent1"/>
              </a:buClr>
              <a:buSzPts val="1260"/>
              <a:buFont typeface="Noto Sans Symbols"/>
              <a:buNone/>
            </a:pPr>
            <a:r>
              <a:rPr lang="en-US" sz="1800" dirty="0">
                <a:solidFill>
                  <a:schemeClr val="dk1"/>
                </a:solidFill>
                <a:latin typeface="Times"/>
                <a:ea typeface="Times"/>
                <a:cs typeface="Times"/>
                <a:sym typeface="Times"/>
              </a:rPr>
              <a:t> </a:t>
            </a:r>
            <a:r>
              <a:rPr lang="en-US" sz="1800" b="1" u="sng" dirty="0">
                <a:solidFill>
                  <a:schemeClr val="dk1"/>
                </a:solidFill>
                <a:latin typeface="Times"/>
                <a:ea typeface="Times"/>
                <a:cs typeface="Times"/>
                <a:sym typeface="Times"/>
              </a:rPr>
              <a:t>SOFTWARE REQUIREMENTS:</a:t>
            </a:r>
            <a:endParaRPr sz="1800" dirty="0">
              <a:solidFill>
                <a:schemeClr val="dk1"/>
              </a:solidFill>
              <a:latin typeface="Times"/>
              <a:ea typeface="Times"/>
              <a:cs typeface="Times"/>
              <a:sym typeface="Times"/>
            </a:endParaRPr>
          </a:p>
          <a:p>
            <a:pPr marL="274320" marR="0" lvl="0" indent="-274320" algn="l" rtl="0">
              <a:spcBef>
                <a:spcPts val="600"/>
              </a:spcBef>
              <a:spcAft>
                <a:spcPts val="0"/>
              </a:spcAft>
              <a:buClr>
                <a:schemeClr val="accent1"/>
              </a:buClr>
              <a:buSzPts val="1260"/>
              <a:buFont typeface="Noto Sans Symbols"/>
              <a:buChar char="🞆"/>
            </a:pPr>
            <a:r>
              <a:rPr lang="en-US" sz="1800" dirty="0">
                <a:solidFill>
                  <a:schemeClr val="dk1"/>
                </a:solidFill>
                <a:latin typeface="Times"/>
                <a:ea typeface="Times"/>
                <a:cs typeface="Times"/>
                <a:sym typeface="Times"/>
              </a:rPr>
              <a:t>Operating system	: 	Windows XP Professional/7LINUX.</a:t>
            </a:r>
            <a:endParaRPr dirty="0"/>
          </a:p>
          <a:p>
            <a:pPr marL="274320" marR="0" lvl="0" indent="-274320" algn="l" rtl="0">
              <a:spcBef>
                <a:spcPts val="600"/>
              </a:spcBef>
              <a:spcAft>
                <a:spcPts val="0"/>
              </a:spcAft>
              <a:buClr>
                <a:schemeClr val="accent1"/>
              </a:buClr>
              <a:buSzPts val="1260"/>
              <a:buFont typeface="Noto Sans Symbols"/>
              <a:buChar char="🞆"/>
            </a:pPr>
            <a:r>
              <a:rPr lang="en-US" sz="1800" dirty="0">
                <a:solidFill>
                  <a:schemeClr val="dk1"/>
                </a:solidFill>
                <a:latin typeface="Times"/>
                <a:ea typeface="Times"/>
                <a:cs typeface="Times"/>
                <a:sym typeface="Times"/>
              </a:rPr>
              <a:t>Coding language	: 	JAVA</a:t>
            </a:r>
            <a:endParaRPr dirty="0"/>
          </a:p>
          <a:p>
            <a:pPr marL="274320" marR="0" lvl="0" indent="-274320" algn="l" rtl="0">
              <a:spcBef>
                <a:spcPts val="600"/>
              </a:spcBef>
              <a:spcAft>
                <a:spcPts val="0"/>
              </a:spcAft>
              <a:buClr>
                <a:schemeClr val="accent1"/>
              </a:buClr>
              <a:buSzPts val="1260"/>
              <a:buFont typeface="Noto Sans Symbols"/>
              <a:buChar char="🞆"/>
            </a:pPr>
            <a:r>
              <a:rPr lang="en-US" sz="1800" dirty="0">
                <a:solidFill>
                  <a:schemeClr val="dk1"/>
                </a:solidFill>
                <a:latin typeface="Times"/>
                <a:ea typeface="Times"/>
                <a:cs typeface="Times"/>
                <a:sym typeface="Times"/>
              </a:rPr>
              <a:t>IDE			: 	NetBeans 8.2</a:t>
            </a:r>
            <a:endParaRPr sz="1800" dirty="0">
              <a:solidFill>
                <a:schemeClr val="dk1"/>
              </a:solidFill>
              <a:latin typeface="Times"/>
              <a:ea typeface="Times"/>
              <a:cs typeface="Times"/>
              <a:sym typeface="Times"/>
            </a:endParaRPr>
          </a:p>
          <a:p>
            <a:pPr marL="274320" marR="0" lvl="0" indent="-274320" algn="l" rtl="0">
              <a:spcBef>
                <a:spcPts val="600"/>
              </a:spcBef>
              <a:spcAft>
                <a:spcPts val="0"/>
              </a:spcAft>
              <a:buClr>
                <a:schemeClr val="accent1"/>
              </a:buClr>
              <a:buSzPts val="1260"/>
              <a:buFont typeface="Noto Sans Symbols"/>
              <a:buChar char="🞆"/>
            </a:pPr>
            <a:r>
              <a:rPr lang="en-US" sz="1800" dirty="0">
                <a:solidFill>
                  <a:schemeClr val="dk1"/>
                </a:solidFill>
                <a:latin typeface="Times"/>
                <a:ea typeface="Times"/>
                <a:cs typeface="Times"/>
                <a:sym typeface="Times"/>
              </a:rPr>
              <a:t>Database        		: 	MySQL</a:t>
            </a:r>
            <a:endParaRPr dirty="0"/>
          </a:p>
          <a:p>
            <a:pPr marL="274320" marR="0" lvl="0" indent="-194310" algn="l" rtl="0">
              <a:spcBef>
                <a:spcPts val="600"/>
              </a:spcBef>
              <a:spcAft>
                <a:spcPts val="0"/>
              </a:spcAft>
              <a:buClr>
                <a:schemeClr val="accent1"/>
              </a:buClr>
              <a:buSzPts val="1260"/>
              <a:buFont typeface="Noto Sans Symbols"/>
              <a:buNone/>
            </a:pPr>
            <a:endParaRPr sz="1800" dirty="0">
              <a:solidFill>
                <a:schemeClr val="dk1"/>
              </a:solidFill>
              <a:latin typeface="Times"/>
              <a:ea typeface="Times"/>
              <a:cs typeface="Times"/>
              <a:sym typeface="Times"/>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2"/>
          <p:cNvSpPr txBox="1"/>
          <p:nvPr/>
        </p:nvSpPr>
        <p:spPr>
          <a:xfrm>
            <a:off x="201303" y="838200"/>
            <a:ext cx="7696200" cy="1143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2"/>
              </a:buClr>
              <a:buSzPts val="3000"/>
              <a:buFont typeface="Century Schoolbook"/>
              <a:buNone/>
            </a:pPr>
            <a:r>
              <a:rPr lang="en-US" sz="3000" b="0" cap="small" dirty="0">
                <a:solidFill>
                  <a:schemeClr val="dk2"/>
                </a:solidFill>
                <a:latin typeface="Century Schoolbook"/>
                <a:ea typeface="Century Schoolbook"/>
                <a:cs typeface="Century Schoolbook"/>
                <a:sym typeface="Century Schoolbook"/>
              </a:rPr>
              <a:t>                      </a:t>
            </a:r>
            <a:r>
              <a:rPr lang="en-US" sz="3600" b="0" cap="small" dirty="0">
                <a:solidFill>
                  <a:schemeClr val="dk2"/>
                </a:solidFill>
                <a:latin typeface="Times New Roman"/>
                <a:ea typeface="Times New Roman"/>
                <a:cs typeface="Times New Roman"/>
                <a:sym typeface="Times New Roman"/>
              </a:rPr>
              <a:t>Applications</a:t>
            </a:r>
            <a:endParaRPr sz="3600" b="0" cap="small" dirty="0">
              <a:solidFill>
                <a:schemeClr val="dk2"/>
              </a:solidFill>
              <a:latin typeface="Times New Roman"/>
              <a:ea typeface="Times New Roman"/>
              <a:cs typeface="Times New Roman"/>
              <a:sym typeface="Times New Roman"/>
            </a:endParaRPr>
          </a:p>
        </p:txBody>
      </p:sp>
      <p:sp>
        <p:nvSpPr>
          <p:cNvPr id="260" name="Google Shape;260;p22"/>
          <p:cNvSpPr txBox="1"/>
          <p:nvPr/>
        </p:nvSpPr>
        <p:spPr>
          <a:xfrm>
            <a:off x="1460329" y="1708201"/>
            <a:ext cx="6596743" cy="4873752"/>
          </a:xfrm>
          <a:prstGeom prst="rect">
            <a:avLst/>
          </a:prstGeom>
          <a:noFill/>
          <a:ln>
            <a:noFill/>
          </a:ln>
        </p:spPr>
        <p:txBody>
          <a:bodyPr spcFirstLastPara="1" wrap="square" lIns="91425" tIns="45700" rIns="91425" bIns="45700" anchor="t" anchorCtr="0">
            <a:normAutofit/>
          </a:bodyPr>
          <a:lstStyle/>
          <a:p>
            <a:pPr marL="274320" lvl="0" indent="-274320" algn="just">
              <a:buClr>
                <a:schemeClr val="accent1"/>
              </a:buClr>
              <a:buSzPts val="1680"/>
              <a:buFont typeface="Noto Sans Symbols"/>
              <a:buChar char="🞆"/>
            </a:pPr>
            <a:r>
              <a:rPr lang="en-US" sz="2400" dirty="0">
                <a:solidFill>
                  <a:schemeClr val="dk1"/>
                </a:solidFill>
                <a:latin typeface="Century Schoolbook"/>
                <a:ea typeface="Century Schoolbook"/>
                <a:cs typeface="Century Schoolbook"/>
                <a:sym typeface="Century Schoolbook"/>
              </a:rPr>
              <a:t>Crowdsourcing applications </a:t>
            </a:r>
          </a:p>
          <a:p>
            <a:pPr marL="274320" lvl="0" indent="-274320" algn="just">
              <a:buClr>
                <a:schemeClr val="accent1"/>
              </a:buClr>
              <a:buSzPts val="1680"/>
              <a:buFont typeface="Noto Sans Symbols"/>
              <a:buChar char="🞆"/>
            </a:pPr>
            <a:r>
              <a:rPr lang="en-US" sz="2400" dirty="0">
                <a:solidFill>
                  <a:schemeClr val="dk1"/>
                </a:solidFill>
                <a:latin typeface="Century Schoolbook"/>
                <a:ea typeface="Century Schoolbook"/>
                <a:cs typeface="Century Schoolbook"/>
                <a:sym typeface="Century Schoolbook"/>
              </a:rPr>
              <a:t>Health care</a:t>
            </a:r>
          </a:p>
          <a:p>
            <a:pPr marL="274320" lvl="0" indent="-274320" algn="just">
              <a:buClr>
                <a:schemeClr val="accent1"/>
              </a:buClr>
              <a:buSzPts val="1680"/>
              <a:buFont typeface="Noto Sans Symbols"/>
              <a:buChar char="🞆"/>
            </a:pPr>
            <a:r>
              <a:rPr lang="en-US" sz="2400" dirty="0">
                <a:solidFill>
                  <a:schemeClr val="dk1"/>
                </a:solidFill>
                <a:latin typeface="Century Schoolbook"/>
                <a:ea typeface="Century Schoolbook"/>
                <a:cs typeface="Century Schoolbook"/>
                <a:sym typeface="Century Schoolbook"/>
              </a:rPr>
              <a:t>Banking, Job Consultancy, Government agencies</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3"/>
          <p:cNvSpPr txBox="1"/>
          <p:nvPr/>
        </p:nvSpPr>
        <p:spPr>
          <a:xfrm>
            <a:off x="304800" y="457201"/>
            <a:ext cx="6467747" cy="685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2"/>
              </a:buClr>
              <a:buSzPts val="3600"/>
              <a:buFont typeface="Times New Roman"/>
              <a:buNone/>
            </a:pPr>
            <a:r>
              <a:rPr lang="en-US" sz="3600" b="0" cap="small" dirty="0">
                <a:solidFill>
                  <a:schemeClr val="dk2"/>
                </a:solidFill>
                <a:latin typeface="Times New Roman"/>
                <a:ea typeface="Times New Roman"/>
                <a:cs typeface="Times New Roman"/>
                <a:sym typeface="Times New Roman"/>
              </a:rPr>
              <a:t>                  Conclusion</a:t>
            </a:r>
            <a:endParaRPr sz="3600" b="0" cap="small" dirty="0">
              <a:solidFill>
                <a:schemeClr val="dk2"/>
              </a:solidFill>
              <a:latin typeface="Times New Roman"/>
              <a:ea typeface="Times New Roman"/>
              <a:cs typeface="Times New Roman"/>
              <a:sym typeface="Times New Roman"/>
            </a:endParaRPr>
          </a:p>
        </p:txBody>
      </p:sp>
      <p:sp>
        <p:nvSpPr>
          <p:cNvPr id="266" name="Google Shape;266;p23"/>
          <p:cNvSpPr txBox="1"/>
          <p:nvPr/>
        </p:nvSpPr>
        <p:spPr>
          <a:xfrm>
            <a:off x="838200" y="1447800"/>
            <a:ext cx="6857999" cy="5257800"/>
          </a:xfrm>
          <a:prstGeom prst="rect">
            <a:avLst/>
          </a:prstGeom>
          <a:noFill/>
          <a:ln>
            <a:noFill/>
          </a:ln>
        </p:spPr>
        <p:txBody>
          <a:bodyPr spcFirstLastPara="1" wrap="square" lIns="91425" tIns="45700" rIns="91425" bIns="45700" anchor="t" anchorCtr="0">
            <a:noAutofit/>
          </a:bodyPr>
          <a:lstStyle/>
          <a:p>
            <a:pPr marL="274320" lvl="0" indent="-274320" algn="just">
              <a:buClr>
                <a:schemeClr val="accent1"/>
              </a:buClr>
              <a:buSzPts val="1120"/>
              <a:buFont typeface="Noto Sans Symbols"/>
              <a:buChar char="🞆"/>
            </a:pPr>
            <a:r>
              <a:rPr lang="en-US" sz="2000" dirty="0">
                <a:solidFill>
                  <a:schemeClr val="dk1"/>
                </a:solidFill>
                <a:latin typeface="Times New Roman"/>
                <a:ea typeface="Times New Roman"/>
                <a:cs typeface="Times New Roman"/>
                <a:sym typeface="Times New Roman"/>
              </a:rPr>
              <a:t>Efficient Block making </a:t>
            </a:r>
          </a:p>
          <a:p>
            <a:pPr marL="274320" lvl="0" indent="-274320" algn="just">
              <a:buClr>
                <a:schemeClr val="accent1"/>
              </a:buClr>
              <a:buSzPts val="1120"/>
              <a:buFont typeface="Noto Sans Symbols"/>
              <a:buChar char="🞆"/>
            </a:pPr>
            <a:r>
              <a:rPr lang="en-US" sz="2000" dirty="0">
                <a:solidFill>
                  <a:schemeClr val="dk1"/>
                </a:solidFill>
                <a:latin typeface="Times New Roman"/>
                <a:ea typeface="Times New Roman"/>
                <a:cs typeface="Times New Roman"/>
                <a:sym typeface="Times New Roman"/>
              </a:rPr>
              <a:t>Efficient Access Control</a:t>
            </a:r>
          </a:p>
          <a:p>
            <a:pPr marL="274320" lvl="0" indent="-274320" algn="just">
              <a:buClr>
                <a:schemeClr val="accent1"/>
              </a:buClr>
              <a:buSzPts val="1120"/>
              <a:buFont typeface="Noto Sans Symbols"/>
              <a:buChar char="🞆"/>
            </a:pPr>
            <a:r>
              <a:rPr lang="en-US" sz="2000" dirty="0">
                <a:solidFill>
                  <a:schemeClr val="dk1"/>
                </a:solidFill>
                <a:latin typeface="Times New Roman"/>
                <a:ea typeface="Times New Roman"/>
                <a:cs typeface="Times New Roman"/>
                <a:sym typeface="Times New Roman"/>
              </a:rPr>
              <a:t>Successful Data Vending</a:t>
            </a:r>
          </a:p>
          <a:p>
            <a:pPr marL="274320" lvl="0" indent="-274320" algn="just">
              <a:buClr>
                <a:schemeClr val="accent1"/>
              </a:buClr>
              <a:buSzPts val="1120"/>
              <a:buFont typeface="Noto Sans Symbols"/>
              <a:buChar char="🞆"/>
            </a:pPr>
            <a:r>
              <a:rPr lang="en-US" sz="2000" dirty="0">
                <a:solidFill>
                  <a:schemeClr val="dk1"/>
                </a:solidFill>
                <a:latin typeface="Times New Roman"/>
                <a:ea typeface="Times New Roman"/>
                <a:cs typeface="Times New Roman"/>
                <a:sym typeface="Times New Roman"/>
              </a:rPr>
              <a:t>Maintaining Trust less Data vending scenario in effortless manner</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5"/>
          <p:cNvSpPr txBox="1">
            <a:spLocks noGrp="1"/>
          </p:cNvSpPr>
          <p:nvPr>
            <p:ph type="title"/>
          </p:nvPr>
        </p:nvSpPr>
        <p:spPr>
          <a:xfrm>
            <a:off x="-76200" y="0"/>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600"/>
              <a:buFont typeface="Century Schoolbook"/>
              <a:buNone/>
            </a:pPr>
            <a:r>
              <a:rPr lang="en-US" sz="3600" dirty="0"/>
              <a:t>                       </a:t>
            </a:r>
            <a:r>
              <a:rPr lang="en-US" sz="3600" dirty="0">
                <a:latin typeface="Times New Roman"/>
                <a:ea typeface="Times New Roman"/>
                <a:cs typeface="Times New Roman"/>
                <a:sym typeface="Times New Roman"/>
              </a:rPr>
              <a:t>References</a:t>
            </a:r>
            <a:endParaRPr dirty="0"/>
          </a:p>
        </p:txBody>
      </p:sp>
      <p:sp>
        <p:nvSpPr>
          <p:cNvPr id="278" name="Google Shape;278;p25"/>
          <p:cNvSpPr txBox="1">
            <a:spLocks noGrp="1"/>
          </p:cNvSpPr>
          <p:nvPr>
            <p:ph type="body" idx="1"/>
          </p:nvPr>
        </p:nvSpPr>
        <p:spPr>
          <a:xfrm>
            <a:off x="457200" y="1600200"/>
            <a:ext cx="7924800" cy="4873752"/>
          </a:xfrm>
          <a:prstGeom prst="rect">
            <a:avLst/>
          </a:prstGeom>
          <a:noFill/>
          <a:ln>
            <a:noFill/>
          </a:ln>
        </p:spPr>
        <p:txBody>
          <a:bodyPr spcFirstLastPara="1" wrap="square" lIns="91425" tIns="45700" rIns="91425" bIns="45700" anchor="t" anchorCtr="0">
            <a:normAutofit/>
          </a:bodyPr>
          <a:lstStyle/>
          <a:p>
            <a:pPr marL="0" lvl="0" indent="0" algn="just">
              <a:spcBef>
                <a:spcPts val="0"/>
              </a:spcBef>
              <a:buSzPts val="1120"/>
              <a:buNone/>
            </a:pPr>
            <a:r>
              <a:rPr lang="en-US" sz="1600" dirty="0">
                <a:latin typeface="Times New Roman"/>
                <a:ea typeface="Times New Roman"/>
                <a:cs typeface="Times New Roman"/>
                <a:sym typeface="Times New Roman"/>
              </a:rPr>
              <a:t>[1] Asaph Azaria, Ariel Ekblaw, Thiago Vieira and Andrew Lippman, “MedRec: Using Blockchain for Medical Data Access and Permission Management ”,   2016 2nd International Conference on Open and Big Data (OBD), IEEE, 22 Sep 2016.</a:t>
            </a:r>
          </a:p>
          <a:p>
            <a:pPr marL="0" lvl="0" indent="0" algn="just">
              <a:spcBef>
                <a:spcPts val="0"/>
              </a:spcBef>
              <a:buSzPts val="1120"/>
              <a:buNone/>
            </a:pPr>
            <a:endParaRPr lang="en-US" sz="1600" dirty="0">
              <a:latin typeface="Times New Roman"/>
              <a:ea typeface="Times New Roman"/>
              <a:cs typeface="Times New Roman"/>
              <a:sym typeface="Times New Roman"/>
            </a:endParaRPr>
          </a:p>
          <a:p>
            <a:pPr marL="0" lvl="0" indent="0" algn="just">
              <a:spcBef>
                <a:spcPts val="0"/>
              </a:spcBef>
              <a:buSzPts val="1120"/>
              <a:buNone/>
            </a:pPr>
            <a:r>
              <a:rPr lang="en-US" sz="1600" dirty="0">
                <a:latin typeface="Times New Roman"/>
                <a:ea typeface="Times New Roman"/>
                <a:cs typeface="Times New Roman"/>
                <a:sym typeface="Times New Roman"/>
              </a:rPr>
              <a:t>[2] Juan José García Chávez and Carlo Kleber da Silva Rodrigues, “Automatic Hopping Among Pools And Distributed Applications In The Bitcoin Network ”,    2016 XXI Symposium on Signal Processing, Images and Artificial Vision (STSIVA), IEEE, 17 Nov 2016.</a:t>
            </a:r>
          </a:p>
          <a:p>
            <a:pPr marL="0" lvl="0" indent="0" algn="just">
              <a:spcBef>
                <a:spcPts val="0"/>
              </a:spcBef>
              <a:buSzPts val="1120"/>
              <a:buNone/>
            </a:pPr>
            <a:endParaRPr lang="en-US" sz="1600" dirty="0">
              <a:latin typeface="Times New Roman"/>
              <a:ea typeface="Times New Roman"/>
              <a:cs typeface="Times New Roman"/>
              <a:sym typeface="Times New Roman"/>
            </a:endParaRPr>
          </a:p>
          <a:p>
            <a:pPr marL="0" lvl="0" indent="0" algn="just">
              <a:spcBef>
                <a:spcPts val="0"/>
              </a:spcBef>
              <a:buSzPts val="1120"/>
              <a:buNone/>
            </a:pPr>
            <a:r>
              <a:rPr lang="en-US" sz="1600" dirty="0">
                <a:latin typeface="Times New Roman"/>
                <a:ea typeface="Times New Roman"/>
                <a:cs typeface="Times New Roman"/>
                <a:sym typeface="Times New Roman"/>
              </a:rPr>
              <a:t>[3] Masayuki Fukumitsu , Shingo Hasegawa , Junya Iwazaki , Masao Sakai and Daiki Takahashi, “A Proposal of a Secure P2P-Type Storage Scheme by Using the Secret Sharing and the Blockchain ”, 2017 IEEE 31st International Conference on Advanced Information Networking and Applications (AINA) , 08 May,  2017.</a:t>
            </a:r>
          </a:p>
          <a:p>
            <a:pPr marL="0" lvl="0" indent="0" algn="just">
              <a:spcBef>
                <a:spcPts val="0"/>
              </a:spcBef>
              <a:buSzPts val="1120"/>
              <a:buNone/>
            </a:pPr>
            <a:endParaRPr lang="en-US" sz="1600" dirty="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6"/>
          <p:cNvSpPr txBox="1">
            <a:spLocks noGrp="1"/>
          </p:cNvSpPr>
          <p:nvPr>
            <p:ph type="title"/>
          </p:nvPr>
        </p:nvSpPr>
        <p:spPr>
          <a:xfrm>
            <a:off x="609600" y="2133600"/>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dirty="0"/>
              <a:t>	         </a:t>
            </a:r>
            <a:r>
              <a:rPr lang="en-US" sz="4800" b="1" i="1" dirty="0">
                <a:solidFill>
                  <a:srgbClr val="002060"/>
                </a:solidFill>
                <a:latin typeface="Times New Roman"/>
                <a:ea typeface="Times New Roman"/>
                <a:cs typeface="Times New Roman"/>
                <a:sym typeface="Times New Roman"/>
              </a:rPr>
              <a:t>THANK YOU</a:t>
            </a:r>
            <a:endParaRPr sz="4800" b="1" i="1" dirty="0">
              <a:solidFill>
                <a:srgbClr val="002060"/>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
          <p:cNvSpPr txBox="1">
            <a:spLocks noGrp="1"/>
          </p:cNvSpPr>
          <p:nvPr>
            <p:ph type="title"/>
          </p:nvPr>
        </p:nvSpPr>
        <p:spPr>
          <a:xfrm>
            <a:off x="-304800" y="152400"/>
            <a:ext cx="7467600" cy="88423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4000"/>
              <a:buFont typeface="Times"/>
              <a:buNone/>
            </a:pPr>
            <a:r>
              <a:rPr lang="en-US" sz="4000" b="1" dirty="0">
                <a:latin typeface="Times"/>
                <a:ea typeface="Times"/>
                <a:cs typeface="Times"/>
                <a:sym typeface="Times"/>
              </a:rPr>
              <a:t>             </a:t>
            </a:r>
            <a:r>
              <a:rPr lang="en-US" sz="4000" dirty="0">
                <a:solidFill>
                  <a:schemeClr val="dk1"/>
                </a:solidFill>
                <a:latin typeface="Times"/>
                <a:ea typeface="Times"/>
                <a:cs typeface="Times"/>
                <a:sym typeface="Times"/>
              </a:rPr>
              <a:t>I</a:t>
            </a:r>
            <a:r>
              <a:rPr lang="en-US" sz="3600" dirty="0">
                <a:solidFill>
                  <a:schemeClr val="dk1"/>
                </a:solidFill>
                <a:latin typeface="Times"/>
                <a:ea typeface="Times"/>
                <a:cs typeface="Times"/>
                <a:sym typeface="Times"/>
              </a:rPr>
              <a:t>NTRODUCTION</a:t>
            </a:r>
            <a:endParaRPr sz="3600" dirty="0">
              <a:solidFill>
                <a:schemeClr val="dk1"/>
              </a:solidFill>
              <a:latin typeface="Times"/>
              <a:ea typeface="Times"/>
              <a:cs typeface="Times"/>
              <a:sym typeface="Times"/>
            </a:endParaRPr>
          </a:p>
        </p:txBody>
      </p:sp>
      <p:sp>
        <p:nvSpPr>
          <p:cNvPr id="156" name="Google Shape;156;p3"/>
          <p:cNvSpPr txBox="1">
            <a:spLocks noGrp="1"/>
          </p:cNvSpPr>
          <p:nvPr>
            <p:ph type="body" idx="1"/>
          </p:nvPr>
        </p:nvSpPr>
        <p:spPr>
          <a:xfrm>
            <a:off x="1524000" y="1676400"/>
            <a:ext cx="7467600" cy="4873752"/>
          </a:xfrm>
          <a:prstGeom prst="rect">
            <a:avLst/>
          </a:prstGeom>
          <a:noFill/>
          <a:ln>
            <a:noFill/>
          </a:ln>
        </p:spPr>
        <p:txBody>
          <a:bodyPr spcFirstLastPara="1" wrap="square" lIns="91425" tIns="45700" rIns="91425" bIns="45700" anchor="t" anchorCtr="0">
            <a:normAutofit/>
          </a:bodyPr>
          <a:lstStyle/>
          <a:p>
            <a:pPr marL="274320" lvl="0" indent="-274320" algn="just">
              <a:spcBef>
                <a:spcPts val="0"/>
              </a:spcBef>
              <a:buSzPts val="1680"/>
            </a:pPr>
            <a:r>
              <a:rPr lang="en-US" dirty="0">
                <a:latin typeface="Times New Roman"/>
                <a:ea typeface="Times New Roman"/>
                <a:cs typeface="Times New Roman"/>
                <a:sym typeface="Times New Roman"/>
              </a:rPr>
              <a:t>Blockchain</a:t>
            </a:r>
          </a:p>
          <a:p>
            <a:pPr marL="274320" lvl="0" indent="-274320" algn="just">
              <a:spcBef>
                <a:spcPts val="0"/>
              </a:spcBef>
              <a:buSzPts val="1680"/>
            </a:pPr>
            <a:endParaRPr lang="en-US" dirty="0">
              <a:latin typeface="Times New Roman"/>
              <a:ea typeface="Times New Roman"/>
              <a:cs typeface="Times New Roman"/>
              <a:sym typeface="Times New Roman"/>
            </a:endParaRPr>
          </a:p>
          <a:p>
            <a:pPr marL="274320" lvl="0" indent="-274320" algn="just">
              <a:spcBef>
                <a:spcPts val="0"/>
              </a:spcBef>
              <a:buSzPts val="1680"/>
            </a:pPr>
            <a:r>
              <a:rPr lang="en-US" dirty="0">
                <a:latin typeface="Times New Roman"/>
                <a:ea typeface="Times New Roman"/>
                <a:cs typeface="Times New Roman"/>
                <a:sym typeface="Times New Roman"/>
              </a:rPr>
              <a:t>Reverse circle cipher </a:t>
            </a:r>
          </a:p>
          <a:p>
            <a:pPr marL="274320" lvl="0" indent="-274320" algn="just">
              <a:spcBef>
                <a:spcPts val="0"/>
              </a:spcBef>
              <a:buSzPts val="1680"/>
            </a:pPr>
            <a:endParaRPr lang="en-US" dirty="0">
              <a:latin typeface="Times New Roman"/>
              <a:ea typeface="Times New Roman"/>
              <a:cs typeface="Times New Roman"/>
              <a:sym typeface="Times New Roman"/>
            </a:endParaRPr>
          </a:p>
          <a:p>
            <a:pPr marL="274320" lvl="0" indent="-274320" algn="just">
              <a:spcBef>
                <a:spcPts val="0"/>
              </a:spcBef>
              <a:buSzPts val="1680"/>
            </a:pPr>
            <a:r>
              <a:rPr lang="en-US" dirty="0">
                <a:latin typeface="Times New Roman"/>
                <a:ea typeface="Times New Roman"/>
                <a:cs typeface="Times New Roman"/>
                <a:sym typeface="Times New Roman"/>
              </a:rPr>
              <a:t>Smart Contract</a:t>
            </a:r>
          </a:p>
          <a:p>
            <a:pPr marL="274320" lvl="0" indent="-274320" algn="just">
              <a:spcBef>
                <a:spcPts val="0"/>
              </a:spcBef>
              <a:buSzPts val="1680"/>
            </a:pPr>
            <a:endParaRPr lang="en-US" dirty="0">
              <a:latin typeface="Times New Roman"/>
              <a:ea typeface="Times New Roman"/>
              <a:cs typeface="Times New Roman"/>
              <a:sym typeface="Times New Roman"/>
            </a:endParaRPr>
          </a:p>
          <a:p>
            <a:pPr marL="274320" lvl="0" indent="-274320" algn="just">
              <a:spcBef>
                <a:spcPts val="0"/>
              </a:spcBef>
              <a:buSzPts val="1680"/>
            </a:pPr>
            <a:r>
              <a:rPr lang="en-US" dirty="0">
                <a:latin typeface="Times New Roman"/>
                <a:ea typeface="Times New Roman"/>
                <a:cs typeface="Times New Roman"/>
                <a:sym typeface="Times New Roman"/>
              </a:rPr>
              <a:t>Trustless Data Trading Mechanisms</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4"/>
          <p:cNvSpPr txBox="1">
            <a:spLocks noGrp="1"/>
          </p:cNvSpPr>
          <p:nvPr>
            <p:ph type="title"/>
          </p:nvPr>
        </p:nvSpPr>
        <p:spPr>
          <a:xfrm>
            <a:off x="433316" y="381000"/>
            <a:ext cx="7467600" cy="6096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3600"/>
              <a:buFont typeface="Times New Roman"/>
              <a:buNone/>
            </a:pPr>
            <a:r>
              <a:rPr lang="en-US" sz="3600" dirty="0">
                <a:solidFill>
                  <a:schemeClr val="dk1"/>
                </a:solidFill>
                <a:latin typeface="Times New Roman"/>
                <a:ea typeface="Times New Roman"/>
                <a:cs typeface="Times New Roman"/>
                <a:sym typeface="Times New Roman"/>
              </a:rPr>
              <a:t>LITERATURE SURVAY</a:t>
            </a:r>
            <a:endParaRPr sz="3600" dirty="0">
              <a:solidFill>
                <a:schemeClr val="dk1"/>
              </a:solidFill>
              <a:latin typeface="Times New Roman"/>
              <a:ea typeface="Times New Roman"/>
              <a:cs typeface="Times New Roman"/>
              <a:sym typeface="Times New Roman"/>
            </a:endParaRPr>
          </a:p>
        </p:txBody>
      </p:sp>
      <p:graphicFrame>
        <p:nvGraphicFramePr>
          <p:cNvPr id="4" name="Content Placeholder 3"/>
          <p:cNvGraphicFramePr>
            <a:graphicFrameLocks/>
          </p:cNvGraphicFramePr>
          <p:nvPr>
            <p:extLst>
              <p:ext uri="{D42A27DB-BD31-4B8C-83A1-F6EECF244321}">
                <p14:modId xmlns:p14="http://schemas.microsoft.com/office/powerpoint/2010/main" val="1452277061"/>
              </p:ext>
            </p:extLst>
          </p:nvPr>
        </p:nvGraphicFramePr>
        <p:xfrm>
          <a:off x="433316" y="1177925"/>
          <a:ext cx="8072328" cy="5291886"/>
        </p:xfrm>
        <a:graphic>
          <a:graphicData uri="http://schemas.openxmlformats.org/drawingml/2006/table">
            <a:tbl>
              <a:tblPr firstRow="1" bandRow="1">
                <a:tableStyleId>{5C22544A-7EE6-4342-B048-85BDC9FD1C3A}</a:tableStyleId>
              </a:tblPr>
              <a:tblGrid>
                <a:gridCol w="1029028">
                  <a:extLst>
                    <a:ext uri="{9D8B030D-6E8A-4147-A177-3AD203B41FA5}">
                      <a16:colId xmlns:a16="http://schemas.microsoft.com/office/drawing/2014/main" val="20000"/>
                    </a:ext>
                  </a:extLst>
                </a:gridCol>
                <a:gridCol w="1029028">
                  <a:extLst>
                    <a:ext uri="{9D8B030D-6E8A-4147-A177-3AD203B41FA5}">
                      <a16:colId xmlns:a16="http://schemas.microsoft.com/office/drawing/2014/main" val="20001"/>
                    </a:ext>
                  </a:extLst>
                </a:gridCol>
                <a:gridCol w="1421393">
                  <a:extLst>
                    <a:ext uri="{9D8B030D-6E8A-4147-A177-3AD203B41FA5}">
                      <a16:colId xmlns:a16="http://schemas.microsoft.com/office/drawing/2014/main" val="20002"/>
                    </a:ext>
                  </a:extLst>
                </a:gridCol>
                <a:gridCol w="1113425">
                  <a:extLst>
                    <a:ext uri="{9D8B030D-6E8A-4147-A177-3AD203B41FA5}">
                      <a16:colId xmlns:a16="http://schemas.microsoft.com/office/drawing/2014/main" val="20003"/>
                    </a:ext>
                  </a:extLst>
                </a:gridCol>
                <a:gridCol w="1878905">
                  <a:extLst>
                    <a:ext uri="{9D8B030D-6E8A-4147-A177-3AD203B41FA5}">
                      <a16:colId xmlns:a16="http://schemas.microsoft.com/office/drawing/2014/main" val="20004"/>
                    </a:ext>
                  </a:extLst>
                </a:gridCol>
                <a:gridCol w="1600549">
                  <a:extLst>
                    <a:ext uri="{9D8B030D-6E8A-4147-A177-3AD203B41FA5}">
                      <a16:colId xmlns:a16="http://schemas.microsoft.com/office/drawing/2014/main" val="20005"/>
                    </a:ext>
                  </a:extLst>
                </a:gridCol>
              </a:tblGrid>
              <a:tr h="483581">
                <a:tc>
                  <a:txBody>
                    <a:bodyPr/>
                    <a:lstStyle/>
                    <a:p>
                      <a:pPr algn="just"/>
                      <a:r>
                        <a:rPr lang="en-US" sz="1200" b="0" dirty="0">
                          <a:latin typeface="Times New Roman" pitchFamily="18" charset="0"/>
                          <a:cs typeface="Times New Roman" pitchFamily="18" charset="0"/>
                        </a:rPr>
                        <a:t>Paper</a:t>
                      </a:r>
                    </a:p>
                  </a:txBody>
                  <a:tcPr marL="46099" marR="46099" marT="23075" marB="23075"/>
                </a:tc>
                <a:tc>
                  <a:txBody>
                    <a:bodyPr/>
                    <a:lstStyle/>
                    <a:p>
                      <a:pPr algn="just"/>
                      <a:r>
                        <a:rPr lang="en-US" sz="1200" dirty="0"/>
                        <a:t>Author</a:t>
                      </a:r>
                      <a:endParaRPr lang="en-US" sz="1200" dirty="0">
                        <a:latin typeface="Times New Roman" pitchFamily="18" charset="0"/>
                        <a:cs typeface="Times New Roman" pitchFamily="18" charset="0"/>
                      </a:endParaRPr>
                    </a:p>
                  </a:txBody>
                  <a:tcPr marL="46099" marR="46099" marT="23075" marB="23075"/>
                </a:tc>
                <a:tc>
                  <a:txBody>
                    <a:bodyPr/>
                    <a:lstStyle/>
                    <a:p>
                      <a:pPr algn="just"/>
                      <a:r>
                        <a:rPr lang="en-US" sz="1200" dirty="0"/>
                        <a:t>Problem Discussed </a:t>
                      </a:r>
                      <a:endParaRPr lang="en-US" sz="1200" dirty="0">
                        <a:latin typeface="Times New Roman" pitchFamily="18" charset="0"/>
                        <a:cs typeface="Times New Roman" pitchFamily="18" charset="0"/>
                      </a:endParaRPr>
                    </a:p>
                  </a:txBody>
                  <a:tcPr marL="46099" marR="46099" marT="23075" marB="23075"/>
                </a:tc>
                <a:tc>
                  <a:txBody>
                    <a:bodyPr/>
                    <a:lstStyle/>
                    <a:p>
                      <a:pPr algn="just"/>
                      <a:r>
                        <a:rPr lang="en-US" sz="1200" dirty="0">
                          <a:latin typeface="Times New Roman" pitchFamily="18" charset="0"/>
                          <a:cs typeface="Times New Roman" pitchFamily="18" charset="0"/>
                        </a:rPr>
                        <a:t>Algorithm</a:t>
                      </a:r>
                    </a:p>
                  </a:txBody>
                  <a:tcPr marL="46099" marR="46099" marT="23075" marB="23075"/>
                </a:tc>
                <a:tc>
                  <a:txBody>
                    <a:bodyPr/>
                    <a:lstStyle/>
                    <a:p>
                      <a:pPr algn="just"/>
                      <a:r>
                        <a:rPr lang="en-US" sz="1200" dirty="0">
                          <a:latin typeface="Times New Roman" pitchFamily="18" charset="0"/>
                          <a:cs typeface="Times New Roman" pitchFamily="18" charset="0"/>
                        </a:rPr>
                        <a:t>Advantages/</a:t>
                      </a:r>
                      <a:r>
                        <a:rPr lang="en-US" sz="1200" baseline="0" dirty="0">
                          <a:latin typeface="Times New Roman" pitchFamily="18" charset="0"/>
                          <a:cs typeface="Times New Roman" pitchFamily="18" charset="0"/>
                        </a:rPr>
                        <a:t>Limitations </a:t>
                      </a:r>
                      <a:endParaRPr lang="en-US" sz="1200" dirty="0">
                        <a:latin typeface="Times New Roman" pitchFamily="18" charset="0"/>
                        <a:cs typeface="Times New Roman" pitchFamily="18" charset="0"/>
                      </a:endParaRPr>
                    </a:p>
                  </a:txBody>
                  <a:tcPr marL="46099" marR="46099" marT="23075" marB="23075"/>
                </a:tc>
                <a:tc>
                  <a:txBody>
                    <a:bodyPr/>
                    <a:lstStyle/>
                    <a:p>
                      <a:pPr algn="just"/>
                      <a:r>
                        <a:rPr lang="en-US" sz="1200" dirty="0">
                          <a:latin typeface="Times New Roman" pitchFamily="18" charset="0"/>
                          <a:cs typeface="Times New Roman" pitchFamily="18" charset="0"/>
                        </a:rPr>
                        <a:t>Journal Conference </a:t>
                      </a:r>
                    </a:p>
                  </a:txBody>
                  <a:tcPr marL="46099" marR="46099" marT="23075" marB="23075"/>
                </a:tc>
                <a:extLst>
                  <a:ext uri="{0D108BD9-81ED-4DB2-BD59-A6C34878D82A}">
                    <a16:rowId xmlns:a16="http://schemas.microsoft.com/office/drawing/2014/main" val="10000"/>
                  </a:ext>
                </a:extLst>
              </a:tr>
              <a:tr h="452384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b="0" i="0" kern="1200" baseline="0" dirty="0">
                          <a:solidFill>
                            <a:schemeClr val="dk1"/>
                          </a:solidFill>
                          <a:latin typeface="Times New Roman" pitchFamily="18" charset="0"/>
                          <a:ea typeface="+mn-ea"/>
                          <a:cs typeface="Times New Roman" pitchFamily="18" charset="0"/>
                        </a:rPr>
                        <a:t>MedRec: Using Blockchain for Medical Data Access and Permission Management </a:t>
                      </a:r>
                      <a:endParaRPr lang="en-US" sz="1600" b="0" i="0" kern="1200" baseline="0" dirty="0">
                        <a:solidFill>
                          <a:schemeClr val="dk1"/>
                        </a:solidFill>
                        <a:latin typeface="Times New Roman" pitchFamily="18" charset="0"/>
                        <a:ea typeface="+mn-ea"/>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600" b="0" i="0" kern="1200" baseline="0" dirty="0">
                        <a:solidFill>
                          <a:schemeClr val="dk1"/>
                        </a:solidFill>
                        <a:latin typeface="Times New Roman" pitchFamily="18" charset="0"/>
                        <a:ea typeface="+mn-ea"/>
                        <a:cs typeface="Times New Roman" pitchFamily="18" charset="0"/>
                      </a:endParaRPr>
                    </a:p>
                  </a:txBody>
                  <a:tcPr marL="46099" marR="46099" marT="23075" marB="23075"/>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i="0" dirty="0">
                          <a:latin typeface="Times New Roman" pitchFamily="18" charset="0"/>
                          <a:cs typeface="Times New Roman" pitchFamily="18" charset="0"/>
                        </a:rPr>
                        <a:t>Asaph Azaria, Ariel Ekblaw, Thiago Vieira and Andrew Lippman</a:t>
                      </a:r>
                    </a:p>
                    <a:p>
                      <a:pPr algn="just"/>
                      <a:endParaRPr lang="en-US" sz="1600" b="0" i="0" dirty="0">
                        <a:latin typeface="Times New Roman" pitchFamily="18" charset="0"/>
                        <a:cs typeface="Times New Roman" pitchFamily="18" charset="0"/>
                      </a:endParaRPr>
                    </a:p>
                  </a:txBody>
                  <a:tcPr marL="46099" marR="46099" marT="23075" marB="23075"/>
                </a:tc>
                <a:tc>
                  <a:txBody>
                    <a:bodyPr/>
                    <a:lstStyle/>
                    <a:p>
                      <a:pPr algn="just"/>
                      <a:r>
                        <a:rPr lang="en-IN" sz="1600" b="0" i="0" dirty="0">
                          <a:latin typeface="Times New Roman" pitchFamily="18" charset="0"/>
                          <a:cs typeface="Times New Roman" pitchFamily="18" charset="0"/>
                        </a:rPr>
                        <a:t>present MedRec, a blockchain-based large scale data management of the EMR system. MedRec provides patients a log of his/her medical history, which is not only inclusive but also credible and accessible.</a:t>
                      </a:r>
                      <a:endParaRPr lang="en-US" sz="1600" b="0" i="0" dirty="0">
                        <a:latin typeface="Times New Roman" pitchFamily="18" charset="0"/>
                        <a:cs typeface="Times New Roman" pitchFamily="18" charset="0"/>
                      </a:endParaRPr>
                    </a:p>
                  </a:txBody>
                  <a:tcPr marL="46099" marR="46099" marT="23075" marB="23075"/>
                </a:tc>
                <a:tc>
                  <a:txBody>
                    <a:bodyPr/>
                    <a:lstStyle/>
                    <a:p>
                      <a:pPr algn="just"/>
                      <a:r>
                        <a:rPr lang="en-US" sz="1600" b="0" i="0" dirty="0">
                          <a:latin typeface="Times New Roman" pitchFamily="18" charset="0"/>
                          <a:cs typeface="Times New Roman" pitchFamily="18" charset="0"/>
                        </a:rPr>
                        <a:t>MedRec</a:t>
                      </a:r>
                    </a:p>
                  </a:txBody>
                  <a:tcPr marL="46099" marR="46099" marT="23075" marB="23075"/>
                </a:tc>
                <a:tc>
                  <a:txBody>
                    <a:bodyPr/>
                    <a:lstStyle/>
                    <a:p>
                      <a:pPr algn="just"/>
                      <a:r>
                        <a:rPr lang="en-IN" sz="1600" b="0" i="0" dirty="0">
                          <a:latin typeface="Times New Roman" pitchFamily="18" charset="0"/>
                          <a:cs typeface="Times New Roman" pitchFamily="18" charset="0"/>
                        </a:rPr>
                        <a:t>Providers can attach a fresh record related to a specific patient, and patients can allow the sharing of information amongst providers. </a:t>
                      </a:r>
                      <a:endParaRPr lang="en-US" sz="1600" b="0" i="0" dirty="0">
                        <a:latin typeface="Times New Roman" pitchFamily="18" charset="0"/>
                        <a:cs typeface="Times New Roman" pitchFamily="18" charset="0"/>
                      </a:endParaRPr>
                    </a:p>
                  </a:txBody>
                  <a:tcPr marL="46099" marR="46099" marT="23075" marB="23075"/>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b="0" i="0" kern="1200" baseline="0" dirty="0">
                          <a:solidFill>
                            <a:schemeClr val="dk1"/>
                          </a:solidFill>
                          <a:latin typeface="Times New Roman" pitchFamily="18" charset="0"/>
                          <a:ea typeface="+mn-ea"/>
                          <a:cs typeface="Times New Roman" pitchFamily="18" charset="0"/>
                        </a:rPr>
                        <a:t>2nd International Conference on Open and Big Data (OBD), IEEE, 22 Sep 2016.</a:t>
                      </a:r>
                      <a:endParaRPr lang="en-US" sz="1600" b="0" i="0" kern="1200" baseline="0" dirty="0">
                        <a:solidFill>
                          <a:schemeClr val="dk1"/>
                        </a:solidFill>
                        <a:latin typeface="Times New Roman" pitchFamily="18" charset="0"/>
                        <a:ea typeface="+mn-ea"/>
                        <a:cs typeface="Times New Roman" pitchFamily="18" charset="0"/>
                      </a:endParaRPr>
                    </a:p>
                    <a:p>
                      <a:pPr algn="just"/>
                      <a:endParaRPr lang="en-US" sz="1600" b="0" i="0" dirty="0">
                        <a:latin typeface="Times New Roman" pitchFamily="18" charset="0"/>
                        <a:cs typeface="Times New Roman" pitchFamily="18" charset="0"/>
                      </a:endParaRPr>
                    </a:p>
                  </a:txBody>
                  <a:tcPr marL="46099" marR="46099" marT="23075" marB="23075"/>
                </a:tc>
                <a:extLst>
                  <a:ext uri="{0D108BD9-81ED-4DB2-BD59-A6C34878D82A}">
                    <a16:rowId xmlns:a16="http://schemas.microsoft.com/office/drawing/2014/main" val="10001"/>
                  </a:ext>
                </a:extLst>
              </a:tr>
              <a:tr h="284463">
                <a:tc>
                  <a:txBody>
                    <a:bodyPr/>
                    <a:lstStyle/>
                    <a:p>
                      <a:pPr algn="just"/>
                      <a:endParaRPr lang="en-US" sz="700" kern="1200" baseline="0" dirty="0">
                        <a:solidFill>
                          <a:schemeClr val="dk1"/>
                        </a:solidFill>
                        <a:latin typeface="Times New Roman" pitchFamily="18" charset="0"/>
                        <a:ea typeface="+mn-ea"/>
                        <a:cs typeface="Times New Roman" pitchFamily="18" charset="0"/>
                      </a:endParaRPr>
                    </a:p>
                  </a:txBody>
                  <a:tcPr marL="46099" marR="46099" marT="23075" marB="23075"/>
                </a:tc>
                <a:tc>
                  <a:txBody>
                    <a:bodyPr/>
                    <a:lstStyle/>
                    <a:p>
                      <a:pPr algn="just"/>
                      <a:endParaRPr lang="en-US" sz="700" dirty="0">
                        <a:latin typeface="Times New Roman" pitchFamily="18" charset="0"/>
                        <a:cs typeface="Times New Roman" pitchFamily="18" charset="0"/>
                      </a:endParaRPr>
                    </a:p>
                  </a:txBody>
                  <a:tcPr marL="46099" marR="46099" marT="23075" marB="23075"/>
                </a:tc>
                <a:tc>
                  <a:txBody>
                    <a:bodyPr/>
                    <a:lstStyle/>
                    <a:p>
                      <a:pPr algn="just"/>
                      <a:endParaRPr lang="en-US" sz="700" dirty="0">
                        <a:latin typeface="Times New Roman" pitchFamily="18" charset="0"/>
                        <a:cs typeface="Times New Roman" pitchFamily="18" charset="0"/>
                      </a:endParaRPr>
                    </a:p>
                  </a:txBody>
                  <a:tcPr marL="46099" marR="46099" marT="23075" marB="23075"/>
                </a:tc>
                <a:tc>
                  <a:txBody>
                    <a:bodyPr/>
                    <a:lstStyle/>
                    <a:p>
                      <a:pPr algn="just"/>
                      <a:endParaRPr lang="en-US" sz="700" dirty="0">
                        <a:latin typeface="Times New Roman" pitchFamily="18" charset="0"/>
                        <a:cs typeface="Times New Roman" pitchFamily="18" charset="0"/>
                      </a:endParaRPr>
                    </a:p>
                  </a:txBody>
                  <a:tcPr marL="46099" marR="46099" marT="23075" marB="23075"/>
                </a:tc>
                <a:tc>
                  <a:txBody>
                    <a:bodyPr/>
                    <a:lstStyle/>
                    <a:p>
                      <a:pPr algn="just"/>
                      <a:endParaRPr lang="en-US" sz="700" dirty="0">
                        <a:latin typeface="Times New Roman" pitchFamily="18" charset="0"/>
                        <a:cs typeface="Times New Roman" pitchFamily="18" charset="0"/>
                      </a:endParaRPr>
                    </a:p>
                  </a:txBody>
                  <a:tcPr marL="46099" marR="46099" marT="23075" marB="23075"/>
                </a:tc>
                <a:tc>
                  <a:txBody>
                    <a:bodyPr/>
                    <a:lstStyle/>
                    <a:p>
                      <a:pPr algn="just"/>
                      <a:endParaRPr lang="en-US" sz="700" dirty="0">
                        <a:latin typeface="Times New Roman" pitchFamily="18" charset="0"/>
                        <a:cs typeface="Times New Roman" pitchFamily="18" charset="0"/>
                      </a:endParaRPr>
                    </a:p>
                  </a:txBody>
                  <a:tcPr marL="46099" marR="46099" marT="23075" marB="23075"/>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4"/>
          <p:cNvSpPr txBox="1">
            <a:spLocks noGrp="1"/>
          </p:cNvSpPr>
          <p:nvPr>
            <p:ph type="title"/>
          </p:nvPr>
        </p:nvSpPr>
        <p:spPr>
          <a:xfrm>
            <a:off x="433316" y="381000"/>
            <a:ext cx="7467600" cy="6096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3600"/>
              <a:buFont typeface="Times New Roman"/>
              <a:buNone/>
            </a:pPr>
            <a:r>
              <a:rPr lang="en-US" sz="3600" dirty="0">
                <a:solidFill>
                  <a:schemeClr val="dk1"/>
                </a:solidFill>
                <a:latin typeface="Times New Roman"/>
                <a:ea typeface="Times New Roman"/>
                <a:cs typeface="Times New Roman"/>
                <a:sym typeface="Times New Roman"/>
              </a:rPr>
              <a:t>LITERATURE SURVAY</a:t>
            </a:r>
            <a:endParaRPr sz="3600" dirty="0">
              <a:solidFill>
                <a:schemeClr val="dk1"/>
              </a:solidFill>
              <a:latin typeface="Times New Roman"/>
              <a:ea typeface="Times New Roman"/>
              <a:cs typeface="Times New Roman"/>
              <a:sym typeface="Times New Roman"/>
            </a:endParaRPr>
          </a:p>
        </p:txBody>
      </p:sp>
      <p:graphicFrame>
        <p:nvGraphicFramePr>
          <p:cNvPr id="5" name="Content Placeholder 3"/>
          <p:cNvGraphicFramePr>
            <a:graphicFrameLocks/>
          </p:cNvGraphicFramePr>
          <p:nvPr>
            <p:extLst>
              <p:ext uri="{D42A27DB-BD31-4B8C-83A1-F6EECF244321}">
                <p14:modId xmlns:p14="http://schemas.microsoft.com/office/powerpoint/2010/main" val="3204802435"/>
              </p:ext>
            </p:extLst>
          </p:nvPr>
        </p:nvGraphicFramePr>
        <p:xfrm>
          <a:off x="433316" y="990600"/>
          <a:ext cx="8037824" cy="5810082"/>
        </p:xfrm>
        <a:graphic>
          <a:graphicData uri="http://schemas.openxmlformats.org/drawingml/2006/table">
            <a:tbl>
              <a:tblPr firstRow="1" bandRow="1">
                <a:tableStyleId>{5C22544A-7EE6-4342-B048-85BDC9FD1C3A}</a:tableStyleId>
              </a:tblPr>
              <a:tblGrid>
                <a:gridCol w="1247247">
                  <a:extLst>
                    <a:ext uri="{9D8B030D-6E8A-4147-A177-3AD203B41FA5}">
                      <a16:colId xmlns:a16="http://schemas.microsoft.com/office/drawing/2014/main" val="20000"/>
                    </a:ext>
                  </a:extLst>
                </a:gridCol>
                <a:gridCol w="802014">
                  <a:extLst>
                    <a:ext uri="{9D8B030D-6E8A-4147-A177-3AD203B41FA5}">
                      <a16:colId xmlns:a16="http://schemas.microsoft.com/office/drawing/2014/main" val="20001"/>
                    </a:ext>
                  </a:extLst>
                </a:gridCol>
                <a:gridCol w="1415317">
                  <a:extLst>
                    <a:ext uri="{9D8B030D-6E8A-4147-A177-3AD203B41FA5}">
                      <a16:colId xmlns:a16="http://schemas.microsoft.com/office/drawing/2014/main" val="20002"/>
                    </a:ext>
                  </a:extLst>
                </a:gridCol>
                <a:gridCol w="1108665">
                  <a:extLst>
                    <a:ext uri="{9D8B030D-6E8A-4147-A177-3AD203B41FA5}">
                      <a16:colId xmlns:a16="http://schemas.microsoft.com/office/drawing/2014/main" val="20003"/>
                    </a:ext>
                  </a:extLst>
                </a:gridCol>
                <a:gridCol w="1870874">
                  <a:extLst>
                    <a:ext uri="{9D8B030D-6E8A-4147-A177-3AD203B41FA5}">
                      <a16:colId xmlns:a16="http://schemas.microsoft.com/office/drawing/2014/main" val="20004"/>
                    </a:ext>
                  </a:extLst>
                </a:gridCol>
                <a:gridCol w="1593707">
                  <a:extLst>
                    <a:ext uri="{9D8B030D-6E8A-4147-A177-3AD203B41FA5}">
                      <a16:colId xmlns:a16="http://schemas.microsoft.com/office/drawing/2014/main" val="20005"/>
                    </a:ext>
                  </a:extLst>
                </a:gridCol>
              </a:tblGrid>
              <a:tr h="558560">
                <a:tc>
                  <a:txBody>
                    <a:bodyPr/>
                    <a:lstStyle/>
                    <a:p>
                      <a:pPr algn="just"/>
                      <a:r>
                        <a:rPr lang="en-US" sz="1200" b="0" dirty="0">
                          <a:latin typeface="Times New Roman" pitchFamily="18" charset="0"/>
                          <a:cs typeface="Times New Roman" pitchFamily="18" charset="0"/>
                        </a:rPr>
                        <a:t>Paper</a:t>
                      </a:r>
                    </a:p>
                  </a:txBody>
                  <a:tcPr marL="46099" marR="46099" marT="23077" marB="23077"/>
                </a:tc>
                <a:tc>
                  <a:txBody>
                    <a:bodyPr/>
                    <a:lstStyle/>
                    <a:p>
                      <a:pPr algn="just"/>
                      <a:r>
                        <a:rPr lang="en-US" sz="1200" dirty="0"/>
                        <a:t>Author</a:t>
                      </a:r>
                      <a:endParaRPr lang="en-US" sz="1200" dirty="0">
                        <a:latin typeface="Times New Roman" pitchFamily="18" charset="0"/>
                        <a:cs typeface="Times New Roman" pitchFamily="18" charset="0"/>
                      </a:endParaRPr>
                    </a:p>
                  </a:txBody>
                  <a:tcPr marL="46099" marR="46099" marT="23077" marB="23077"/>
                </a:tc>
                <a:tc>
                  <a:txBody>
                    <a:bodyPr/>
                    <a:lstStyle/>
                    <a:p>
                      <a:pPr algn="just"/>
                      <a:r>
                        <a:rPr lang="en-US" sz="1200" dirty="0"/>
                        <a:t>Problem Discussed </a:t>
                      </a:r>
                      <a:endParaRPr lang="en-US" sz="1200" dirty="0">
                        <a:latin typeface="Times New Roman" pitchFamily="18" charset="0"/>
                        <a:cs typeface="Times New Roman" pitchFamily="18" charset="0"/>
                      </a:endParaRPr>
                    </a:p>
                  </a:txBody>
                  <a:tcPr marL="46099" marR="46099" marT="23077" marB="23077"/>
                </a:tc>
                <a:tc>
                  <a:txBody>
                    <a:bodyPr/>
                    <a:lstStyle/>
                    <a:p>
                      <a:pPr algn="just"/>
                      <a:r>
                        <a:rPr lang="en-US" sz="1200" dirty="0">
                          <a:latin typeface="Times New Roman" pitchFamily="18" charset="0"/>
                          <a:cs typeface="Times New Roman" pitchFamily="18" charset="0"/>
                        </a:rPr>
                        <a:t>Algorithm</a:t>
                      </a:r>
                    </a:p>
                  </a:txBody>
                  <a:tcPr marL="46099" marR="46099" marT="23077" marB="23077"/>
                </a:tc>
                <a:tc>
                  <a:txBody>
                    <a:bodyPr/>
                    <a:lstStyle/>
                    <a:p>
                      <a:pPr algn="just"/>
                      <a:r>
                        <a:rPr lang="en-US" sz="1200" dirty="0">
                          <a:latin typeface="Times New Roman" pitchFamily="18" charset="0"/>
                          <a:cs typeface="Times New Roman" pitchFamily="18" charset="0"/>
                        </a:rPr>
                        <a:t>Advantages/</a:t>
                      </a:r>
                      <a:r>
                        <a:rPr lang="en-US" sz="1200" baseline="0" dirty="0">
                          <a:latin typeface="Times New Roman" pitchFamily="18" charset="0"/>
                          <a:cs typeface="Times New Roman" pitchFamily="18" charset="0"/>
                        </a:rPr>
                        <a:t>Limitations </a:t>
                      </a:r>
                      <a:endParaRPr lang="en-US" sz="1200" dirty="0">
                        <a:latin typeface="Times New Roman" pitchFamily="18" charset="0"/>
                        <a:cs typeface="Times New Roman" pitchFamily="18" charset="0"/>
                      </a:endParaRPr>
                    </a:p>
                  </a:txBody>
                  <a:tcPr marL="46099" marR="46099" marT="23077" marB="23077"/>
                </a:tc>
                <a:tc>
                  <a:txBody>
                    <a:bodyPr/>
                    <a:lstStyle/>
                    <a:p>
                      <a:pPr algn="just"/>
                      <a:r>
                        <a:rPr lang="en-US" sz="1200" dirty="0">
                          <a:latin typeface="Times New Roman" pitchFamily="18" charset="0"/>
                          <a:cs typeface="Times New Roman" pitchFamily="18" charset="0"/>
                        </a:rPr>
                        <a:t>Journal Conference </a:t>
                      </a:r>
                    </a:p>
                  </a:txBody>
                  <a:tcPr marL="46099" marR="46099" marT="23077" marB="23077"/>
                </a:tc>
                <a:extLst>
                  <a:ext uri="{0D108BD9-81ED-4DB2-BD59-A6C34878D82A}">
                    <a16:rowId xmlns:a16="http://schemas.microsoft.com/office/drawing/2014/main" val="10000"/>
                  </a:ext>
                </a:extLst>
              </a:tr>
              <a:tr h="4523072">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600" b="0" i="0" kern="1200" baseline="0" dirty="0">
                          <a:solidFill>
                            <a:schemeClr val="dk1"/>
                          </a:solidFill>
                          <a:latin typeface="Times New Roman" pitchFamily="18" charset="0"/>
                          <a:ea typeface="+mn-ea"/>
                          <a:cs typeface="Times New Roman" pitchFamily="18" charset="0"/>
                        </a:rPr>
                        <a:t>Automatic Hopping Among Pools And Distributed Applications In The Bitcoin Network </a:t>
                      </a:r>
                      <a:endParaRPr lang="en-US" sz="1600" b="0" i="0" kern="1200" baseline="0" dirty="0">
                        <a:solidFill>
                          <a:schemeClr val="dk1"/>
                        </a:solidFill>
                        <a:latin typeface="Times New Roman" pitchFamily="18" charset="0"/>
                        <a:ea typeface="+mn-ea"/>
                        <a:cs typeface="Times New Roman" pitchFamily="18" charset="0"/>
                      </a:endParaRPr>
                    </a:p>
                  </a:txBody>
                  <a:tcPr marL="46099" marR="46099" marT="23077" marB="23077"/>
                </a:tc>
                <a:tc>
                  <a:txBody>
                    <a:bodyPr/>
                    <a:lstStyle/>
                    <a:p>
                      <a:pPr algn="just"/>
                      <a:r>
                        <a:rPr lang="pt-BR" sz="1600" b="0" i="0" dirty="0">
                          <a:latin typeface="Times New Roman" pitchFamily="18" charset="0"/>
                          <a:cs typeface="Times New Roman" pitchFamily="18" charset="0"/>
                        </a:rPr>
                        <a:t>Juan José García Chávez and Carlo Kleber da Silva Rodrigues</a:t>
                      </a:r>
                      <a:endParaRPr lang="en-US" sz="1600" b="0" i="0" dirty="0">
                        <a:latin typeface="Times New Roman" pitchFamily="18" charset="0"/>
                        <a:cs typeface="Times New Roman" pitchFamily="18" charset="0"/>
                      </a:endParaRPr>
                    </a:p>
                  </a:txBody>
                  <a:tcPr marL="46099" marR="46099" marT="23077" marB="23077"/>
                </a:tc>
                <a:tc>
                  <a:txBody>
                    <a:bodyPr/>
                    <a:lstStyle/>
                    <a:p>
                      <a:pPr algn="just"/>
                      <a:r>
                        <a:rPr lang="en-IN" sz="1600" b="0" i="0" dirty="0">
                          <a:latin typeface="Times New Roman" pitchFamily="18" charset="0"/>
                          <a:cs typeface="Times New Roman" pitchFamily="18" charset="0"/>
                        </a:rPr>
                        <a:t>proposed an algorithm which authorizes to find out the moments of bad luck beside the right moment to hop between mining pools in the Bitcoin network. The algorithm takes into account the collected statistical data and generated during the online operation.</a:t>
                      </a:r>
                      <a:endParaRPr lang="en-US" sz="1600" b="0" i="0" dirty="0">
                        <a:latin typeface="Times New Roman" pitchFamily="18" charset="0"/>
                        <a:cs typeface="Times New Roman" pitchFamily="18" charset="0"/>
                      </a:endParaRPr>
                    </a:p>
                  </a:txBody>
                  <a:tcPr marL="46099" marR="46099" marT="23077" marB="23077"/>
                </a:tc>
                <a:tc>
                  <a:txBody>
                    <a:bodyPr/>
                    <a:lstStyle/>
                    <a:p>
                      <a:pPr algn="just"/>
                      <a:r>
                        <a:rPr lang="en-US" sz="1600" b="0" i="0" dirty="0">
                          <a:latin typeface="Times New Roman" pitchFamily="18" charset="0"/>
                          <a:cs typeface="Times New Roman" pitchFamily="18" charset="0"/>
                        </a:rPr>
                        <a:t> Bitcoin Mining Pool</a:t>
                      </a:r>
                    </a:p>
                  </a:txBody>
                  <a:tcPr marL="46099" marR="46099" marT="23077" marB="23077"/>
                </a:tc>
                <a:tc>
                  <a:txBody>
                    <a:bodyPr/>
                    <a:lstStyle/>
                    <a:p>
                      <a:pPr algn="just"/>
                      <a:r>
                        <a:rPr lang="en-IN" sz="1600" b="0" i="0" dirty="0">
                          <a:latin typeface="Times New Roman" pitchFamily="18" charset="0"/>
                          <a:cs typeface="Times New Roman" pitchFamily="18" charset="0"/>
                        </a:rPr>
                        <a:t>The process defined as kind-of pool supervision that enables one to find out when the pool is in moments of bad luck</a:t>
                      </a:r>
                      <a:endParaRPr lang="en-US" sz="1600" b="0" i="0" dirty="0">
                        <a:latin typeface="Times New Roman" pitchFamily="18" charset="0"/>
                        <a:cs typeface="Times New Roman" pitchFamily="18" charset="0"/>
                      </a:endParaRPr>
                    </a:p>
                  </a:txBody>
                  <a:tcPr marL="46099" marR="46099" marT="23077" marB="23077"/>
                </a:tc>
                <a:tc>
                  <a:txBody>
                    <a:bodyPr/>
                    <a:lstStyle/>
                    <a:p>
                      <a:pPr algn="just"/>
                      <a:r>
                        <a:rPr lang="en-IN" sz="1600" b="0" i="0" dirty="0">
                          <a:latin typeface="Times New Roman" pitchFamily="18" charset="0"/>
                          <a:cs typeface="Times New Roman" pitchFamily="18" charset="0"/>
                        </a:rPr>
                        <a:t>XXI Symposium on Signal Processing, Images and Artificial Vision (STSIVA), IEEE, 17 Nov 2016.</a:t>
                      </a:r>
                      <a:endParaRPr lang="en-US" sz="1600" b="0" i="0" dirty="0">
                        <a:latin typeface="Times New Roman" pitchFamily="18" charset="0"/>
                        <a:cs typeface="Times New Roman" pitchFamily="18" charset="0"/>
                      </a:endParaRPr>
                    </a:p>
                  </a:txBody>
                  <a:tcPr marL="46099" marR="46099" marT="23077" marB="23077"/>
                </a:tc>
                <a:extLst>
                  <a:ext uri="{0D108BD9-81ED-4DB2-BD59-A6C34878D82A}">
                    <a16:rowId xmlns:a16="http://schemas.microsoft.com/office/drawing/2014/main" val="10001"/>
                  </a:ext>
                </a:extLst>
              </a:tr>
              <a:tr h="328568">
                <a:tc>
                  <a:txBody>
                    <a:bodyPr/>
                    <a:lstStyle/>
                    <a:p>
                      <a:pPr algn="just"/>
                      <a:endParaRPr lang="en-US" sz="700" kern="1200" baseline="0" dirty="0">
                        <a:solidFill>
                          <a:schemeClr val="dk1"/>
                        </a:solidFill>
                        <a:latin typeface="Times New Roman" pitchFamily="18" charset="0"/>
                        <a:ea typeface="+mn-ea"/>
                        <a:cs typeface="Times New Roman" pitchFamily="18" charset="0"/>
                      </a:endParaRPr>
                    </a:p>
                  </a:txBody>
                  <a:tcPr marL="46099" marR="46099" marT="23077" marB="23077"/>
                </a:tc>
                <a:tc>
                  <a:txBody>
                    <a:bodyPr/>
                    <a:lstStyle/>
                    <a:p>
                      <a:pPr algn="just"/>
                      <a:endParaRPr lang="en-US" sz="700" dirty="0">
                        <a:latin typeface="Times New Roman" pitchFamily="18" charset="0"/>
                        <a:cs typeface="Times New Roman" pitchFamily="18" charset="0"/>
                      </a:endParaRPr>
                    </a:p>
                  </a:txBody>
                  <a:tcPr marL="46099" marR="46099" marT="23077" marB="23077"/>
                </a:tc>
                <a:tc>
                  <a:txBody>
                    <a:bodyPr/>
                    <a:lstStyle/>
                    <a:p>
                      <a:pPr algn="just"/>
                      <a:endParaRPr lang="en-US" sz="700" dirty="0">
                        <a:latin typeface="Times New Roman" pitchFamily="18" charset="0"/>
                        <a:cs typeface="Times New Roman" pitchFamily="18" charset="0"/>
                      </a:endParaRPr>
                    </a:p>
                  </a:txBody>
                  <a:tcPr marL="46099" marR="46099" marT="23077" marB="23077"/>
                </a:tc>
                <a:tc>
                  <a:txBody>
                    <a:bodyPr/>
                    <a:lstStyle/>
                    <a:p>
                      <a:pPr algn="just"/>
                      <a:endParaRPr lang="en-US" sz="700" dirty="0">
                        <a:latin typeface="Times New Roman" pitchFamily="18" charset="0"/>
                        <a:cs typeface="Times New Roman" pitchFamily="18" charset="0"/>
                      </a:endParaRPr>
                    </a:p>
                  </a:txBody>
                  <a:tcPr marL="46099" marR="46099" marT="23077" marB="23077"/>
                </a:tc>
                <a:tc>
                  <a:txBody>
                    <a:bodyPr/>
                    <a:lstStyle/>
                    <a:p>
                      <a:pPr algn="just"/>
                      <a:endParaRPr lang="en-US" sz="700" dirty="0">
                        <a:latin typeface="Times New Roman" pitchFamily="18" charset="0"/>
                        <a:cs typeface="Times New Roman" pitchFamily="18" charset="0"/>
                      </a:endParaRPr>
                    </a:p>
                  </a:txBody>
                  <a:tcPr marL="46099" marR="46099" marT="23077" marB="23077"/>
                </a:tc>
                <a:tc>
                  <a:txBody>
                    <a:bodyPr/>
                    <a:lstStyle/>
                    <a:p>
                      <a:pPr algn="just"/>
                      <a:endParaRPr lang="en-US" sz="700" dirty="0">
                        <a:latin typeface="Times New Roman" pitchFamily="18" charset="0"/>
                        <a:cs typeface="Times New Roman" pitchFamily="18" charset="0"/>
                      </a:endParaRPr>
                    </a:p>
                  </a:txBody>
                  <a:tcPr marL="46099" marR="46099" marT="23077" marB="2307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049977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4"/>
          <p:cNvSpPr txBox="1">
            <a:spLocks noGrp="1"/>
          </p:cNvSpPr>
          <p:nvPr>
            <p:ph type="title"/>
          </p:nvPr>
        </p:nvSpPr>
        <p:spPr>
          <a:xfrm>
            <a:off x="433316" y="381000"/>
            <a:ext cx="7467600" cy="6096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3600"/>
              <a:buFont typeface="Times New Roman"/>
              <a:buNone/>
            </a:pPr>
            <a:r>
              <a:rPr lang="en-US" sz="3600" dirty="0">
                <a:solidFill>
                  <a:schemeClr val="dk1"/>
                </a:solidFill>
                <a:latin typeface="Times New Roman"/>
                <a:ea typeface="Times New Roman"/>
                <a:cs typeface="Times New Roman"/>
                <a:sym typeface="Times New Roman"/>
              </a:rPr>
              <a:t>LITERATURE SURVAY</a:t>
            </a:r>
            <a:endParaRPr sz="3600" dirty="0">
              <a:solidFill>
                <a:schemeClr val="dk1"/>
              </a:solidFill>
              <a:latin typeface="Times New Roman"/>
              <a:ea typeface="Times New Roman"/>
              <a:cs typeface="Times New Roman"/>
              <a:sym typeface="Times New Roman"/>
            </a:endParaRPr>
          </a:p>
        </p:txBody>
      </p:sp>
      <p:graphicFrame>
        <p:nvGraphicFramePr>
          <p:cNvPr id="4" name="Content Placeholder 3"/>
          <p:cNvGraphicFramePr>
            <a:graphicFrameLocks/>
          </p:cNvGraphicFramePr>
          <p:nvPr>
            <p:extLst>
              <p:ext uri="{D42A27DB-BD31-4B8C-83A1-F6EECF244321}">
                <p14:modId xmlns:p14="http://schemas.microsoft.com/office/powerpoint/2010/main" val="2372298499"/>
              </p:ext>
            </p:extLst>
          </p:nvPr>
        </p:nvGraphicFramePr>
        <p:xfrm>
          <a:off x="433316" y="1142188"/>
          <a:ext cx="8003318" cy="5493450"/>
        </p:xfrm>
        <a:graphic>
          <a:graphicData uri="http://schemas.openxmlformats.org/drawingml/2006/table">
            <a:tbl>
              <a:tblPr firstRow="1" bandRow="1">
                <a:tableStyleId>{5C22544A-7EE6-4342-B048-85BDC9FD1C3A}</a:tableStyleId>
              </a:tblPr>
              <a:tblGrid>
                <a:gridCol w="1241894">
                  <a:extLst>
                    <a:ext uri="{9D8B030D-6E8A-4147-A177-3AD203B41FA5}">
                      <a16:colId xmlns:a16="http://schemas.microsoft.com/office/drawing/2014/main" val="20000"/>
                    </a:ext>
                  </a:extLst>
                </a:gridCol>
                <a:gridCol w="798571">
                  <a:extLst>
                    <a:ext uri="{9D8B030D-6E8A-4147-A177-3AD203B41FA5}">
                      <a16:colId xmlns:a16="http://schemas.microsoft.com/office/drawing/2014/main" val="20001"/>
                    </a:ext>
                  </a:extLst>
                </a:gridCol>
                <a:gridCol w="1409241">
                  <a:extLst>
                    <a:ext uri="{9D8B030D-6E8A-4147-A177-3AD203B41FA5}">
                      <a16:colId xmlns:a16="http://schemas.microsoft.com/office/drawing/2014/main" val="20002"/>
                    </a:ext>
                  </a:extLst>
                </a:gridCol>
                <a:gridCol w="1103905">
                  <a:extLst>
                    <a:ext uri="{9D8B030D-6E8A-4147-A177-3AD203B41FA5}">
                      <a16:colId xmlns:a16="http://schemas.microsoft.com/office/drawing/2014/main" val="20003"/>
                    </a:ext>
                  </a:extLst>
                </a:gridCol>
                <a:gridCol w="1862842">
                  <a:extLst>
                    <a:ext uri="{9D8B030D-6E8A-4147-A177-3AD203B41FA5}">
                      <a16:colId xmlns:a16="http://schemas.microsoft.com/office/drawing/2014/main" val="20004"/>
                    </a:ext>
                  </a:extLst>
                </a:gridCol>
                <a:gridCol w="1586865">
                  <a:extLst>
                    <a:ext uri="{9D8B030D-6E8A-4147-A177-3AD203B41FA5}">
                      <a16:colId xmlns:a16="http://schemas.microsoft.com/office/drawing/2014/main" val="20005"/>
                    </a:ext>
                  </a:extLst>
                </a:gridCol>
              </a:tblGrid>
              <a:tr h="512729">
                <a:tc>
                  <a:txBody>
                    <a:bodyPr/>
                    <a:lstStyle/>
                    <a:p>
                      <a:pPr algn="just"/>
                      <a:r>
                        <a:rPr lang="en-US" sz="1200" b="0" dirty="0">
                          <a:latin typeface="Times New Roman" pitchFamily="18" charset="0"/>
                          <a:cs typeface="Times New Roman" pitchFamily="18" charset="0"/>
                        </a:rPr>
                        <a:t>Paper</a:t>
                      </a:r>
                    </a:p>
                  </a:txBody>
                  <a:tcPr marL="46099" marR="46099" marT="23076" marB="23076"/>
                </a:tc>
                <a:tc>
                  <a:txBody>
                    <a:bodyPr/>
                    <a:lstStyle/>
                    <a:p>
                      <a:pPr algn="just"/>
                      <a:r>
                        <a:rPr lang="en-US" sz="1200" dirty="0"/>
                        <a:t>Author</a:t>
                      </a:r>
                      <a:endParaRPr lang="en-US" sz="1200" dirty="0">
                        <a:latin typeface="Times New Roman" pitchFamily="18" charset="0"/>
                        <a:cs typeface="Times New Roman" pitchFamily="18" charset="0"/>
                      </a:endParaRPr>
                    </a:p>
                  </a:txBody>
                  <a:tcPr marL="46099" marR="46099" marT="23076" marB="23076"/>
                </a:tc>
                <a:tc>
                  <a:txBody>
                    <a:bodyPr/>
                    <a:lstStyle/>
                    <a:p>
                      <a:pPr algn="just"/>
                      <a:r>
                        <a:rPr lang="en-US" sz="1200" dirty="0"/>
                        <a:t>Problem Discussed </a:t>
                      </a:r>
                      <a:endParaRPr lang="en-US" sz="1200" dirty="0">
                        <a:latin typeface="Times New Roman" pitchFamily="18" charset="0"/>
                        <a:cs typeface="Times New Roman" pitchFamily="18" charset="0"/>
                      </a:endParaRPr>
                    </a:p>
                  </a:txBody>
                  <a:tcPr marL="46099" marR="46099" marT="23076" marB="23076"/>
                </a:tc>
                <a:tc>
                  <a:txBody>
                    <a:bodyPr/>
                    <a:lstStyle/>
                    <a:p>
                      <a:pPr algn="just"/>
                      <a:r>
                        <a:rPr lang="en-US" sz="1200" dirty="0">
                          <a:latin typeface="Times New Roman" pitchFamily="18" charset="0"/>
                          <a:cs typeface="Times New Roman" pitchFamily="18" charset="0"/>
                        </a:rPr>
                        <a:t>Algorithm</a:t>
                      </a:r>
                    </a:p>
                  </a:txBody>
                  <a:tcPr marL="46099" marR="46099" marT="23076" marB="23076"/>
                </a:tc>
                <a:tc>
                  <a:txBody>
                    <a:bodyPr/>
                    <a:lstStyle/>
                    <a:p>
                      <a:pPr algn="just"/>
                      <a:r>
                        <a:rPr lang="en-US" sz="1200" dirty="0">
                          <a:latin typeface="Times New Roman" pitchFamily="18" charset="0"/>
                          <a:cs typeface="Times New Roman" pitchFamily="18" charset="0"/>
                        </a:rPr>
                        <a:t>Advantages/</a:t>
                      </a:r>
                      <a:r>
                        <a:rPr lang="en-US" sz="1200" baseline="0" dirty="0">
                          <a:latin typeface="Times New Roman" pitchFamily="18" charset="0"/>
                          <a:cs typeface="Times New Roman" pitchFamily="18" charset="0"/>
                        </a:rPr>
                        <a:t>Limitations </a:t>
                      </a:r>
                      <a:endParaRPr lang="en-US" sz="1200" dirty="0">
                        <a:latin typeface="Times New Roman" pitchFamily="18" charset="0"/>
                        <a:cs typeface="Times New Roman" pitchFamily="18" charset="0"/>
                      </a:endParaRPr>
                    </a:p>
                  </a:txBody>
                  <a:tcPr marL="46099" marR="46099" marT="23076" marB="23076"/>
                </a:tc>
                <a:tc>
                  <a:txBody>
                    <a:bodyPr/>
                    <a:lstStyle/>
                    <a:p>
                      <a:pPr algn="just"/>
                      <a:r>
                        <a:rPr lang="en-US" sz="1200" dirty="0">
                          <a:latin typeface="Times New Roman" pitchFamily="18" charset="0"/>
                          <a:cs typeface="Times New Roman" pitchFamily="18" charset="0"/>
                        </a:rPr>
                        <a:t>Journal Conference </a:t>
                      </a:r>
                    </a:p>
                  </a:txBody>
                  <a:tcPr marL="46099" marR="46099" marT="23076" marB="23076"/>
                </a:tc>
                <a:extLst>
                  <a:ext uri="{0D108BD9-81ED-4DB2-BD59-A6C34878D82A}">
                    <a16:rowId xmlns:a16="http://schemas.microsoft.com/office/drawing/2014/main" val="10000"/>
                  </a:ext>
                </a:extLst>
              </a:tr>
              <a:tr h="4409768">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600" b="0" i="0" kern="1200" baseline="0" dirty="0">
                          <a:solidFill>
                            <a:schemeClr val="dk1"/>
                          </a:solidFill>
                          <a:latin typeface="Times New Roman" pitchFamily="18" charset="0"/>
                          <a:ea typeface="+mn-ea"/>
                          <a:cs typeface="Times New Roman" pitchFamily="18" charset="0"/>
                        </a:rPr>
                        <a:t>A Proposal of a Secure P2P-Type Storage Scheme by Using the Secret Sharing and the Blockchain</a:t>
                      </a:r>
                      <a:endParaRPr lang="en-US" sz="1600" b="0" i="0" kern="1200" baseline="0" dirty="0">
                        <a:solidFill>
                          <a:schemeClr val="dk1"/>
                        </a:solidFill>
                        <a:latin typeface="Times New Roman" pitchFamily="18" charset="0"/>
                        <a:ea typeface="+mn-ea"/>
                        <a:cs typeface="Times New Roman" pitchFamily="18" charset="0"/>
                      </a:endParaRPr>
                    </a:p>
                  </a:txBody>
                  <a:tcPr marL="46099" marR="46099" marT="23076" marB="23076"/>
                </a:tc>
                <a:tc>
                  <a:txBody>
                    <a:bodyPr/>
                    <a:lstStyle/>
                    <a:p>
                      <a:pPr algn="just"/>
                      <a:r>
                        <a:rPr lang="en-US" sz="1600" b="0" i="0" dirty="0">
                          <a:latin typeface="Times New Roman" pitchFamily="18" charset="0"/>
                          <a:cs typeface="Times New Roman" pitchFamily="18" charset="0"/>
                        </a:rPr>
                        <a:t>Masayuki Fukumitsu , Shingo Hasegawa , Junya Iwazaki , Masao Sakai and Daiki Takahashi</a:t>
                      </a:r>
                    </a:p>
                  </a:txBody>
                  <a:tcPr marL="46099" marR="46099" marT="23076" marB="23076"/>
                </a:tc>
                <a:tc>
                  <a:txBody>
                    <a:bodyPr/>
                    <a:lstStyle/>
                    <a:p>
                      <a:pPr algn="just"/>
                      <a:r>
                        <a:rPr lang="en-IN" sz="1600" b="0" i="0" dirty="0">
                          <a:latin typeface="Times New Roman" pitchFamily="18" charset="0"/>
                          <a:cs typeface="Times New Roman" pitchFamily="18" charset="0"/>
                        </a:rPr>
                        <a:t>proposed a novel technique for hiding the metadata itself in the P2P network. In the proposed scheme, the metadata is encrypted and divided into some shares, and then they are distributed to the seemingly random selected P2P nodes </a:t>
                      </a:r>
                      <a:endParaRPr lang="en-US" sz="1600" b="0" i="0" dirty="0">
                        <a:latin typeface="Times New Roman" pitchFamily="18" charset="0"/>
                        <a:cs typeface="Times New Roman" pitchFamily="18" charset="0"/>
                      </a:endParaRPr>
                    </a:p>
                  </a:txBody>
                  <a:tcPr marL="46099" marR="46099" marT="23076" marB="23076"/>
                </a:tc>
                <a:tc>
                  <a:txBody>
                    <a:bodyPr/>
                    <a:lstStyle/>
                    <a:p>
                      <a:pPr algn="just"/>
                      <a:r>
                        <a:rPr lang="en-US" sz="1600" b="0" i="0" dirty="0">
                          <a:latin typeface="Times New Roman" pitchFamily="18" charset="0"/>
                          <a:cs typeface="Times New Roman" pitchFamily="18" charset="0"/>
                        </a:rPr>
                        <a:t> P2P network, Metadata</a:t>
                      </a:r>
                    </a:p>
                  </a:txBody>
                  <a:tcPr marL="46099" marR="46099" marT="23076" marB="23076"/>
                </a:tc>
                <a:tc>
                  <a:txBody>
                    <a:bodyPr/>
                    <a:lstStyle/>
                    <a:p>
                      <a:pPr algn="just"/>
                      <a:r>
                        <a:rPr lang="en-IN" sz="1600" b="0" i="0" dirty="0">
                          <a:latin typeface="Times New Roman" pitchFamily="18" charset="0"/>
                          <a:cs typeface="Times New Roman" pitchFamily="18" charset="0"/>
                        </a:rPr>
                        <a:t>The blockchain technology is used to record a time history of storage node lists because it needed to share with P2P nodes certainly.</a:t>
                      </a:r>
                      <a:endParaRPr lang="en-US" sz="1600" b="0" i="0" dirty="0">
                        <a:latin typeface="Times New Roman" pitchFamily="18" charset="0"/>
                        <a:cs typeface="Times New Roman" pitchFamily="18" charset="0"/>
                      </a:endParaRPr>
                    </a:p>
                  </a:txBody>
                  <a:tcPr marL="46099" marR="46099" marT="23076" marB="23076"/>
                </a:tc>
                <a:tc>
                  <a:txBody>
                    <a:bodyPr/>
                    <a:lstStyle/>
                    <a:p>
                      <a:pPr algn="just"/>
                      <a:r>
                        <a:rPr lang="en-IN" sz="1600" b="0" i="0" kern="1200" baseline="0" dirty="0">
                          <a:solidFill>
                            <a:schemeClr val="dk1"/>
                          </a:solidFill>
                          <a:latin typeface="Times New Roman" pitchFamily="18" charset="0"/>
                          <a:ea typeface="+mn-ea"/>
                          <a:cs typeface="Times New Roman" pitchFamily="18" charset="0"/>
                        </a:rPr>
                        <a:t>IEEE 31st International Conference on Advanced Information Networking and Applications (AINA) , 08 May,  2017.</a:t>
                      </a:r>
                      <a:endParaRPr lang="en-US" sz="1600" b="0" i="0" kern="1200" baseline="0" dirty="0">
                        <a:solidFill>
                          <a:schemeClr val="dk1"/>
                        </a:solidFill>
                        <a:latin typeface="Times New Roman" pitchFamily="18" charset="0"/>
                        <a:ea typeface="+mn-ea"/>
                        <a:cs typeface="Times New Roman" pitchFamily="18" charset="0"/>
                      </a:endParaRPr>
                    </a:p>
                  </a:txBody>
                  <a:tcPr marL="46099" marR="46099" marT="23076" marB="23076"/>
                </a:tc>
                <a:extLst>
                  <a:ext uri="{0D108BD9-81ED-4DB2-BD59-A6C34878D82A}">
                    <a16:rowId xmlns:a16="http://schemas.microsoft.com/office/drawing/2014/main" val="10001"/>
                  </a:ext>
                </a:extLst>
              </a:tr>
              <a:tr h="301609">
                <a:tc>
                  <a:txBody>
                    <a:bodyPr/>
                    <a:lstStyle/>
                    <a:p>
                      <a:pPr algn="just"/>
                      <a:endParaRPr lang="en-US" sz="700" kern="1200" baseline="0" dirty="0">
                        <a:solidFill>
                          <a:schemeClr val="dk1"/>
                        </a:solidFill>
                        <a:latin typeface="Times New Roman" pitchFamily="18" charset="0"/>
                        <a:ea typeface="+mn-ea"/>
                        <a:cs typeface="Times New Roman" pitchFamily="18" charset="0"/>
                      </a:endParaRPr>
                    </a:p>
                  </a:txBody>
                  <a:tcPr marL="46099" marR="46099" marT="23076" marB="23076"/>
                </a:tc>
                <a:tc>
                  <a:txBody>
                    <a:bodyPr/>
                    <a:lstStyle/>
                    <a:p>
                      <a:pPr algn="just"/>
                      <a:endParaRPr lang="en-US" sz="700" dirty="0">
                        <a:latin typeface="Times New Roman" pitchFamily="18" charset="0"/>
                        <a:cs typeface="Times New Roman" pitchFamily="18" charset="0"/>
                      </a:endParaRPr>
                    </a:p>
                  </a:txBody>
                  <a:tcPr marL="46099" marR="46099" marT="23076" marB="23076"/>
                </a:tc>
                <a:tc>
                  <a:txBody>
                    <a:bodyPr/>
                    <a:lstStyle/>
                    <a:p>
                      <a:pPr algn="just"/>
                      <a:endParaRPr lang="en-US" sz="700" dirty="0">
                        <a:latin typeface="Times New Roman" pitchFamily="18" charset="0"/>
                        <a:cs typeface="Times New Roman" pitchFamily="18" charset="0"/>
                      </a:endParaRPr>
                    </a:p>
                  </a:txBody>
                  <a:tcPr marL="46099" marR="46099" marT="23076" marB="23076"/>
                </a:tc>
                <a:tc>
                  <a:txBody>
                    <a:bodyPr/>
                    <a:lstStyle/>
                    <a:p>
                      <a:pPr algn="just"/>
                      <a:endParaRPr lang="en-US" sz="700" dirty="0">
                        <a:latin typeface="Times New Roman" pitchFamily="18" charset="0"/>
                        <a:cs typeface="Times New Roman" pitchFamily="18" charset="0"/>
                      </a:endParaRPr>
                    </a:p>
                  </a:txBody>
                  <a:tcPr marL="46099" marR="46099" marT="23076" marB="23076"/>
                </a:tc>
                <a:tc>
                  <a:txBody>
                    <a:bodyPr/>
                    <a:lstStyle/>
                    <a:p>
                      <a:pPr algn="just"/>
                      <a:endParaRPr lang="en-US" sz="700" dirty="0">
                        <a:latin typeface="Times New Roman" pitchFamily="18" charset="0"/>
                        <a:cs typeface="Times New Roman" pitchFamily="18" charset="0"/>
                      </a:endParaRPr>
                    </a:p>
                  </a:txBody>
                  <a:tcPr marL="46099" marR="46099" marT="23076" marB="23076"/>
                </a:tc>
                <a:tc>
                  <a:txBody>
                    <a:bodyPr/>
                    <a:lstStyle/>
                    <a:p>
                      <a:pPr algn="just"/>
                      <a:endParaRPr lang="en-US" sz="700" dirty="0">
                        <a:latin typeface="Times New Roman" pitchFamily="18" charset="0"/>
                        <a:cs typeface="Times New Roman" pitchFamily="18" charset="0"/>
                      </a:endParaRPr>
                    </a:p>
                  </a:txBody>
                  <a:tcPr marL="46099" marR="46099" marT="23076" marB="23076"/>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959548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p:nvPr/>
        </p:nvSpPr>
        <p:spPr>
          <a:xfrm>
            <a:off x="838200" y="228600"/>
            <a:ext cx="7467600" cy="786543"/>
          </a:xfrm>
          <a:prstGeom prst="rect">
            <a:avLst/>
          </a:prstGeom>
          <a:noFill/>
          <a:ln>
            <a:noFill/>
          </a:ln>
        </p:spPr>
        <p:txBody>
          <a:bodyPr spcFirstLastPara="1" wrap="square" lIns="91425" tIns="45700" rIns="91425" bIns="45700" anchor="b" anchorCtr="0">
            <a:normAutofit/>
          </a:bodyPr>
          <a:lstStyle/>
          <a:p>
            <a:pPr marL="0" marR="0" lvl="0" indent="0" algn="l" rtl="0">
              <a:spcBef>
                <a:spcPts val="0"/>
              </a:spcBef>
              <a:spcAft>
                <a:spcPts val="0"/>
              </a:spcAft>
              <a:buClr>
                <a:schemeClr val="dk1"/>
              </a:buClr>
              <a:buSzPts val="3600"/>
              <a:buFont typeface="Times New Roman"/>
              <a:buNone/>
            </a:pPr>
            <a:r>
              <a:rPr lang="en-US" sz="3600" b="0" i="0" u="none" strike="noStrike" cap="small" dirty="0">
                <a:solidFill>
                  <a:schemeClr val="dk1"/>
                </a:solidFill>
                <a:latin typeface="Times New Roman"/>
                <a:ea typeface="Times New Roman"/>
                <a:cs typeface="Times New Roman"/>
                <a:sym typeface="Times New Roman"/>
              </a:rPr>
              <a:t>Objective of proposed system</a:t>
            </a:r>
            <a:endParaRPr sz="3600" b="0" i="0" u="none" strike="noStrike" cap="small" dirty="0">
              <a:solidFill>
                <a:schemeClr val="dk1"/>
              </a:solidFill>
              <a:latin typeface="Times New Roman"/>
              <a:ea typeface="Times New Roman"/>
              <a:cs typeface="Times New Roman"/>
              <a:sym typeface="Times New Roman"/>
            </a:endParaRPr>
          </a:p>
        </p:txBody>
      </p:sp>
      <p:sp>
        <p:nvSpPr>
          <p:cNvPr id="168" name="Google Shape;168;p5"/>
          <p:cNvSpPr/>
          <p:nvPr/>
        </p:nvSpPr>
        <p:spPr>
          <a:xfrm>
            <a:off x="838200" y="1654905"/>
            <a:ext cx="7467600" cy="4873752"/>
          </a:xfrm>
          <a:prstGeom prst="rect">
            <a:avLst/>
          </a:prstGeom>
          <a:noFill/>
          <a:ln>
            <a:noFill/>
          </a:ln>
        </p:spPr>
        <p:txBody>
          <a:bodyPr spcFirstLastPara="1" wrap="square" lIns="91425" tIns="45700" rIns="91425" bIns="45700" anchor="t" anchorCtr="0">
            <a:normAutofit/>
          </a:bodyPr>
          <a:lstStyle/>
          <a:p>
            <a:pPr marL="274320" lvl="0" indent="-274320">
              <a:buClr>
                <a:schemeClr val="accent1"/>
              </a:buClr>
              <a:buSzPts val="1400"/>
              <a:buFont typeface="Noto Sans Symbols"/>
              <a:buChar char="🞆"/>
            </a:pPr>
            <a:r>
              <a:rPr lang="en-US" sz="2000" dirty="0">
                <a:solidFill>
                  <a:schemeClr val="dk1"/>
                </a:solidFill>
                <a:latin typeface="Times New Roman"/>
                <a:ea typeface="Times New Roman"/>
                <a:cs typeface="Times New Roman"/>
                <a:sym typeface="Times New Roman"/>
              </a:rPr>
              <a:t>To study the signature creation process</a:t>
            </a:r>
          </a:p>
          <a:p>
            <a:pPr marL="274320" lvl="0" indent="-274320">
              <a:buClr>
                <a:schemeClr val="accent1"/>
              </a:buClr>
              <a:buSzPts val="1400"/>
              <a:buFont typeface="Noto Sans Symbols"/>
              <a:buChar char="🞆"/>
            </a:pPr>
            <a:endParaRPr lang="en-US" sz="2000" dirty="0">
              <a:solidFill>
                <a:schemeClr val="dk1"/>
              </a:solidFill>
              <a:latin typeface="Times New Roman"/>
              <a:ea typeface="Times New Roman"/>
              <a:cs typeface="Times New Roman"/>
              <a:sym typeface="Times New Roman"/>
            </a:endParaRPr>
          </a:p>
          <a:p>
            <a:pPr marL="274320" lvl="0" indent="-274320">
              <a:buClr>
                <a:schemeClr val="accent1"/>
              </a:buClr>
              <a:buSzPts val="1400"/>
              <a:buFont typeface="Noto Sans Symbols"/>
              <a:buChar char="🞆"/>
            </a:pPr>
            <a:r>
              <a:rPr lang="en-US" sz="2000" dirty="0">
                <a:solidFill>
                  <a:schemeClr val="dk1"/>
                </a:solidFill>
                <a:latin typeface="Times New Roman"/>
                <a:ea typeface="Times New Roman"/>
                <a:cs typeface="Times New Roman"/>
                <a:sym typeface="Times New Roman"/>
              </a:rPr>
              <a:t>To evaluate the security of the resultant system based on Blockchain and Artificial Intelligence</a:t>
            </a:r>
          </a:p>
          <a:p>
            <a:pPr marL="274320" lvl="0" indent="-274320">
              <a:buClr>
                <a:schemeClr val="accent1"/>
              </a:buClr>
              <a:buSzPts val="1400"/>
              <a:buFont typeface="Noto Sans Symbols"/>
              <a:buChar char="🞆"/>
            </a:pPr>
            <a:endParaRPr lang="en-US" sz="2000" dirty="0">
              <a:solidFill>
                <a:schemeClr val="dk1"/>
              </a:solidFill>
              <a:latin typeface="Times New Roman"/>
              <a:ea typeface="Times New Roman"/>
              <a:cs typeface="Times New Roman"/>
              <a:sym typeface="Times New Roman"/>
            </a:endParaRPr>
          </a:p>
          <a:p>
            <a:pPr marL="274320" lvl="0" indent="-274320">
              <a:buClr>
                <a:schemeClr val="accent1"/>
              </a:buClr>
              <a:buSzPts val="1400"/>
              <a:buFont typeface="Noto Sans Symbols"/>
              <a:buChar char="🞆"/>
            </a:pPr>
            <a:r>
              <a:rPr lang="en-US" sz="2000" dirty="0">
                <a:solidFill>
                  <a:schemeClr val="dk1"/>
                </a:solidFill>
                <a:latin typeface="Times New Roman"/>
                <a:ea typeface="Times New Roman"/>
                <a:cs typeface="Times New Roman"/>
                <a:sym typeface="Times New Roman"/>
              </a:rPr>
              <a:t>To make sure the system is efficient and tamper-proof for the process of access control mechanism </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6"/>
          <p:cNvSpPr/>
          <p:nvPr/>
        </p:nvSpPr>
        <p:spPr>
          <a:xfrm>
            <a:off x="576126" y="342900"/>
            <a:ext cx="6467747" cy="914399"/>
          </a:xfrm>
          <a:prstGeom prst="rect">
            <a:avLst/>
          </a:prstGeom>
          <a:noFill/>
          <a:ln>
            <a:noFill/>
          </a:ln>
        </p:spPr>
        <p:txBody>
          <a:bodyPr spcFirstLastPara="1" wrap="square" lIns="91425" tIns="45700" rIns="91425" bIns="45700" anchor="b" anchorCtr="0">
            <a:normAutofit/>
          </a:bodyPr>
          <a:lstStyle/>
          <a:p>
            <a:pPr marL="0" marR="0" lvl="0" indent="0" algn="l" rtl="0">
              <a:spcBef>
                <a:spcPts val="0"/>
              </a:spcBef>
              <a:spcAft>
                <a:spcPts val="0"/>
              </a:spcAft>
              <a:buClr>
                <a:schemeClr val="dk2"/>
              </a:buClr>
              <a:buSzPts val="3000"/>
              <a:buFont typeface="Times New Roman"/>
              <a:buNone/>
            </a:pPr>
            <a:r>
              <a:rPr lang="en-US" sz="3000" b="0" i="0" u="none" strike="noStrike" cap="small" dirty="0">
                <a:solidFill>
                  <a:schemeClr val="dk2"/>
                </a:solidFill>
                <a:latin typeface="Times New Roman"/>
                <a:ea typeface="Times New Roman"/>
                <a:cs typeface="Times New Roman"/>
                <a:sym typeface="Times New Roman"/>
              </a:rPr>
              <a:t>        </a:t>
            </a:r>
            <a:r>
              <a:rPr lang="en-US" sz="3600" b="0" i="0" u="none" strike="noStrike" cap="small" dirty="0">
                <a:solidFill>
                  <a:schemeClr val="dk1"/>
                </a:solidFill>
                <a:latin typeface="Times New Roman"/>
                <a:ea typeface="Times New Roman"/>
                <a:cs typeface="Times New Roman"/>
                <a:sym typeface="Times New Roman"/>
              </a:rPr>
              <a:t>Motivation</a:t>
            </a:r>
            <a:endParaRPr sz="3600" b="0" i="0" u="none" strike="noStrike" cap="small" dirty="0">
              <a:solidFill>
                <a:schemeClr val="dk1"/>
              </a:solidFill>
              <a:latin typeface="Times New Roman"/>
              <a:ea typeface="Times New Roman"/>
              <a:cs typeface="Times New Roman"/>
              <a:sym typeface="Times New Roman"/>
            </a:endParaRPr>
          </a:p>
        </p:txBody>
      </p:sp>
      <p:sp>
        <p:nvSpPr>
          <p:cNvPr id="174" name="Google Shape;174;p6"/>
          <p:cNvSpPr/>
          <p:nvPr/>
        </p:nvSpPr>
        <p:spPr>
          <a:xfrm>
            <a:off x="1219200" y="1828800"/>
            <a:ext cx="6467747" cy="3536830"/>
          </a:xfrm>
          <a:prstGeom prst="rect">
            <a:avLst/>
          </a:prstGeom>
          <a:noFill/>
          <a:ln>
            <a:noFill/>
          </a:ln>
        </p:spPr>
        <p:txBody>
          <a:bodyPr spcFirstLastPara="1" wrap="square" lIns="91425" tIns="45700" rIns="91425" bIns="45700" anchor="t" anchorCtr="0">
            <a:normAutofit/>
          </a:bodyPr>
          <a:lstStyle/>
          <a:p>
            <a:pPr marL="274320" lvl="0" indent="-274320">
              <a:buClr>
                <a:schemeClr val="accent1"/>
              </a:buClr>
              <a:buSzPts val="1400"/>
              <a:buFont typeface="Noto Sans Symbols"/>
              <a:buChar char="🞆"/>
            </a:pPr>
            <a:r>
              <a:rPr lang="en-US" sz="2000" dirty="0">
                <a:solidFill>
                  <a:schemeClr val="dk1"/>
                </a:solidFill>
                <a:latin typeface="Times New Roman"/>
                <a:ea typeface="Times New Roman"/>
                <a:cs typeface="Times New Roman"/>
                <a:sym typeface="Times New Roman"/>
              </a:rPr>
              <a:t>Increasing Trust between the data entities and Data vendors</a:t>
            </a:r>
          </a:p>
          <a:p>
            <a:pPr marL="274320" lvl="0" indent="-274320">
              <a:buClr>
                <a:schemeClr val="accent1"/>
              </a:buClr>
              <a:buSzPts val="1400"/>
              <a:buFont typeface="Noto Sans Symbols"/>
              <a:buChar char="🞆"/>
            </a:pPr>
            <a:endParaRPr lang="en-US" sz="2000" dirty="0">
              <a:solidFill>
                <a:schemeClr val="dk1"/>
              </a:solidFill>
              <a:latin typeface="Times New Roman"/>
              <a:ea typeface="Times New Roman"/>
              <a:cs typeface="Times New Roman"/>
              <a:sym typeface="Times New Roman"/>
            </a:endParaRPr>
          </a:p>
          <a:p>
            <a:pPr marL="274320" lvl="0" indent="-274320">
              <a:buClr>
                <a:schemeClr val="accent1"/>
              </a:buClr>
              <a:buSzPts val="1400"/>
              <a:buFont typeface="Noto Sans Symbols"/>
              <a:buChar char="🞆"/>
            </a:pPr>
            <a:r>
              <a:rPr lang="en-US" sz="2000" dirty="0">
                <a:solidFill>
                  <a:schemeClr val="dk1"/>
                </a:solidFill>
                <a:latin typeface="Times New Roman"/>
                <a:ea typeface="Times New Roman"/>
                <a:cs typeface="Times New Roman"/>
                <a:sym typeface="Times New Roman"/>
              </a:rPr>
              <a:t>Enabling strict access control policies for Data requestors</a:t>
            </a:r>
          </a:p>
          <a:p>
            <a:pPr marL="274320" lvl="0" indent="-274320">
              <a:buClr>
                <a:schemeClr val="accent1"/>
              </a:buClr>
              <a:buSzPts val="1400"/>
              <a:buFont typeface="Noto Sans Symbols"/>
              <a:buChar char="🞆"/>
            </a:pPr>
            <a:endParaRPr lang="en-US" sz="2000" dirty="0">
              <a:solidFill>
                <a:schemeClr val="dk1"/>
              </a:solidFill>
              <a:latin typeface="Times New Roman"/>
              <a:ea typeface="Times New Roman"/>
              <a:cs typeface="Times New Roman"/>
              <a:sym typeface="Times New Roman"/>
            </a:endParaRPr>
          </a:p>
          <a:p>
            <a:pPr marL="274320" lvl="0" indent="-274320">
              <a:buClr>
                <a:schemeClr val="accent1"/>
              </a:buClr>
              <a:buSzPts val="1400"/>
              <a:buFont typeface="Noto Sans Symbols"/>
              <a:buChar char="🞆"/>
            </a:pPr>
            <a:r>
              <a:rPr lang="en-US" sz="2000" dirty="0">
                <a:solidFill>
                  <a:schemeClr val="dk1"/>
                </a:solidFill>
                <a:latin typeface="Times New Roman"/>
                <a:ea typeface="Times New Roman"/>
                <a:cs typeface="Times New Roman"/>
                <a:sym typeface="Times New Roman"/>
              </a:rPr>
              <a:t>Respective smart contracts on all scenarios of Distributed Data Vending</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E309C-31C8-68A6-CFCD-8C9BB91F0C0A}"/>
              </a:ext>
            </a:extLst>
          </p:cNvPr>
          <p:cNvSpPr>
            <a:spLocks noGrp="1"/>
          </p:cNvSpPr>
          <p:nvPr>
            <p:ph type="title"/>
          </p:nvPr>
        </p:nvSpPr>
        <p:spPr/>
        <p:txBody>
          <a:bodyPr/>
          <a:lstStyle/>
          <a:p>
            <a:r>
              <a:rPr lang="en-US" dirty="0"/>
              <a:t>Existing System</a:t>
            </a:r>
            <a:endParaRPr lang="en-IN" dirty="0"/>
          </a:p>
        </p:txBody>
      </p:sp>
      <p:sp>
        <p:nvSpPr>
          <p:cNvPr id="3" name="Text Placeholder 2">
            <a:extLst>
              <a:ext uri="{FF2B5EF4-FFF2-40B4-BE49-F238E27FC236}">
                <a16:creationId xmlns:a16="http://schemas.microsoft.com/office/drawing/2014/main" id="{2D065F60-49A5-44EF-F457-2499918655C6}"/>
              </a:ext>
            </a:extLst>
          </p:cNvPr>
          <p:cNvSpPr>
            <a:spLocks noGrp="1"/>
          </p:cNvSpPr>
          <p:nvPr>
            <p:ph type="body" idx="1"/>
          </p:nvPr>
        </p:nvSpPr>
        <p:spPr/>
        <p:txBody>
          <a:bodyPr/>
          <a:lstStyle/>
          <a:p>
            <a:endParaRPr lang="en-IN" dirty="0"/>
          </a:p>
        </p:txBody>
      </p:sp>
      <p:pic>
        <p:nvPicPr>
          <p:cNvPr id="4" name="Picture 3">
            <a:extLst>
              <a:ext uri="{FF2B5EF4-FFF2-40B4-BE49-F238E27FC236}">
                <a16:creationId xmlns:a16="http://schemas.microsoft.com/office/drawing/2014/main" id="{2CDA339D-5472-F517-1E09-0A4544082F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7467600" cy="4873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00802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1275</Words>
  <Application>Microsoft Office PowerPoint</Application>
  <PresentationFormat>On-screen Show (4:3)</PresentationFormat>
  <Paragraphs>199</Paragraphs>
  <Slides>28</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Century Schoolbook</vt:lpstr>
      <vt:lpstr>Calibri</vt:lpstr>
      <vt:lpstr>Times</vt:lpstr>
      <vt:lpstr>Corsiva</vt:lpstr>
      <vt:lpstr>Times New Roman</vt:lpstr>
      <vt:lpstr>Arial</vt:lpstr>
      <vt:lpstr>Noto Sans Symbols</vt:lpstr>
      <vt:lpstr>Oriel</vt:lpstr>
      <vt:lpstr>PowerPoint Presentation</vt:lpstr>
      <vt:lpstr>PowerPoint Presentation</vt:lpstr>
      <vt:lpstr>             INTRODUCTION</vt:lpstr>
      <vt:lpstr>LITERATURE SURVAY</vt:lpstr>
      <vt:lpstr>LITERATURE SURVAY</vt:lpstr>
      <vt:lpstr>LITERATURE SURVAY</vt:lpstr>
      <vt:lpstr>PowerPoint Presentation</vt:lpstr>
      <vt:lpstr>PowerPoint Presentation</vt:lpstr>
      <vt:lpstr>Existing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DFD 0</vt:lpstr>
      <vt:lpstr>       DFD 1</vt:lpstr>
      <vt:lpstr>       DFD 2</vt:lpstr>
      <vt:lpstr>       Sequence Diagram</vt:lpstr>
      <vt:lpstr>       Activity Diagram</vt:lpstr>
      <vt:lpstr>       Use Case Diagram</vt:lpstr>
      <vt:lpstr>PowerPoint Presentation</vt:lpstr>
      <vt:lpstr>PowerPoint Presentation</vt:lpstr>
      <vt:lpstr>PowerPoint Presentation</vt:lpstr>
      <vt:lpstr>                       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source</dc:creator>
  <cp:lastModifiedBy>YOGESH SONAWANE</cp:lastModifiedBy>
  <cp:revision>22</cp:revision>
  <dcterms:created xsi:type="dcterms:W3CDTF">2017-08-31T09:27:40Z</dcterms:created>
  <dcterms:modified xsi:type="dcterms:W3CDTF">2022-11-17T08:45:33Z</dcterms:modified>
</cp:coreProperties>
</file>