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1" r:id="rId4"/>
    <p:sldId id="258" r:id="rId5"/>
    <p:sldId id="263" r:id="rId6"/>
    <p:sldId id="260" r:id="rId7"/>
    <p:sldId id="259"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8" d="100"/>
          <a:sy n="88" d="100"/>
        </p:scale>
        <p:origin x="46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63D5BEED-4500-457B-807F-D7B327DCE4D8}" type="datetimeFigureOut">
              <a:rPr lang="en-US" smtClean="0"/>
              <a:t>8/27/2020</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47792F19-7F52-4453-B0F6-438EFFC8F30D}"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275208486"/>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D5BEED-4500-457B-807F-D7B327DCE4D8}"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92F19-7F52-4453-B0F6-438EFFC8F30D}" type="slidenum">
              <a:rPr lang="en-US" smtClean="0"/>
              <a:t>‹#›</a:t>
            </a:fld>
            <a:endParaRPr lang="en-US"/>
          </a:p>
        </p:txBody>
      </p:sp>
    </p:spTree>
    <p:extLst>
      <p:ext uri="{BB962C8B-B14F-4D97-AF65-F5344CB8AC3E}">
        <p14:creationId xmlns:p14="http://schemas.microsoft.com/office/powerpoint/2010/main" val="756304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63D5BEED-4500-457B-807F-D7B327DCE4D8}" type="datetimeFigureOut">
              <a:rPr lang="en-US" smtClean="0"/>
              <a:t>8/27/2020</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47792F19-7F52-4453-B0F6-438EFFC8F30D}"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2768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D5BEED-4500-457B-807F-D7B327DCE4D8}"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92F19-7F52-4453-B0F6-438EFFC8F30D}" type="slidenum">
              <a:rPr lang="en-US" smtClean="0"/>
              <a:t>‹#›</a:t>
            </a:fld>
            <a:endParaRPr lang="en-US"/>
          </a:p>
        </p:txBody>
      </p:sp>
    </p:spTree>
    <p:extLst>
      <p:ext uri="{BB962C8B-B14F-4D97-AF65-F5344CB8AC3E}">
        <p14:creationId xmlns:p14="http://schemas.microsoft.com/office/powerpoint/2010/main" val="1822886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63D5BEED-4500-457B-807F-D7B327DCE4D8}" type="datetimeFigureOut">
              <a:rPr lang="en-US" smtClean="0"/>
              <a:t>8/27/2020</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47792F19-7F52-4453-B0F6-438EFFC8F30D}"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889718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D5BEED-4500-457B-807F-D7B327DCE4D8}" type="datetimeFigureOut">
              <a:rPr lang="en-US" smtClean="0"/>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792F19-7F52-4453-B0F6-438EFFC8F30D}" type="slidenum">
              <a:rPr lang="en-US" smtClean="0"/>
              <a:t>‹#›</a:t>
            </a:fld>
            <a:endParaRPr lang="en-US"/>
          </a:p>
        </p:txBody>
      </p:sp>
    </p:spTree>
    <p:extLst>
      <p:ext uri="{BB962C8B-B14F-4D97-AF65-F5344CB8AC3E}">
        <p14:creationId xmlns:p14="http://schemas.microsoft.com/office/powerpoint/2010/main" val="1512543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D5BEED-4500-457B-807F-D7B327DCE4D8}" type="datetimeFigureOut">
              <a:rPr lang="en-US" smtClean="0"/>
              <a:t>8/27/2020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792F19-7F52-4453-B0F6-438EFFC8F30D}" type="slidenum">
              <a:rPr lang="en-US" smtClean="0"/>
              <a:t>‹#›</a:t>
            </a:fld>
            <a:endParaRPr lang="en-US"/>
          </a:p>
        </p:txBody>
      </p:sp>
    </p:spTree>
    <p:extLst>
      <p:ext uri="{BB962C8B-B14F-4D97-AF65-F5344CB8AC3E}">
        <p14:creationId xmlns:p14="http://schemas.microsoft.com/office/powerpoint/2010/main" val="4186368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D5BEED-4500-457B-807F-D7B327DCE4D8}" type="datetimeFigureOut">
              <a:rPr lang="en-US" smtClean="0"/>
              <a:t>8/27/2020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792F19-7F52-4453-B0F6-438EFFC8F30D}" type="slidenum">
              <a:rPr lang="en-US" smtClean="0"/>
              <a:t>‹#›</a:t>
            </a:fld>
            <a:endParaRPr lang="en-US"/>
          </a:p>
        </p:txBody>
      </p:sp>
    </p:spTree>
    <p:extLst>
      <p:ext uri="{BB962C8B-B14F-4D97-AF65-F5344CB8AC3E}">
        <p14:creationId xmlns:p14="http://schemas.microsoft.com/office/powerpoint/2010/main" val="3967996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63D5BEED-4500-457B-807F-D7B327DCE4D8}" type="datetimeFigureOut">
              <a:rPr lang="en-US" smtClean="0"/>
              <a:t>8/27/2020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792F19-7F52-4453-B0F6-438EFFC8F30D}" type="slidenum">
              <a:rPr lang="en-US" smtClean="0"/>
              <a:t>‹#›</a:t>
            </a:fld>
            <a:endParaRPr lang="en-US"/>
          </a:p>
        </p:txBody>
      </p:sp>
    </p:spTree>
    <p:extLst>
      <p:ext uri="{BB962C8B-B14F-4D97-AF65-F5344CB8AC3E}">
        <p14:creationId xmlns:p14="http://schemas.microsoft.com/office/powerpoint/2010/main" val="2715938088"/>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63D5BEED-4500-457B-807F-D7B327DCE4D8}" type="datetimeFigureOut">
              <a:rPr lang="en-US" smtClean="0"/>
              <a:t>8/27/2020</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47792F19-7F52-4453-B0F6-438EFFC8F30D}" type="slidenum">
              <a:rPr lang="en-US" smtClean="0"/>
              <a:t>‹#›</a:t>
            </a:fld>
            <a:endParaRPr lang="en-US"/>
          </a:p>
        </p:txBody>
      </p:sp>
    </p:spTree>
    <p:extLst>
      <p:ext uri="{BB962C8B-B14F-4D97-AF65-F5344CB8AC3E}">
        <p14:creationId xmlns:p14="http://schemas.microsoft.com/office/powerpoint/2010/main" val="1190931456"/>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63D5BEED-4500-457B-807F-D7B327DCE4D8}" type="datetimeFigureOut">
              <a:rPr lang="en-US" smtClean="0"/>
              <a:t>8/27/2020</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47792F19-7F52-4453-B0F6-438EFFC8F30D}" type="slidenum">
              <a:rPr lang="en-US" smtClean="0"/>
              <a:t>‹#›</a:t>
            </a:fld>
            <a:endParaRPr lang="en-US"/>
          </a:p>
        </p:txBody>
      </p:sp>
    </p:spTree>
    <p:extLst>
      <p:ext uri="{BB962C8B-B14F-4D97-AF65-F5344CB8AC3E}">
        <p14:creationId xmlns:p14="http://schemas.microsoft.com/office/powerpoint/2010/main" val="22169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63D5BEED-4500-457B-807F-D7B327DCE4D8}" type="datetimeFigureOut">
              <a:rPr lang="en-US" smtClean="0"/>
              <a:t>8/27/2020</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47792F19-7F52-4453-B0F6-438EFFC8F30D}"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23315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59337" y="989033"/>
            <a:ext cx="4302034" cy="3349641"/>
          </a:xfrm>
        </p:spPr>
        <p:txBody>
          <a:bodyPr/>
          <a:lstStyle/>
          <a:p>
            <a:r>
              <a:rPr lang="en-US" dirty="0" smtClean="0"/>
              <a:t>Innovation </a:t>
            </a:r>
            <a:r>
              <a:rPr lang="en-US" dirty="0" smtClean="0"/>
              <a:t>Idea</a:t>
            </a:r>
            <a:br>
              <a:rPr lang="en-US" dirty="0" smtClean="0"/>
            </a:br>
            <a:r>
              <a:rPr lang="en-US" dirty="0"/>
              <a:t/>
            </a:r>
            <a:br>
              <a:rPr lang="en-US" dirty="0"/>
            </a:br>
            <a:r>
              <a:rPr lang="en-US" dirty="0" smtClean="0"/>
              <a:t>Voice Recording in the Ally </a:t>
            </a:r>
            <a:endParaRPr lang="en-US" dirty="0"/>
          </a:p>
        </p:txBody>
      </p:sp>
      <p:sp>
        <p:nvSpPr>
          <p:cNvPr id="3" name="Subtitle 2"/>
          <p:cNvSpPr>
            <a:spLocks noGrp="1"/>
          </p:cNvSpPr>
          <p:nvPr>
            <p:ph type="subTitle" idx="1"/>
          </p:nvPr>
        </p:nvSpPr>
        <p:spPr>
          <a:xfrm>
            <a:off x="9486938" y="5589102"/>
            <a:ext cx="3564508" cy="689428"/>
          </a:xfrm>
        </p:spPr>
        <p:txBody>
          <a:bodyPr>
            <a:normAutofit/>
          </a:bodyPr>
          <a:lstStyle/>
          <a:p>
            <a:pPr algn="just"/>
            <a:r>
              <a:rPr lang="en-US" dirty="0" smtClean="0"/>
              <a:t>By:  Yogesh Tripathi</a:t>
            </a:r>
          </a:p>
        </p:txBody>
      </p:sp>
    </p:spTree>
    <p:extLst>
      <p:ext uri="{BB962C8B-B14F-4D97-AF65-F5344CB8AC3E}">
        <p14:creationId xmlns:p14="http://schemas.microsoft.com/office/powerpoint/2010/main" val="2927431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873343" cy="1325563"/>
          </a:xfrm>
        </p:spPr>
        <p:txBody>
          <a:bodyPr/>
          <a:lstStyle/>
          <a:p>
            <a:r>
              <a:rPr lang="en-US" dirty="0" smtClean="0"/>
              <a:t>Existing System </a:t>
            </a:r>
            <a:endParaRPr lang="en-US" dirty="0"/>
          </a:p>
        </p:txBody>
      </p:sp>
      <p:sp>
        <p:nvSpPr>
          <p:cNvPr id="5" name="Oval 4"/>
          <p:cNvSpPr/>
          <p:nvPr/>
        </p:nvSpPr>
        <p:spPr>
          <a:xfrm>
            <a:off x="3355803" y="2441300"/>
            <a:ext cx="2659117" cy="2480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r>
              <a:rPr lang="en-US" dirty="0" smtClean="0"/>
              <a:t>Victim</a:t>
            </a:r>
            <a:endParaRPr lang="en-US" dirty="0"/>
          </a:p>
        </p:txBody>
      </p:sp>
      <p:sp>
        <p:nvSpPr>
          <p:cNvPr id="4" name="Oval 3"/>
          <p:cNvSpPr/>
          <p:nvPr/>
        </p:nvSpPr>
        <p:spPr>
          <a:xfrm>
            <a:off x="4282401" y="2718425"/>
            <a:ext cx="1492470" cy="113511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Client/</a:t>
            </a:r>
          </a:p>
          <a:p>
            <a:pPr algn="ctr"/>
            <a:r>
              <a:rPr lang="en-US" dirty="0" smtClean="0"/>
              <a:t>Offender</a:t>
            </a:r>
            <a:endParaRPr lang="en-US" dirty="0"/>
          </a:p>
        </p:txBody>
      </p:sp>
      <p:sp>
        <p:nvSpPr>
          <p:cNvPr id="6" name="TextBox 5"/>
          <p:cNvSpPr txBox="1"/>
          <p:nvPr/>
        </p:nvSpPr>
        <p:spPr>
          <a:xfrm>
            <a:off x="6596743" y="2481192"/>
            <a:ext cx="4114800" cy="1200329"/>
          </a:xfrm>
          <a:prstGeom prst="rect">
            <a:avLst/>
          </a:prstGeom>
          <a:noFill/>
        </p:spPr>
        <p:txBody>
          <a:bodyPr wrap="square" rtlCol="0">
            <a:spAutoFit/>
          </a:bodyPr>
          <a:lstStyle/>
          <a:p>
            <a:r>
              <a:rPr lang="en-US" dirty="0" smtClean="0"/>
              <a:t>In This case 1 client or Offender is close to the Victim ,if there is any harm to the Victim we can easily figure it out that the Client(Offender) may have done it ..</a:t>
            </a:r>
            <a:endParaRPr lang="en-US" dirty="0"/>
          </a:p>
        </p:txBody>
      </p:sp>
    </p:spTree>
    <p:extLst>
      <p:ext uri="{BB962C8B-B14F-4D97-AF65-F5344CB8AC3E}">
        <p14:creationId xmlns:p14="http://schemas.microsoft.com/office/powerpoint/2010/main" val="4260889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t>
            </a:r>
            <a:r>
              <a:rPr lang="en-US" dirty="0" smtClean="0"/>
              <a:t>Scenario</a:t>
            </a:r>
            <a:endParaRPr lang="en-US" dirty="0"/>
          </a:p>
        </p:txBody>
      </p:sp>
      <p:sp>
        <p:nvSpPr>
          <p:cNvPr id="3" name="Content Placeholder 2"/>
          <p:cNvSpPr>
            <a:spLocks noGrp="1"/>
          </p:cNvSpPr>
          <p:nvPr>
            <p:ph idx="1"/>
          </p:nvPr>
        </p:nvSpPr>
        <p:spPr>
          <a:xfrm>
            <a:off x="2742112" y="2438400"/>
            <a:ext cx="8770571" cy="3651504"/>
          </a:xfrm>
        </p:spPr>
        <p:txBody>
          <a:bodyPr/>
          <a:lstStyle/>
          <a:p>
            <a:r>
              <a:rPr lang="en-US" dirty="0" smtClean="0"/>
              <a:t>In the current scenario where only 1 offender is close to the Victim, and we are just sending the notification to the victim as well as the recipients or Officers ,going forward we will have more offenders assigned to the single Victim.</a:t>
            </a:r>
          </a:p>
          <a:p>
            <a:r>
              <a:rPr lang="en-US" dirty="0" smtClean="0"/>
              <a:t> </a:t>
            </a:r>
            <a:r>
              <a:rPr lang="en-US" dirty="0"/>
              <a:t>W</a:t>
            </a:r>
            <a:r>
              <a:rPr lang="en-US" dirty="0" smtClean="0"/>
              <a:t>e do not have the facility to figure it out if the victim is harmed by any of the offenders (when there are multiple offenders) and do not have any sort of proof which can be later used as a to figure out the actual offender among these multiple </a:t>
            </a:r>
            <a:r>
              <a:rPr lang="en-US" dirty="0" smtClean="0"/>
              <a:t>clients.</a:t>
            </a:r>
            <a:endParaRPr lang="en-US" dirty="0" smtClean="0"/>
          </a:p>
          <a:p>
            <a:endParaRPr lang="en-US" dirty="0"/>
          </a:p>
        </p:txBody>
      </p:sp>
    </p:spTree>
    <p:extLst>
      <p:ext uri="{BB962C8B-B14F-4D97-AF65-F5344CB8AC3E}">
        <p14:creationId xmlns:p14="http://schemas.microsoft.com/office/powerpoint/2010/main" val="1082258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9929" y="478707"/>
            <a:ext cx="5701035" cy="1303867"/>
          </a:xfrm>
        </p:spPr>
        <p:txBody>
          <a:bodyPr/>
          <a:lstStyle/>
          <a:p>
            <a:r>
              <a:rPr lang="en-US" dirty="0" smtClean="0"/>
              <a:t>Possible Scenario</a:t>
            </a:r>
            <a:endParaRPr lang="en-US" dirty="0"/>
          </a:p>
        </p:txBody>
      </p:sp>
      <p:sp>
        <p:nvSpPr>
          <p:cNvPr id="4" name="Oval 3"/>
          <p:cNvSpPr/>
          <p:nvPr/>
        </p:nvSpPr>
        <p:spPr>
          <a:xfrm>
            <a:off x="1597080" y="1861110"/>
            <a:ext cx="5591503" cy="4351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Victim Zone</a:t>
            </a:r>
            <a:endParaRPr lang="en-US" dirty="0"/>
          </a:p>
        </p:txBody>
      </p:sp>
      <p:sp>
        <p:nvSpPr>
          <p:cNvPr id="5" name="Oval 4"/>
          <p:cNvSpPr/>
          <p:nvPr/>
        </p:nvSpPr>
        <p:spPr>
          <a:xfrm>
            <a:off x="2469929" y="2531515"/>
            <a:ext cx="1471450" cy="107353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Client/</a:t>
            </a:r>
          </a:p>
          <a:p>
            <a:pPr algn="ctr"/>
            <a:r>
              <a:rPr lang="en-US" dirty="0" smtClean="0"/>
              <a:t>Offender</a:t>
            </a:r>
            <a:endParaRPr lang="en-US" dirty="0"/>
          </a:p>
        </p:txBody>
      </p:sp>
      <p:sp>
        <p:nvSpPr>
          <p:cNvPr id="6" name="Oval 5"/>
          <p:cNvSpPr/>
          <p:nvPr/>
        </p:nvSpPr>
        <p:spPr>
          <a:xfrm>
            <a:off x="4146329" y="2084826"/>
            <a:ext cx="1471450" cy="107353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Client/</a:t>
            </a:r>
          </a:p>
          <a:p>
            <a:pPr algn="ctr"/>
            <a:r>
              <a:rPr lang="en-US" dirty="0" smtClean="0"/>
              <a:t>Offender</a:t>
            </a:r>
            <a:endParaRPr lang="en-US" dirty="0"/>
          </a:p>
        </p:txBody>
      </p:sp>
      <p:sp>
        <p:nvSpPr>
          <p:cNvPr id="7" name="Oval 6"/>
          <p:cNvSpPr/>
          <p:nvPr/>
        </p:nvSpPr>
        <p:spPr>
          <a:xfrm>
            <a:off x="5544207" y="2963177"/>
            <a:ext cx="1471450" cy="107353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Client/</a:t>
            </a:r>
          </a:p>
          <a:p>
            <a:pPr algn="ctr"/>
            <a:r>
              <a:rPr lang="en-US" dirty="0" smtClean="0"/>
              <a:t>Offender</a:t>
            </a:r>
            <a:endParaRPr lang="en-US" dirty="0"/>
          </a:p>
        </p:txBody>
      </p:sp>
      <p:sp>
        <p:nvSpPr>
          <p:cNvPr id="8" name="Oval 7"/>
          <p:cNvSpPr/>
          <p:nvPr/>
        </p:nvSpPr>
        <p:spPr>
          <a:xfrm>
            <a:off x="3342290" y="4335517"/>
            <a:ext cx="1975944" cy="128751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Victim XYZ</a:t>
            </a:r>
            <a:endParaRPr lang="en-US" dirty="0"/>
          </a:p>
        </p:txBody>
      </p:sp>
      <p:cxnSp>
        <p:nvCxnSpPr>
          <p:cNvPr id="10" name="Straight Arrow Connector 9"/>
          <p:cNvCxnSpPr/>
          <p:nvPr/>
        </p:nvCxnSpPr>
        <p:spPr>
          <a:xfrm>
            <a:off x="3510455" y="3605048"/>
            <a:ext cx="320230" cy="8198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H="1">
            <a:off x="4397593" y="3158359"/>
            <a:ext cx="368192" cy="11771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endCxn id="8" idx="7"/>
          </p:cNvCxnSpPr>
          <p:nvPr/>
        </p:nvCxnSpPr>
        <p:spPr>
          <a:xfrm flipH="1">
            <a:off x="5028864" y="4036710"/>
            <a:ext cx="1067136" cy="487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7361509" y="2769743"/>
            <a:ext cx="4201885" cy="1754326"/>
          </a:xfrm>
          <a:prstGeom prst="rect">
            <a:avLst/>
          </a:prstGeom>
          <a:noFill/>
        </p:spPr>
        <p:txBody>
          <a:bodyPr wrap="square" rtlCol="0">
            <a:spAutoFit/>
          </a:bodyPr>
          <a:lstStyle/>
          <a:p>
            <a:r>
              <a:rPr lang="en-US" dirty="0" smtClean="0"/>
              <a:t>If there are one or more Clients/Offenders which are very close to the Victim then in this condition it is really hard to know who is the actual OFFENDER which may have committed the crime. </a:t>
            </a:r>
          </a:p>
          <a:p>
            <a:endParaRPr lang="en-US" dirty="0" smtClean="0"/>
          </a:p>
        </p:txBody>
      </p:sp>
    </p:spTree>
    <p:extLst>
      <p:ext uri="{BB962C8B-B14F-4D97-AF65-F5344CB8AC3E}">
        <p14:creationId xmlns:p14="http://schemas.microsoft.com/office/powerpoint/2010/main" val="2495439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5221" y="925397"/>
            <a:ext cx="8770571" cy="1560716"/>
          </a:xfrm>
        </p:spPr>
        <p:txBody>
          <a:bodyPr/>
          <a:lstStyle/>
          <a:p>
            <a:r>
              <a:rPr lang="en-IN" dirty="0" smtClean="0"/>
              <a:t>Possible Scenario</a:t>
            </a:r>
            <a:endParaRPr lang="en-IN" dirty="0"/>
          </a:p>
        </p:txBody>
      </p:sp>
      <p:sp>
        <p:nvSpPr>
          <p:cNvPr id="6" name="Oval 5"/>
          <p:cNvSpPr/>
          <p:nvPr/>
        </p:nvSpPr>
        <p:spPr>
          <a:xfrm>
            <a:off x="3595552" y="2210852"/>
            <a:ext cx="5591503" cy="4351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Victim Zone</a:t>
            </a:r>
            <a:endParaRPr lang="en-US" dirty="0"/>
          </a:p>
        </p:txBody>
      </p:sp>
      <p:sp>
        <p:nvSpPr>
          <p:cNvPr id="7" name="Oval 6"/>
          <p:cNvSpPr/>
          <p:nvPr/>
        </p:nvSpPr>
        <p:spPr>
          <a:xfrm>
            <a:off x="4394523" y="2698035"/>
            <a:ext cx="1471450" cy="107353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Client/</a:t>
            </a:r>
          </a:p>
          <a:p>
            <a:pPr algn="ctr"/>
            <a:r>
              <a:rPr lang="en-US" dirty="0" smtClean="0"/>
              <a:t>Offender</a:t>
            </a:r>
            <a:endParaRPr lang="en-US" dirty="0"/>
          </a:p>
        </p:txBody>
      </p:sp>
      <p:sp>
        <p:nvSpPr>
          <p:cNvPr id="8" name="Oval 7"/>
          <p:cNvSpPr/>
          <p:nvPr/>
        </p:nvSpPr>
        <p:spPr>
          <a:xfrm>
            <a:off x="6301701" y="2784063"/>
            <a:ext cx="1471450" cy="107353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Client/</a:t>
            </a:r>
          </a:p>
          <a:p>
            <a:pPr algn="ctr"/>
            <a:r>
              <a:rPr lang="en-US" dirty="0" smtClean="0"/>
              <a:t>Offender</a:t>
            </a:r>
            <a:endParaRPr lang="en-US" dirty="0"/>
          </a:p>
        </p:txBody>
      </p:sp>
      <p:sp>
        <p:nvSpPr>
          <p:cNvPr id="9" name="Oval 8"/>
          <p:cNvSpPr/>
          <p:nvPr/>
        </p:nvSpPr>
        <p:spPr>
          <a:xfrm>
            <a:off x="7425106" y="3987315"/>
            <a:ext cx="1471450" cy="107353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Civilian’s</a:t>
            </a:r>
            <a:endParaRPr lang="en-US" dirty="0"/>
          </a:p>
        </p:txBody>
      </p:sp>
      <p:sp>
        <p:nvSpPr>
          <p:cNvPr id="10" name="Oval 9"/>
          <p:cNvSpPr/>
          <p:nvPr/>
        </p:nvSpPr>
        <p:spPr>
          <a:xfrm>
            <a:off x="4605033" y="4523051"/>
            <a:ext cx="1975944" cy="128751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Victim XYZ</a:t>
            </a:r>
            <a:endParaRPr lang="en-US" dirty="0"/>
          </a:p>
        </p:txBody>
      </p:sp>
      <p:cxnSp>
        <p:nvCxnSpPr>
          <p:cNvPr id="11" name="Straight Arrow Connector 10"/>
          <p:cNvCxnSpPr>
            <a:stCxn id="9" idx="2"/>
          </p:cNvCxnSpPr>
          <p:nvPr/>
        </p:nvCxnSpPr>
        <p:spPr>
          <a:xfrm flipH="1">
            <a:off x="6564311" y="4524082"/>
            <a:ext cx="860795" cy="4398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8" idx="3"/>
          </p:cNvCxnSpPr>
          <p:nvPr/>
        </p:nvCxnSpPr>
        <p:spPr>
          <a:xfrm flipH="1">
            <a:off x="6113417" y="3700381"/>
            <a:ext cx="403773" cy="9086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5050971" y="3771568"/>
            <a:ext cx="285132" cy="7514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7358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NEW FEATURE IDEA</a:t>
            </a:r>
            <a:endParaRPr lang="en-US" b="1" dirty="0"/>
          </a:p>
        </p:txBody>
      </p:sp>
      <p:sp>
        <p:nvSpPr>
          <p:cNvPr id="4" name="Content Placeholder 3"/>
          <p:cNvSpPr>
            <a:spLocks noGrp="1"/>
          </p:cNvSpPr>
          <p:nvPr>
            <p:ph idx="1"/>
          </p:nvPr>
        </p:nvSpPr>
        <p:spPr>
          <a:xfrm>
            <a:off x="1295401" y="2556932"/>
            <a:ext cx="9601196" cy="2146742"/>
          </a:xfrm>
          <a:prstGeom prst="rect">
            <a:avLst/>
          </a:prstGeom>
        </p:spPr>
        <p:txBody>
          <a:bodyPr wrap="square">
            <a:spAutoFit/>
          </a:bodyPr>
          <a:lstStyle/>
          <a:p>
            <a:pPr marL="0" indent="0">
              <a:buNone/>
            </a:pPr>
            <a:endParaRPr lang="en-US" dirty="0" smtClean="0"/>
          </a:p>
          <a:p>
            <a:r>
              <a:rPr lang="en-US" dirty="0"/>
              <a:t>We can integrate the feature of </a:t>
            </a:r>
            <a:r>
              <a:rPr lang="en-US" dirty="0" smtClean="0">
                <a:solidFill>
                  <a:srgbClr val="0070C0"/>
                </a:solidFill>
              </a:rPr>
              <a:t>“Voice recording” </a:t>
            </a:r>
            <a:r>
              <a:rPr lang="en-US" dirty="0"/>
              <a:t>in the </a:t>
            </a:r>
            <a:r>
              <a:rPr lang="en-US" dirty="0" smtClean="0"/>
              <a:t>“</a:t>
            </a:r>
            <a:r>
              <a:rPr lang="en-US" dirty="0" smtClean="0">
                <a:solidFill>
                  <a:srgbClr val="0070C0"/>
                </a:solidFill>
              </a:rPr>
              <a:t>Ally App</a:t>
            </a:r>
            <a:r>
              <a:rPr lang="en-US" dirty="0" smtClean="0"/>
              <a:t>” </a:t>
            </a:r>
            <a:r>
              <a:rPr lang="en-US" dirty="0"/>
              <a:t>which can be used to figure out the actual Offender. </a:t>
            </a:r>
          </a:p>
          <a:p>
            <a:r>
              <a:rPr lang="en-US" dirty="0" smtClean="0"/>
              <a:t>The </a:t>
            </a:r>
            <a:r>
              <a:rPr lang="en-US" smtClean="0"/>
              <a:t>recorded audio file </a:t>
            </a:r>
            <a:r>
              <a:rPr lang="en-US" dirty="0"/>
              <a:t>can be used as a proof to know the actual Offender.</a:t>
            </a:r>
          </a:p>
          <a:p>
            <a:endParaRPr lang="en-US" dirty="0"/>
          </a:p>
        </p:txBody>
      </p:sp>
    </p:spTree>
    <p:extLst>
      <p:ext uri="{BB962C8B-B14F-4D97-AF65-F5344CB8AC3E}">
        <p14:creationId xmlns:p14="http://schemas.microsoft.com/office/powerpoint/2010/main" val="1984946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Required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Ally App will be installed on the mobile phones which themselves consists of :-</a:t>
            </a:r>
          </a:p>
          <a:p>
            <a:r>
              <a:rPr lang="en-US" dirty="0" smtClean="0"/>
              <a:t>The mics (used to record audio sound).</a:t>
            </a:r>
          </a:p>
          <a:p>
            <a:r>
              <a:rPr lang="en-US" dirty="0" smtClean="0"/>
              <a:t>The Storage (which will store the recorded sound).</a:t>
            </a:r>
          </a:p>
          <a:p>
            <a:r>
              <a:rPr lang="en-US" dirty="0" smtClean="0"/>
              <a:t>The mobile Phone(which will have the Ally App).</a:t>
            </a:r>
          </a:p>
          <a:p>
            <a:pPr marL="0" indent="0">
              <a:buNone/>
            </a:pPr>
            <a:endParaRPr lang="en-US" dirty="0"/>
          </a:p>
          <a:p>
            <a:pPr marL="0" indent="0">
              <a:buNone/>
            </a:pPr>
            <a:r>
              <a:rPr lang="en-US" dirty="0" smtClean="0"/>
              <a:t>Hence ,there is no extra infrastructure required to implement this feature so without increasing the cost we can give a cool feature to the application &amp; this may increase the customers for the  “Ally App”.</a:t>
            </a:r>
          </a:p>
          <a:p>
            <a:endParaRPr lang="en-US" dirty="0" smtClean="0"/>
          </a:p>
          <a:p>
            <a:pPr marL="0" indent="0">
              <a:buNone/>
            </a:pPr>
            <a:r>
              <a:rPr lang="en-US" dirty="0" smtClean="0"/>
              <a:t>     </a:t>
            </a:r>
          </a:p>
        </p:txBody>
      </p:sp>
    </p:spTree>
    <p:extLst>
      <p:ext uri="{BB962C8B-B14F-4D97-AF65-F5344CB8AC3E}">
        <p14:creationId xmlns:p14="http://schemas.microsoft.com/office/powerpoint/2010/main" val="308780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16" y="2728070"/>
            <a:ext cx="4529544" cy="2148729"/>
          </a:xfrm>
        </p:spPr>
        <p:txBody>
          <a:bodyPr/>
          <a:lstStyle/>
          <a:p>
            <a:r>
              <a:rPr lang="en-US" dirty="0" smtClean="0"/>
              <a:t>Thank You</a:t>
            </a:r>
            <a:endParaRPr lang="en-US" dirty="0"/>
          </a:p>
        </p:txBody>
      </p:sp>
    </p:spTree>
    <p:extLst>
      <p:ext uri="{BB962C8B-B14F-4D97-AF65-F5344CB8AC3E}">
        <p14:creationId xmlns:p14="http://schemas.microsoft.com/office/powerpoint/2010/main" val="2050197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Ion</Template>
  <TotalTime>769</TotalTime>
  <Words>353</Words>
  <Application>Microsoft Office PowerPoint</Application>
  <PresentationFormat>Widescreen</PresentationFormat>
  <Paragraphs>74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Century Schoolbook</vt:lpstr>
      <vt:lpstr>Corbel</vt:lpstr>
      <vt:lpstr>Feathered</vt:lpstr>
      <vt:lpstr>Innovation Idea  Voice Recording in the Ally </vt:lpstr>
      <vt:lpstr>Existing System </vt:lpstr>
      <vt:lpstr>Current Scenario</vt:lpstr>
      <vt:lpstr>Possible Scenario</vt:lpstr>
      <vt:lpstr>Possible Scenario</vt:lpstr>
      <vt:lpstr>THE NEW FEATURE IDEA</vt:lpstr>
      <vt:lpstr>Infrastructure Required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Yogesh Tripathi</dc:creator>
  <cp:lastModifiedBy>Yogesh Tripathi</cp:lastModifiedBy>
  <cp:revision>42</cp:revision>
  <dcterms:created xsi:type="dcterms:W3CDTF">2020-02-24T06:14:24Z</dcterms:created>
  <dcterms:modified xsi:type="dcterms:W3CDTF">2020-08-27T10:33:32Z</dcterms:modified>
</cp:coreProperties>
</file>