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YOGESHWARAN.P</a:t>
            </a:r>
          </a:p>
          <a:p>
            <a:r>
              <a:rPr lang="en-US" sz="2400" dirty="0"/>
              <a:t>REGISTER NO AND NMID: 24524U18113, F3C0BAD53B990EE831E42799D36350FB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B Sc Computer Science</a:t>
            </a:r>
          </a:p>
          <a:p>
            <a:r>
              <a:rPr lang="en-US" sz="2400" dirty="0"/>
              <a:t>COLLEGE: Karan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81250" y="2019300"/>
            <a:ext cx="8895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  Successfully built a working </a:t>
            </a:r>
            <a:r>
              <a:rPr lang="en-US" altLang="en-US" sz="2800" b="1" dirty="0">
                <a:latin typeface="Arial" panose="020B0604020202020204" pitchFamily="34" charset="0"/>
              </a:rPr>
              <a:t>digital portfolio website</a:t>
            </a:r>
            <a:r>
              <a:rPr lang="en-US" altLang="en-US" sz="28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  Enhanced presentation of projects and skills.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  Increased professional visibility for career opportunities.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  Screenshots of the homepage, about, project, and contact sections.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D05AE-3A5B-4DC5-AAC1-599E39C669FE}"/>
              </a:ext>
            </a:extLst>
          </p:cNvPr>
          <p:cNvSpPr txBox="1"/>
          <p:nvPr/>
        </p:nvSpPr>
        <p:spPr>
          <a:xfrm>
            <a:off x="304800" y="1851948"/>
            <a:ext cx="101477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digital portfolio effectively replaces traditional resumes with a modern, interactive, and visually engaging solution. It helps in personal branding, career growth, and professional opportunities by showcasing achievements in an accessible online format.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81DB15-9C65-4F2C-81FA-76CDA13314CF}"/>
              </a:ext>
            </a:extLst>
          </p:cNvPr>
          <p:cNvSpPr txBox="1"/>
          <p:nvPr/>
        </p:nvSpPr>
        <p:spPr>
          <a:xfrm>
            <a:off x="3050628" y="2975218"/>
            <a:ext cx="6101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5EF582-53A8-4913-A8EC-F2867ED700DB}"/>
              </a:ext>
            </a:extLst>
          </p:cNvPr>
          <p:cNvSpPr txBox="1"/>
          <p:nvPr/>
        </p:nvSpPr>
        <p:spPr>
          <a:xfrm>
            <a:off x="594820" y="2026816"/>
            <a:ext cx="79993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Digital Portfolio Website”</a:t>
            </a:r>
            <a:br>
              <a:rPr lang="en-US" sz="2800" dirty="0"/>
            </a:br>
            <a:r>
              <a:rPr lang="en-US" sz="2800" dirty="0"/>
              <a:t>(A personal website to showcase skills, projects, and achievements)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0" y="22098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86C1D2-E309-4B97-A591-976FD2CE333F}"/>
              </a:ext>
            </a:extLst>
          </p:cNvPr>
          <p:cNvSpPr txBox="1"/>
          <p:nvPr/>
        </p:nvSpPr>
        <p:spPr>
          <a:xfrm>
            <a:off x="676275" y="1519778"/>
            <a:ext cx="762000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/>
              <a:t>Many students and professionals struggle to showcase their skills, projects, and achievements in a structured and appealing way. Traditional resumes often fail to highlight creativity and technical expertise effectively. A digital portfolio provides a modern solution to demonstrate skills, projects, and achievements interactively.</a:t>
            </a:r>
            <a:endParaRPr lang="en-IN" sz="3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B37AA-1006-4C78-ADA4-BA8F0725AA22}"/>
              </a:ext>
            </a:extLst>
          </p:cNvPr>
          <p:cNvSpPr txBox="1"/>
          <p:nvPr/>
        </p:nvSpPr>
        <p:spPr>
          <a:xfrm>
            <a:off x="533400" y="1627673"/>
            <a:ext cx="7328337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/>
              <a:t>This project is a </a:t>
            </a:r>
            <a:r>
              <a:rPr lang="en-US" sz="3500" b="1" dirty="0"/>
              <a:t>Digital Portfolio Website</a:t>
            </a:r>
            <a:r>
              <a:rPr lang="en-US" sz="3500" dirty="0"/>
              <a:t> designed using </a:t>
            </a:r>
            <a:r>
              <a:rPr lang="en-US" sz="3500" b="1" dirty="0"/>
              <a:t>HTML, CSS, and JavaScript</a:t>
            </a:r>
            <a:r>
              <a:rPr lang="en-US" sz="3500" dirty="0"/>
              <a:t>. It allows users to present their personal details, educational background, technical skills, projects, and achievements in an interactive and professional format. The portfolio is responsive, user-friendly, and visually appealing.</a:t>
            </a:r>
            <a:endParaRPr lang="en-IN" sz="3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8CC1FEC-1849-4A13-96AC-627AA1EC5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0"/>
            <a:ext cx="113447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seekers preparing for placements and interviews.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Freelancers looking to attract clients with their skills and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Professionals who want to create an online presence.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Students who want to showcase their academic and project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1209D-2DE3-49C9-9161-96DB309A513D}"/>
              </a:ext>
            </a:extLst>
          </p:cNvPr>
          <p:cNvSpPr txBox="1"/>
          <p:nvPr/>
        </p:nvSpPr>
        <p:spPr>
          <a:xfrm>
            <a:off x="2848302" y="1977002"/>
            <a:ext cx="63718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  Frontend:</a:t>
            </a:r>
            <a:r>
              <a:rPr lang="en-IN" sz="2800" dirty="0"/>
              <a:t>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  Version Control:</a:t>
            </a:r>
            <a:r>
              <a:rPr lang="en-IN" sz="2800" dirty="0"/>
              <a:t> Git &amp;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  Designing:</a:t>
            </a:r>
            <a:r>
              <a:rPr lang="en-IN" sz="2800" dirty="0"/>
              <a:t> Figma/Canva for UI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Hosting Platforms:</a:t>
            </a:r>
            <a:r>
              <a:rPr lang="en-IN" sz="2800" dirty="0"/>
              <a:t> GitHub Pages / Netlify / </a:t>
            </a:r>
            <a:r>
              <a:rPr lang="en-IN" sz="2800" dirty="0" err="1"/>
              <a:t>Vercel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4A544-BABD-4554-97C1-72B0D88015E7}"/>
              </a:ext>
            </a:extLst>
          </p:cNvPr>
          <p:cNvSpPr txBox="1"/>
          <p:nvPr/>
        </p:nvSpPr>
        <p:spPr>
          <a:xfrm>
            <a:off x="739774" y="1524000"/>
            <a:ext cx="7718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Homepage: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About Section: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Education, skills, and background.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Projects Section: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 of projects with descriptions, screenshots, and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Contact Section: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Contact form and social media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Responsive Layout: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smoothly on desktop, tablet, and mobile.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1469B-592D-4F62-B637-EF10BA06D214}"/>
              </a:ext>
            </a:extLst>
          </p:cNvPr>
          <p:cNvSpPr txBox="1"/>
          <p:nvPr/>
        </p:nvSpPr>
        <p:spPr>
          <a:xfrm>
            <a:off x="2995448" y="2209800"/>
            <a:ext cx="6201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21FE9-FB6C-415B-9B2D-586C83166B88}"/>
              </a:ext>
            </a:extLst>
          </p:cNvPr>
          <p:cNvSpPr txBox="1"/>
          <p:nvPr/>
        </p:nvSpPr>
        <p:spPr>
          <a:xfrm>
            <a:off x="755332" y="1744912"/>
            <a:ext cx="78552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Interactive and responsive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Smooth navigation with menus and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Project showcase with images,                    descriptions, and GitHub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Contact form for easy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Deployed online for global access.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473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AGAIMEEYAZH</cp:lastModifiedBy>
  <cp:revision>35</cp:revision>
  <dcterms:created xsi:type="dcterms:W3CDTF">2024-03-29T15:07:22Z</dcterms:created>
  <dcterms:modified xsi:type="dcterms:W3CDTF">2025-09-18T13:51:07Z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