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Building the Modern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Lightweight, dynamic, event-driven</a:t>
            </a:r>
          </a:p>
          <a:p>
            <a:r>
              <a:t>- DOM manipulation</a:t>
            </a:r>
          </a:p>
          <a:p>
            <a:r>
              <a:t>- Supports OOP concepts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&lt;script&gt;</a:t>
            </a:r>
          </a:p>
          <a:p>
            <a:r>
              <a:t>alert('Hello, Welcome!');</a:t>
            </a:r>
          </a:p>
          <a:p>
            <a:r>
              <a:t>&lt;/script&gt;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Form validation</a:t>
            </a:r>
          </a:p>
          <a:p>
            <a:r>
              <a:t>- Interactive elements</a:t>
            </a:r>
          </a:p>
          <a:p>
            <a:r>
              <a:t>- Real-time updates</a:t>
            </a:r>
          </a:p>
          <a:p>
            <a:r>
              <a:t>- Games, apps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HTML, CSS, JavaScript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Styling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&lt;p&gt;Hello&lt;/p&gt;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 {color:red;}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alert('Hi');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t>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Needs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Needs HTML &amp;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Applications /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E-commerce Websites (Amazon, Flipkart)</a:t>
            </a:r>
          </a:p>
          <a:p>
            <a:r>
              <a:t>- Social Media Platforms (Facebook, Instagram)</a:t>
            </a:r>
          </a:p>
          <a:p>
            <a:r>
              <a:t>- Web Apps (Google Docs, Gmail)</a:t>
            </a:r>
          </a:p>
          <a:p>
            <a:r>
              <a:t>- Business Websites &amp; Portfolios</a:t>
            </a:r>
          </a:p>
          <a:p>
            <a:r>
              <a:t>- Importance: Engagement, branding, reach, responsive design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29752" cy="4306614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Conclusion:</a:t>
            </a:r>
          </a:p>
          <a:p>
            <a:r>
              <a:rPr dirty="0"/>
              <a:t>- HTML, CSS, JavaScript = pillars of frontend development</a:t>
            </a:r>
          </a:p>
          <a:p>
            <a:r>
              <a:rPr dirty="0"/>
              <a:t>- Create structured, styled, interactive websites</a:t>
            </a:r>
          </a:p>
          <a:p>
            <a:r>
              <a:rPr dirty="0"/>
              <a:t>- Essential skills for developers</a:t>
            </a:r>
          </a:p>
          <a:p>
            <a:endParaRPr dirty="0"/>
          </a:p>
          <a:p>
            <a:r>
              <a:rPr dirty="0"/>
              <a:t>References:</a:t>
            </a:r>
          </a:p>
          <a:p>
            <a:r>
              <a:rPr dirty="0"/>
              <a:t>- w3schools.com</a:t>
            </a:r>
          </a:p>
          <a:p>
            <a:r>
              <a:rPr dirty="0"/>
              <a:t>- developer.mozilla.org</a:t>
            </a:r>
          </a:p>
          <a:p>
            <a:r>
              <a:rPr dirty="0"/>
              <a:t>- Textbooks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Process of creating websites and web applications</a:t>
            </a:r>
          </a:p>
          <a:p>
            <a:r>
              <a:t>- Divided into Frontend (client-side) and Backend (server-side)</a:t>
            </a:r>
          </a:p>
          <a:p>
            <a:r>
              <a:t>- Key frontend technologies: HTML, CSS, JavaScript</a:t>
            </a:r>
          </a:p>
          <a:p>
            <a:r>
              <a:t>- Importance: Digital presence, business growth, connectivity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 = HyperText Markup Language</a:t>
            </a:r>
          </a:p>
          <a:p>
            <a:r>
              <a:t>- Provides structure to a webpage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&lt;html&gt;, &lt;head&gt;, &lt;title&gt;, &lt;body&gt;</a:t>
            </a:r>
          </a:p>
          <a:p>
            <a:r>
              <a:t>- Headings &lt;h1&gt;–&lt;h6&gt;, Paragraph &lt;p&gt;, Links &lt;a&gt;, Images &lt;img&gt;, Lists &lt;ul&gt;/&lt;ol&gt;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Structure &amp;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&lt;head&gt;&lt;title&gt;My Page&lt;/title&gt;&lt;/head&gt;</a:t>
            </a:r>
          </a:p>
          <a:p>
            <a:r>
              <a:t>&lt;body&gt;</a:t>
            </a:r>
          </a:p>
          <a:p>
            <a:r>
              <a:t>&lt;h1&gt;Hello World&lt;/h1&gt;</a:t>
            </a:r>
          </a:p>
          <a:p>
            <a:r>
              <a:t>&lt;p&gt;This is my first webpage.&lt;/p&gt;</a:t>
            </a:r>
          </a:p>
          <a:p>
            <a:r>
              <a:t>&lt;/body&gt;</a:t>
            </a:r>
          </a:p>
          <a:p>
            <a:r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Inline (style attribute)</a:t>
            </a:r>
          </a:p>
          <a:p>
            <a:r>
              <a:t>2. Internal (&lt;style&gt; in &lt;head&gt;)</a:t>
            </a:r>
          </a:p>
          <a:p>
            <a:r>
              <a:t>3. External (.css file)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selector {</a:t>
            </a:r>
          </a:p>
          <a:p>
            <a:r>
              <a:t>  property: value;</a:t>
            </a:r>
          </a:p>
          <a:p>
            <a:r>
              <a:t>}</a:t>
            </a:r>
          </a:p>
          <a:p>
            <a:r>
              <a:t>Example: h1 { color: red;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&lt;style&gt;</a:t>
            </a:r>
          </a:p>
          <a:p>
            <a:r>
              <a:t>h1 { color: red; text-align: center; }</a:t>
            </a:r>
          </a:p>
          <a:p>
            <a:r>
              <a:t>p { font-size: 18px; }</a:t>
            </a:r>
          </a:p>
          <a:p>
            <a:r>
              <a:t>&lt;/style&gt;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Scripting language for interactivity</a:t>
            </a:r>
          </a:p>
          <a:p>
            <a:r>
              <a:t>- Runs in browsers (client-side)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415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Web Development</vt:lpstr>
      <vt:lpstr>Introduction to Web Development</vt:lpstr>
      <vt:lpstr>HTML Basics</vt:lpstr>
      <vt:lpstr>HTML Tags</vt:lpstr>
      <vt:lpstr>HTML Structure &amp; Example</vt:lpstr>
      <vt:lpstr>CSS Types</vt:lpstr>
      <vt:lpstr>CSS Syntax</vt:lpstr>
      <vt:lpstr>CSS Example</vt:lpstr>
      <vt:lpstr>JavaScript Introduction</vt:lpstr>
      <vt:lpstr>JavaScript Features</vt:lpstr>
      <vt:lpstr>JavaScript Simple Program</vt:lpstr>
      <vt:lpstr>JavaScript Uses</vt:lpstr>
      <vt:lpstr>Comparison of HTML, CSS, JavaScript</vt:lpstr>
      <vt:lpstr>Real-Time Applications / Importance</vt:lpstr>
      <vt:lpstr>Conclusion &amp;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subject/>
  <dc:creator/>
  <cp:keywords/>
  <dc:description>generated using python-pptx</dc:description>
  <cp:lastModifiedBy>AGAIMEEYAZH</cp:lastModifiedBy>
  <cp:revision>2</cp:revision>
  <dcterms:created xsi:type="dcterms:W3CDTF">2013-01-27T09:14:16Z</dcterms:created>
  <dcterms:modified xsi:type="dcterms:W3CDTF">2025-09-17T17:00:27Z</dcterms:modified>
  <cp:category/>
</cp:coreProperties>
</file>