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C33D5-5E28-8D60-4206-1EA880C18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0DC4C-D2E6-968D-6019-A1A563D67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B5802-EBE3-812D-7FA5-4C830B53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0863-3764-4C29-B430-A32FD10DE54B}" type="datetimeFigureOut">
              <a:rPr lang="en-IN" smtClean="0"/>
              <a:t>04-23-2023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B728F-CEC8-C448-A40F-B74465B5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0CE74-C9B0-08F4-4744-E11872B4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1AD7-EC58-4283-87E5-EB1874134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82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B819-2C9E-6B3A-3C29-900F234A1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7285C-A521-CFC1-5ABE-2AE00BBDA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52AA5-46EF-8037-344A-BE3A89E4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0863-3764-4C29-B430-A32FD10DE54B}" type="datetimeFigureOut">
              <a:rPr lang="en-IN" smtClean="0"/>
              <a:t>04-23-2023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BB406-57DE-C4E9-AA1B-B20484F3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2FAE6-107B-E5CB-7FF2-EAA1D74A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1AD7-EC58-4283-87E5-EB1874134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13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63991B-46EB-9AA8-D17C-53ADDBAB2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68BCA-D812-4B40-AA33-6FA34E4FC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81674-375C-D50C-76CE-94F2888C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0863-3764-4C29-B430-A32FD10DE54B}" type="datetimeFigureOut">
              <a:rPr lang="en-IN" smtClean="0"/>
              <a:t>04-23-2023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B4189-AE8F-E2DE-57B8-4F01B641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E0A1D-331E-09BC-0083-2858C04E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1AD7-EC58-4283-87E5-EB1874134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44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963E-D3E9-68F4-D283-D49CBE55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A7D2-E108-E0FF-CD51-C4B21E59C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965A1-AC8F-E1D5-831F-7F1C64D2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0863-3764-4C29-B430-A32FD10DE54B}" type="datetimeFigureOut">
              <a:rPr lang="en-IN" smtClean="0"/>
              <a:t>04-23-2023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4B3F9-BE83-0513-2B2D-F05E8BB1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B7584-6C15-FD42-3DFE-B6AA6AD8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1AD7-EC58-4283-87E5-EB1874134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06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8668-EA97-E5D6-D99D-81EE5C933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E3D7E-D198-EB89-F578-8944DA5B2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318D2-EE91-98BF-CDD7-A7D2D065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0863-3764-4C29-B430-A32FD10DE54B}" type="datetimeFigureOut">
              <a:rPr lang="en-IN" smtClean="0"/>
              <a:t>04-23-2023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204EE-21FC-C823-9055-DD1AF52B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A8C9B-BD90-2A4C-E066-A2D1146F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1AD7-EC58-4283-87E5-EB1874134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7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F463E-675D-F31C-38B2-2B9F013A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44590-7781-9975-6BA1-5E53BDE2B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26423-19E8-C0AD-84C9-7AE0FE840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67E02-2CA2-DFF4-54BD-D9C7587D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0863-3764-4C29-B430-A32FD10DE54B}" type="datetimeFigureOut">
              <a:rPr lang="en-IN" smtClean="0"/>
              <a:t>04-23-2023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5F58C-7C62-1F8D-A63F-C1CF5CA8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10AD5-3E74-8947-0106-9F59F2A5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1AD7-EC58-4283-87E5-EB1874134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13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112C1-971D-EA03-5EF4-97FC97DF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2D808-0FC9-FB3B-4DFF-0CCC4F15C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1082B-5990-1621-D45D-001828050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316D8-AD3D-813C-16CF-037409F9D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B880A-5C25-89E8-81DB-77A59858A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64DC5-3ABC-745F-049D-44C0CAFA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0863-3764-4C29-B430-A32FD10DE54B}" type="datetimeFigureOut">
              <a:rPr lang="en-IN" smtClean="0"/>
              <a:t>04-23-2023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38BEB-2CF8-998E-0F9C-93815A34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72F6E-F3AF-EDD9-7A23-70662371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1AD7-EC58-4283-87E5-EB1874134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40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0677-AEBD-FD1E-D2FC-40C43E91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4CA2E-DDAE-4999-50B8-510114D6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0863-3764-4C29-B430-A32FD10DE54B}" type="datetimeFigureOut">
              <a:rPr lang="en-IN" smtClean="0"/>
              <a:t>04-23-2023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6725F-1D2E-EE43-317C-72DE1824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D5C14-BEAF-B3ED-5885-5267B603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1AD7-EC58-4283-87E5-EB1874134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05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C49C75-C5C9-AB1B-EC60-96DE305C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0863-3764-4C29-B430-A32FD10DE54B}" type="datetimeFigureOut">
              <a:rPr lang="en-IN" smtClean="0"/>
              <a:t>04-23-2023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4B2250-2275-5BEE-12D0-C75C5719E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7431C-6D10-908F-69C7-8B67C9FC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1AD7-EC58-4283-87E5-EB1874134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23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E281-432E-3EB5-1E98-579A54C6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350F5-C7A6-4695-D57E-912D67A6B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D0171-9652-5DEC-65D3-3E7424F86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09E66-A060-F3AA-3668-ABD3E51B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0863-3764-4C29-B430-A32FD10DE54B}" type="datetimeFigureOut">
              <a:rPr lang="en-IN" smtClean="0"/>
              <a:t>04-23-2023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C32CA-7781-9496-5848-DE26280B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05121-D5EB-C2B9-6176-0A77CD60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1AD7-EC58-4283-87E5-EB1874134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93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F1ED-1AF1-BCC8-9B31-67F7B8C5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FF1027-8D70-31B3-D028-54FDB479B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B0733-3B1A-00B8-04C3-1B0015B3E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0679F-4096-E2D8-8896-EAECB6AE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0863-3764-4C29-B430-A32FD10DE54B}" type="datetimeFigureOut">
              <a:rPr lang="en-IN" smtClean="0"/>
              <a:t>04-23-2023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F6DCD-1130-3C62-75C1-6DAA318E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14EB0-0855-6F35-D1C4-B01DCD85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1AD7-EC58-4283-87E5-EB1874134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17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29337-CAAF-ACD6-8B03-A63A23B5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C1D5F-1658-4256-C5F8-E47C9CC99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3A8BB-5DA5-CE68-077D-36A48BDB8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20863-3764-4C29-B430-A32FD10DE54B}" type="datetimeFigureOut">
              <a:rPr lang="en-IN" smtClean="0"/>
              <a:t>04-23-2023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08CA2-247B-52A6-472C-794389248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1686A-7D2E-1B93-717F-76D83E18E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F1AD7-EC58-4283-87E5-EB1874134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7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5058-E807-6C2C-1DC6-209D22AFB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80E7D-D7C2-92A1-88D7-7CFD0633CA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05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C30F5-C131-43A5-535F-E5F2070A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Animating All events by Quarter wise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Untitled video - Made with Clipchamp">
            <a:hlinkClick r:id="" action="ppaction://media"/>
            <a:extLst>
              <a:ext uri="{FF2B5EF4-FFF2-40B4-BE49-F238E27FC236}">
                <a16:creationId xmlns:a16="http://schemas.microsoft.com/office/drawing/2014/main" id="{8BB8531B-1E5D-BF68-DBBC-EA5C7513E2C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38600" y="1405625"/>
            <a:ext cx="7188199" cy="404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5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7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</Words>
  <Application>Microsoft Office PowerPoint</Application>
  <PresentationFormat>Widescreen</PresentationFormat>
  <Paragraphs>1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Animating All events by Quarter wise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maruthiyogesh2472@gmail.com</dc:creator>
  <cp:lastModifiedBy>maruthiyogesh2472@gmail.com</cp:lastModifiedBy>
  <cp:revision>2</cp:revision>
  <dcterms:created xsi:type="dcterms:W3CDTF">2023-04-24T03:34:52Z</dcterms:created>
  <dcterms:modified xsi:type="dcterms:W3CDTF">2023-04-24T03:54:12Z</dcterms:modified>
</cp:coreProperties>
</file>