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73" r:id="rId12"/>
    <p:sldId id="266" r:id="rId13"/>
    <p:sldId id="268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17-Apr-18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17-Apr-18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664" y="1105196"/>
            <a:ext cx="7456003" cy="5569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17-Apr-18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367" y="512191"/>
            <a:ext cx="666526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412619"/>
            <a:ext cx="8529319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512191"/>
            <a:ext cx="6697436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b="1" cap="all" dirty="0" smtClean="0"/>
              <a:t>    </a:t>
            </a:r>
            <a:r>
              <a:rPr lang="en-US" b="1" cap="all" smtClean="0"/>
              <a:t>Hand </a:t>
            </a:r>
            <a:r>
              <a:rPr lang="en-US" b="1" cap="all" smtClean="0"/>
              <a:t>Gesture     </a:t>
            </a:r>
            <a:r>
              <a:rPr lang="en-US" b="1" cap="all" dirty="0" smtClean="0"/>
              <a:t>recognition </a:t>
            </a:r>
            <a:r>
              <a:rPr lang="en-US" b="1" cap="all" dirty="0"/>
              <a:t>using </a:t>
            </a:r>
            <a:r>
              <a:rPr lang="en-US" b="1" cap="all" dirty="0" smtClean="0"/>
              <a:t>     motion </a:t>
            </a:r>
            <a:r>
              <a:rPr lang="en-US" b="1" cap="all" dirty="0"/>
              <a:t>sensors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endParaRPr spc="-10" dirty="0"/>
          </a:p>
        </p:txBody>
      </p:sp>
      <p:pic>
        <p:nvPicPr>
          <p:cNvPr id="1026" name="Picture 2" descr="C:\Users\Administrator\Download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28900"/>
            <a:ext cx="5783036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83411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RF RECEVIER</a:t>
            </a:r>
            <a:r>
              <a:rPr b="1" spc="-235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MODULE</a:t>
            </a:r>
            <a:r>
              <a:rPr spc="-6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51812"/>
            <a:ext cx="559816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Low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5 volts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3.5 mA current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drain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 external parts are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Receiver frequency-433.92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mhz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Times New Roman"/>
                <a:cs typeface="Times New Roman"/>
              </a:rPr>
              <a:t>Typical </a:t>
            </a:r>
            <a:r>
              <a:rPr sz="3200" spc="-5" dirty="0">
                <a:latin typeface="Times New Roman"/>
                <a:cs typeface="Times New Roman"/>
              </a:rPr>
              <a:t>sensitivity’-105dB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IF frequency 1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MHz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2136648"/>
            <a:ext cx="2667000" cy="373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dministrator\Downloads\Rx 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1714500"/>
            <a:ext cx="12192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85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8663"/>
            <a:ext cx="3009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DECOD</a:t>
            </a:r>
            <a:r>
              <a:rPr sz="4400" b="1" spc="5" dirty="0">
                <a:latin typeface="Times New Roman"/>
                <a:cs typeface="Times New Roman"/>
              </a:rPr>
              <a:t>E</a:t>
            </a:r>
            <a:r>
              <a:rPr sz="4400" b="1" dirty="0">
                <a:latin typeface="Times New Roman"/>
                <a:cs typeface="Times New Roman"/>
              </a:rPr>
              <a:t>R: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77338"/>
            <a:ext cx="494474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 is used convert serial data  into parallel which is  received by the RF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receiver.</a:t>
            </a:r>
            <a:endParaRPr sz="3200">
              <a:latin typeface="Times New Roman"/>
              <a:cs typeface="Times New Roman"/>
            </a:endParaRPr>
          </a:p>
          <a:p>
            <a:pPr marL="355600" marR="9525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valid transmission  indicated by a high signal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  VT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914400"/>
            <a:ext cx="3231714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19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Hand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Movement’s: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914400"/>
            <a:ext cx="6536531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52525"/>
            <a:ext cx="439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latin typeface="Times New Roman"/>
                <a:cs typeface="Times New Roman"/>
              </a:rPr>
              <a:t>APPLICATIONS: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12619"/>
            <a:ext cx="84035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AutoNum type="arabicParenR"/>
              <a:tabLst>
                <a:tab pos="352425" algn="l"/>
                <a:tab pos="6165850" algn="l"/>
              </a:tabLst>
            </a:pPr>
            <a:r>
              <a:rPr sz="3200" dirty="0">
                <a:latin typeface="Times New Roman"/>
                <a:cs typeface="Times New Roman"/>
              </a:rPr>
              <a:t>MEMS based sensors 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crucial	component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 electronics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arenR"/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6875"/>
              <a:buAutoNum type="arabicParenR"/>
              <a:tabLst>
                <a:tab pos="352425" algn="l"/>
              </a:tabLst>
            </a:pPr>
            <a:r>
              <a:rPr sz="3200" dirty="0">
                <a:latin typeface="Times New Roman"/>
                <a:cs typeface="Times New Roman"/>
              </a:rPr>
              <a:t>It is used in medical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equipment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9" y="2642438"/>
            <a:ext cx="34372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THANK</a:t>
            </a:r>
            <a:r>
              <a:rPr sz="4400" b="1" spc="-2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YOU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134" y="937992"/>
            <a:ext cx="6871970" cy="26593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Times New Roman"/>
                <a:cs typeface="Times New Roman"/>
              </a:rPr>
              <a:t>AIM:</a:t>
            </a:r>
            <a:endParaRPr sz="3200">
              <a:latin typeface="Times New Roman"/>
              <a:cs typeface="Times New Roman"/>
            </a:endParaRPr>
          </a:p>
          <a:p>
            <a:pPr marL="19685" marR="5080" indent="14852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The main aim of the project is to  control the movements or directions of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air  planes, trains and cars by using MEMS  </a:t>
            </a:r>
            <a:r>
              <a:rPr sz="3200" spc="-20" dirty="0">
                <a:latin typeface="Times New Roman"/>
                <a:cs typeface="Times New Roman"/>
              </a:rPr>
              <a:t>technology.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7517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BLOCK </a:t>
            </a:r>
            <a:r>
              <a:rPr sz="2800" b="1" spc="-5" dirty="0">
                <a:latin typeface="Times New Roman"/>
                <a:cs typeface="Times New Roman"/>
              </a:rPr>
              <a:t>DIAGRAM </a:t>
            </a:r>
            <a:r>
              <a:rPr lang="en-US" sz="2800" b="1" spc="-5" dirty="0"/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25" name="Picture 18" descr="Description: 7EF_Fi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089" y="1857172"/>
            <a:ext cx="753382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388" y="452373"/>
            <a:ext cx="6863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CONTENT’S </a:t>
            </a:r>
            <a:r>
              <a:rPr sz="3600" b="1" dirty="0">
                <a:latin typeface="Times New Roman"/>
                <a:cs typeface="Times New Roman"/>
              </a:rPr>
              <a:t>OF THE</a:t>
            </a:r>
            <a:r>
              <a:rPr sz="3600" b="1" spc="-28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Times New Roman"/>
                <a:cs typeface="Times New Roman"/>
              </a:rPr>
              <a:t>PROJECT: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1479245"/>
            <a:ext cx="392557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TRANSMITTER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-5" dirty="0">
                <a:latin typeface="Times New Roman"/>
                <a:cs typeface="Times New Roman"/>
              </a:rPr>
              <a:t>1-ACCELEROMETER</a:t>
            </a:r>
            <a:endParaRPr sz="22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2200" spc="-45" dirty="0">
                <a:latin typeface="Times New Roman"/>
                <a:cs typeface="Times New Roman"/>
              </a:rPr>
              <a:t>2-COMPARATOR</a:t>
            </a:r>
            <a:endParaRPr sz="2200" dirty="0">
              <a:latin typeface="Times New Roman"/>
              <a:cs typeface="Times New Roman"/>
            </a:endParaRPr>
          </a:p>
          <a:p>
            <a:pPr marL="246379" indent="-233679">
              <a:lnSpc>
                <a:spcPts val="2615"/>
              </a:lnSpc>
              <a:buSzPct val="95454"/>
              <a:buAutoNum type="arabicPlain" startAt="3"/>
              <a:tabLst>
                <a:tab pos="247015" algn="l"/>
              </a:tabLst>
            </a:pPr>
            <a:r>
              <a:rPr sz="2200" spc="-5" dirty="0">
                <a:latin typeface="Times New Roman"/>
                <a:cs typeface="Times New Roman"/>
              </a:rPr>
              <a:t>ENCODER(HT12E)</a:t>
            </a:r>
            <a:endParaRPr sz="2200" dirty="0">
              <a:latin typeface="Times New Roman"/>
              <a:cs typeface="Times New Roman"/>
            </a:endParaRPr>
          </a:p>
          <a:p>
            <a:pPr marL="246379" indent="-233679">
              <a:lnSpc>
                <a:spcPts val="2615"/>
              </a:lnSpc>
              <a:buSzPct val="95454"/>
              <a:buAutoNum type="arabicPlain" startAt="3"/>
              <a:tabLst>
                <a:tab pos="247015" algn="l"/>
              </a:tabLst>
            </a:pPr>
            <a:r>
              <a:rPr sz="2200" spc="-5" dirty="0">
                <a:latin typeface="Times New Roman"/>
                <a:cs typeface="Times New Roman"/>
              </a:rPr>
              <a:t>RF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TRANSMITTER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RECEIVER: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  <a:buSzPct val="95454"/>
              <a:buAutoNum type="arabicPeriod"/>
              <a:tabLst>
                <a:tab pos="222885" algn="l"/>
              </a:tabLst>
            </a:pPr>
            <a:r>
              <a:rPr sz="2200" spc="-5" dirty="0">
                <a:latin typeface="Times New Roman"/>
                <a:cs typeface="Times New Roman"/>
              </a:rPr>
              <a:t>RECEIVER</a:t>
            </a:r>
            <a:endParaRPr sz="2200" dirty="0">
              <a:latin typeface="Times New Roman"/>
              <a:cs typeface="Times New Roman"/>
            </a:endParaRPr>
          </a:p>
          <a:p>
            <a:pPr marL="222250" indent="-209550">
              <a:lnSpc>
                <a:spcPct val="100000"/>
              </a:lnSpc>
              <a:buSzPct val="95454"/>
              <a:buAutoNum type="arabicPeriod"/>
              <a:tabLst>
                <a:tab pos="222885" algn="l"/>
              </a:tabLst>
            </a:pPr>
            <a:r>
              <a:rPr sz="2200" spc="-5" dirty="0">
                <a:latin typeface="Times New Roman"/>
                <a:cs typeface="Times New Roman"/>
              </a:rPr>
              <a:t>DECODER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30"/>
              </a:spcBef>
              <a:buSzPct val="95454"/>
              <a:buAutoNum type="arabicPeriod"/>
              <a:tabLst>
                <a:tab pos="222885" algn="l"/>
              </a:tabLst>
            </a:pPr>
            <a:r>
              <a:rPr sz="2200" spc="-25" dirty="0" smtClean="0">
                <a:latin typeface="Times New Roman"/>
                <a:cs typeface="Times New Roman"/>
              </a:rPr>
              <a:t>ACTUATOR(motor</a:t>
            </a:r>
            <a:r>
              <a:rPr sz="2200" spc="3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driver)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47090"/>
            <a:ext cx="2732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ENCODER: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2057400"/>
            <a:ext cx="4191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68198"/>
            <a:ext cx="4894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AC</a:t>
            </a:r>
            <a:r>
              <a:rPr b="1" spc="-25" dirty="0">
                <a:latin typeface="Times New Roman"/>
                <a:cs typeface="Times New Roman"/>
              </a:rPr>
              <a:t>C</a:t>
            </a:r>
            <a:r>
              <a:rPr b="1" spc="-5" dirty="0">
                <a:latin typeface="Times New Roman"/>
                <a:cs typeface="Times New Roman"/>
              </a:rPr>
              <a:t>ELERO</a:t>
            </a:r>
            <a:r>
              <a:rPr b="1" spc="-25" dirty="0">
                <a:latin typeface="Times New Roman"/>
                <a:cs typeface="Times New Roman"/>
              </a:rPr>
              <a:t>M</a:t>
            </a:r>
            <a:r>
              <a:rPr b="1" spc="-5" dirty="0">
                <a:latin typeface="Times New Roman"/>
                <a:cs typeface="Times New Roman"/>
              </a:rPr>
              <a:t>ETER</a:t>
            </a:r>
            <a:r>
              <a:rPr spc="-40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23961"/>
            <a:ext cx="5427345" cy="42945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35" dirty="0">
                <a:latin typeface="Trebuchet MS"/>
                <a:cs typeface="Trebuchet MS"/>
              </a:rPr>
              <a:t>a </a:t>
            </a:r>
            <a:r>
              <a:rPr sz="2800" spc="-114" dirty="0">
                <a:latin typeface="Trebuchet MS"/>
                <a:cs typeface="Trebuchet MS"/>
              </a:rPr>
              <a:t>kind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sensor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25" dirty="0">
                <a:latin typeface="Trebuchet MS"/>
                <a:cs typeface="Trebuchet MS"/>
              </a:rPr>
              <a:t>It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work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giving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analog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data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  </a:t>
            </a:r>
            <a:r>
              <a:rPr sz="2800" spc="-360" dirty="0">
                <a:latin typeface="Trebuchet MS"/>
                <a:cs typeface="Trebuchet MS"/>
              </a:rPr>
              <a:t>X,Y,Z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directions</a:t>
            </a:r>
            <a:endParaRPr sz="2800">
              <a:latin typeface="Trebuchet MS"/>
              <a:cs typeface="Trebuchet MS"/>
            </a:endParaRPr>
          </a:p>
          <a:p>
            <a:pPr marL="355600" marR="283845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5" dirty="0">
                <a:latin typeface="Trebuchet MS"/>
                <a:cs typeface="Trebuchet MS"/>
              </a:rPr>
              <a:t>X-on </a:t>
            </a:r>
            <a:r>
              <a:rPr sz="2800" spc="-110" dirty="0">
                <a:latin typeface="Trebuchet MS"/>
                <a:cs typeface="Trebuchet MS"/>
              </a:rPr>
              <a:t>pin </a:t>
            </a:r>
            <a:r>
              <a:rPr sz="2800" spc="-150" dirty="0">
                <a:latin typeface="Trebuchet MS"/>
                <a:cs typeface="Trebuchet MS"/>
              </a:rPr>
              <a:t>receive </a:t>
            </a:r>
            <a:r>
              <a:rPr sz="2800" spc="-105" dirty="0">
                <a:latin typeface="Trebuchet MS"/>
                <a:cs typeface="Trebuchet MS"/>
              </a:rPr>
              <a:t>analog</a:t>
            </a:r>
            <a:r>
              <a:rPr sz="2800" spc="-65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210" dirty="0">
                <a:latin typeface="Trebuchet MS"/>
                <a:cs typeface="Trebuchet MS"/>
              </a:rPr>
              <a:t>x-  </a:t>
            </a:r>
            <a:r>
              <a:rPr sz="2800" spc="-135" dirty="0">
                <a:latin typeface="Trebuchet MS"/>
                <a:cs typeface="Trebuchet MS"/>
              </a:rPr>
              <a:t>direction</a:t>
            </a:r>
            <a:endParaRPr sz="2800">
              <a:latin typeface="Trebuchet MS"/>
              <a:cs typeface="Trebuchet MS"/>
            </a:endParaRPr>
          </a:p>
          <a:p>
            <a:pPr marL="355600" marR="290195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30" dirty="0">
                <a:latin typeface="Trebuchet MS"/>
                <a:cs typeface="Trebuchet MS"/>
              </a:rPr>
              <a:t>Y-on </a:t>
            </a:r>
            <a:r>
              <a:rPr sz="2800" spc="-110" dirty="0">
                <a:latin typeface="Trebuchet MS"/>
                <a:cs typeface="Trebuchet MS"/>
              </a:rPr>
              <a:t>pin </a:t>
            </a:r>
            <a:r>
              <a:rPr sz="2800" spc="-155" dirty="0">
                <a:latin typeface="Trebuchet MS"/>
                <a:cs typeface="Trebuchet MS"/>
              </a:rPr>
              <a:t>receive </a:t>
            </a:r>
            <a:r>
              <a:rPr sz="2800" spc="-105" dirty="0">
                <a:latin typeface="Trebuchet MS"/>
                <a:cs typeface="Trebuchet MS"/>
              </a:rPr>
              <a:t>analog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57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y-  </a:t>
            </a:r>
            <a:r>
              <a:rPr sz="2800" spc="-135" dirty="0">
                <a:latin typeface="Trebuchet MS"/>
                <a:cs typeface="Trebuchet MS"/>
              </a:rPr>
              <a:t>direction</a:t>
            </a:r>
            <a:endParaRPr sz="2800">
              <a:latin typeface="Trebuchet MS"/>
              <a:cs typeface="Trebuchet MS"/>
            </a:endParaRPr>
          </a:p>
          <a:p>
            <a:pPr marL="355600" marR="31623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30" dirty="0">
                <a:latin typeface="Trebuchet MS"/>
                <a:cs typeface="Trebuchet MS"/>
              </a:rPr>
              <a:t>Z-on </a:t>
            </a:r>
            <a:r>
              <a:rPr sz="2800" spc="-110" dirty="0">
                <a:latin typeface="Trebuchet MS"/>
                <a:cs typeface="Trebuchet MS"/>
              </a:rPr>
              <a:t>pin </a:t>
            </a:r>
            <a:r>
              <a:rPr sz="2800" spc="-155" dirty="0">
                <a:latin typeface="Trebuchet MS"/>
                <a:cs typeface="Trebuchet MS"/>
              </a:rPr>
              <a:t>receive </a:t>
            </a:r>
            <a:r>
              <a:rPr sz="2800" spc="-105" dirty="0">
                <a:latin typeface="Trebuchet MS"/>
                <a:cs typeface="Trebuchet MS"/>
              </a:rPr>
              <a:t>analog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580" dirty="0">
                <a:latin typeface="Trebuchet MS"/>
                <a:cs typeface="Trebuchet MS"/>
              </a:rPr>
              <a:t> </a:t>
            </a:r>
            <a:r>
              <a:rPr sz="2800" spc="-225" dirty="0">
                <a:latin typeface="Trebuchet MS"/>
                <a:cs typeface="Trebuchet MS"/>
              </a:rPr>
              <a:t>z-  </a:t>
            </a:r>
            <a:r>
              <a:rPr sz="2800" spc="-135" dirty="0">
                <a:latin typeface="Trebuchet MS"/>
                <a:cs typeface="Trebuchet MS"/>
              </a:rPr>
              <a:t>direction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6752" y="2730627"/>
            <a:ext cx="2495169" cy="2823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44398"/>
            <a:ext cx="3825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COM</a:t>
            </a:r>
            <a:r>
              <a:rPr b="1" spc="-325" dirty="0">
                <a:latin typeface="Times New Roman"/>
                <a:cs typeface="Times New Roman"/>
              </a:rPr>
              <a:t>P</a:t>
            </a:r>
            <a:r>
              <a:rPr b="1" spc="-5" dirty="0">
                <a:latin typeface="Times New Roman"/>
                <a:cs typeface="Times New Roman"/>
              </a:rPr>
              <a:t>AR</a:t>
            </a:r>
            <a:r>
              <a:rPr b="1" spc="-325" dirty="0">
                <a:latin typeface="Times New Roman"/>
                <a:cs typeface="Times New Roman"/>
              </a:rPr>
              <a:t>A</a:t>
            </a:r>
            <a:r>
              <a:rPr b="1" spc="-8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OR</a:t>
            </a:r>
            <a:r>
              <a:rPr b="1" spc="-229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600200"/>
            <a:ext cx="58674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00253"/>
            <a:ext cx="7131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RF TRANSMITTER</a:t>
            </a:r>
            <a:r>
              <a:rPr b="1" spc="-29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MODULE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69733"/>
            <a:ext cx="5142230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869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433.92 MHz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frequency</a:t>
            </a:r>
            <a:endParaRPr sz="320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Low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1.5-12 volts 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55600">
              <a:lnSpc>
                <a:spcPct val="120000"/>
              </a:lnSpc>
              <a:buFont typeface="Wingdings"/>
              <a:buChar char=""/>
              <a:tabLst>
                <a:tab pos="355600" algn="l"/>
              </a:tabLst>
            </a:pPr>
            <a:r>
              <a:rPr sz="3200" spc="-60" dirty="0">
                <a:latin typeface="Times New Roman"/>
                <a:cs typeface="Times New Roman"/>
              </a:rPr>
              <a:t>11 </a:t>
            </a:r>
            <a:r>
              <a:rPr sz="3200" dirty="0">
                <a:latin typeface="Times New Roman"/>
                <a:cs typeface="Times New Roman"/>
              </a:rPr>
              <a:t>mA currents consuption</a:t>
            </a:r>
            <a:r>
              <a:rPr sz="3200" spc="-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  3volts</a:t>
            </a:r>
            <a:endParaRPr sz="320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Small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4 dB output power at 3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volts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1200" y="2819400"/>
            <a:ext cx="31242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367" y="512191"/>
            <a:ext cx="6665264" cy="615553"/>
          </a:xfrm>
        </p:spPr>
        <p:txBody>
          <a:bodyPr/>
          <a:lstStyle/>
          <a:p>
            <a:r>
              <a:rPr lang="en-US" dirty="0" smtClean="0"/>
              <a:t>Block diagram of transmitter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istrator\Downloads\TX 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714500"/>
            <a:ext cx="115062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319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206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Hand Gesture     recognition using      motion sensors   </vt:lpstr>
      <vt:lpstr>Slide 2</vt:lpstr>
      <vt:lpstr>BLOCK DIAGRAM :</vt:lpstr>
      <vt:lpstr>CONTENT’S OF THE PROJECT:</vt:lpstr>
      <vt:lpstr>ENCODER:</vt:lpstr>
      <vt:lpstr>ACCELEROMETER:</vt:lpstr>
      <vt:lpstr>COMPARATOR:</vt:lpstr>
      <vt:lpstr>RF TRANSMITTER MODULE:</vt:lpstr>
      <vt:lpstr>Block diagram of transmitter</vt:lpstr>
      <vt:lpstr>RF RECEVIER MODULE:</vt:lpstr>
      <vt:lpstr>Slide 11</vt:lpstr>
      <vt:lpstr>DECODER:</vt:lpstr>
      <vt:lpstr>Hand Movement’s:</vt:lpstr>
      <vt:lpstr>APPLICATIONS: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 ROBOT  USING ACCELEROMETER</dc:title>
  <cp:lastModifiedBy>HP</cp:lastModifiedBy>
  <cp:revision>6</cp:revision>
  <dcterms:created xsi:type="dcterms:W3CDTF">2018-01-16T18:25:33Z</dcterms:created>
  <dcterms:modified xsi:type="dcterms:W3CDTF">2018-04-17T09:25:40Z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2018-01-16T00:00:00Z</vt:filetime>
  </property>
</Properties>
</file>