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9" r:id="rId2"/>
    <p:sldMasterId id="2147483663" r:id="rId3"/>
    <p:sldMasterId id="2147483879" r:id="rId4"/>
    <p:sldMasterId id="2147483903" r:id="rId5"/>
    <p:sldMasterId id="2147484134" r:id="rId6"/>
  </p:sldMasterIdLst>
  <p:notesMasterIdLst>
    <p:notesMasterId r:id="rId31"/>
  </p:notesMasterIdLst>
  <p:sldIdLst>
    <p:sldId id="263" r:id="rId7"/>
    <p:sldId id="264" r:id="rId8"/>
    <p:sldId id="265" r:id="rId9"/>
    <p:sldId id="273" r:id="rId10"/>
    <p:sldId id="271" r:id="rId11"/>
    <p:sldId id="269" r:id="rId12"/>
    <p:sldId id="272" r:id="rId13"/>
    <p:sldId id="266" r:id="rId14"/>
    <p:sldId id="268" r:id="rId15"/>
    <p:sldId id="274" r:id="rId16"/>
    <p:sldId id="285" r:id="rId17"/>
    <p:sldId id="286" r:id="rId18"/>
    <p:sldId id="275" r:id="rId19"/>
    <p:sldId id="276" r:id="rId20"/>
    <p:sldId id="287" r:id="rId21"/>
    <p:sldId id="277" r:id="rId22"/>
    <p:sldId id="289" r:id="rId23"/>
    <p:sldId id="278" r:id="rId24"/>
    <p:sldId id="291" r:id="rId25"/>
    <p:sldId id="280" r:id="rId26"/>
    <p:sldId id="290" r:id="rId27"/>
    <p:sldId id="279" r:id="rId28"/>
    <p:sldId id="288" r:id="rId29"/>
    <p:sldId id="284" r:id="rId30"/>
  </p:sldIdLst>
  <p:sldSz cx="12192000" cy="6858000"/>
  <p:notesSz cx="6858000" cy="9144000"/>
  <p:defaultTextStyle>
    <a:defPPr>
      <a:defRPr lang="zh-CN"/>
    </a:defPPr>
    <a:lvl1pPr algn="l" rtl="0" eaLnBrk="0" fontAlgn="base"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1pPr>
    <a:lvl2pPr marL="457200" algn="l" rtl="0" eaLnBrk="0" fontAlgn="base"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2pPr>
    <a:lvl3pPr marL="914400" algn="l" rtl="0" eaLnBrk="0" fontAlgn="base"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3pPr>
    <a:lvl4pPr marL="1371600" algn="l" rtl="0" eaLnBrk="0" fontAlgn="base"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4pPr>
    <a:lvl5pPr marL="1828800" algn="l" rtl="0" eaLnBrk="0" fontAlgn="base"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5pPr>
    <a:lvl6pPr marL="2286000" algn="l" defTabSz="914400" rtl="0" eaLnBrk="1" latinLnBrk="0" hangingPunct="1">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6pPr>
    <a:lvl7pPr marL="2743200" algn="l" defTabSz="914400" rtl="0" eaLnBrk="1" latinLnBrk="0" hangingPunct="1">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7pPr>
    <a:lvl8pPr marL="3200400" algn="l" defTabSz="914400" rtl="0" eaLnBrk="1" latinLnBrk="0" hangingPunct="1">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8pPr>
    <a:lvl9pPr marL="3657600" algn="l" defTabSz="914400" rtl="0" eaLnBrk="1" latinLnBrk="0" hangingPunct="1">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9pPr>
  </p:defaultTextStyle>
  <p:extLst>
    <p:ext uri="{521415D9-36F7-43E2-AB2F-B90AF26B5E84}">
      <p14:sectionLst xmlns:p14="http://schemas.microsoft.com/office/powerpoint/2010/main">
        <p14:section name="Default Section" id="{0241ED12-8355-4239-9346-843A8C1258AD}">
          <p14:sldIdLst>
            <p14:sldId id="263"/>
            <p14:sldId id="264"/>
            <p14:sldId id="265"/>
            <p14:sldId id="273"/>
            <p14:sldId id="271"/>
            <p14:sldId id="269"/>
            <p14:sldId id="272"/>
            <p14:sldId id="266"/>
            <p14:sldId id="268"/>
            <p14:sldId id="274"/>
            <p14:sldId id="285"/>
            <p14:sldId id="286"/>
            <p14:sldId id="275"/>
            <p14:sldId id="276"/>
            <p14:sldId id="287"/>
            <p14:sldId id="277"/>
            <p14:sldId id="289"/>
            <p14:sldId id="278"/>
            <p14:sldId id="291"/>
            <p14:sldId id="280"/>
            <p14:sldId id="290"/>
            <p14:sldId id="279"/>
            <p14:sldId id="288"/>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0" autoAdjust="0"/>
    <p:restoredTop sz="98746" autoAdjust="0"/>
  </p:normalViewPr>
  <p:slideViewPr>
    <p:cSldViewPr snapToGrid="0">
      <p:cViewPr varScale="1">
        <p:scale>
          <a:sx n="82" d="100"/>
          <a:sy n="82" d="100"/>
        </p:scale>
        <p:origin x="811"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49676" name="Header Placeholder 1">
            <a:extLst>
              <a:ext uri="{FF2B5EF4-FFF2-40B4-BE49-F238E27FC236}">
                <a16:creationId xmlns:a16="http://schemas.microsoft.com/office/drawing/2014/main" id="{61536E29-3762-06B7-438A-140B99E184C1}"/>
              </a:ext>
            </a:extLst>
          </p:cNvPr>
          <p:cNvSpPr>
            <a:spLocks noGrp="1" noChangeArrowheads="1"/>
          </p:cNvSpPr>
          <p:nvPr>
            <p:ph type="hdr" sz="quarter"/>
          </p:nvPr>
        </p:nvSpPr>
        <p:spPr bwMode="auto">
          <a:xfrm>
            <a:off x="0"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cs typeface="Calibri" panose="020F0502020204030204" pitchFamily="34" charset="0"/>
              </a:defRPr>
            </a:lvl1pPr>
          </a:lstStyle>
          <a:p>
            <a:pPr>
              <a:defRPr/>
            </a:pPr>
            <a:endParaRPr lang="en-US" altLang="en-US"/>
          </a:p>
        </p:txBody>
      </p:sp>
      <p:sp>
        <p:nvSpPr>
          <p:cNvPr id="1049677" name="Date Placeholder 2">
            <a:extLst>
              <a:ext uri="{FF2B5EF4-FFF2-40B4-BE49-F238E27FC236}">
                <a16:creationId xmlns:a16="http://schemas.microsoft.com/office/drawing/2014/main" id="{EA96D6BA-544B-3A13-1459-216E786FA4CB}"/>
              </a:ext>
            </a:extLst>
          </p:cNvPr>
          <p:cNvSpPr>
            <a:spLocks noGrp="1" noChangeArrowheads="1"/>
          </p:cNvSpPr>
          <p:nvPr>
            <p:ph type="dt" idx="1"/>
          </p:nvPr>
        </p:nvSpPr>
        <p:spPr bwMode="auto">
          <a:xfrm>
            <a:off x="3884613" y="0"/>
            <a:ext cx="2971800" cy="458788"/>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cs typeface="Calibri" panose="020F0502020204030204" pitchFamily="34" charset="0"/>
              </a:defRPr>
            </a:lvl1pPr>
          </a:lstStyle>
          <a:p>
            <a:pPr>
              <a:defRPr/>
            </a:pPr>
            <a:endParaRPr lang="en-US" altLang="en-US"/>
          </a:p>
        </p:txBody>
      </p:sp>
      <p:sp>
        <p:nvSpPr>
          <p:cNvPr id="81924" name="Slide Image Placeholder 3">
            <a:extLst>
              <a:ext uri="{FF2B5EF4-FFF2-40B4-BE49-F238E27FC236}">
                <a16:creationId xmlns:a16="http://schemas.microsoft.com/office/drawing/2014/main" id="{961F9B79-703C-02A6-D10C-5EC2EAEFF1DF}"/>
              </a:ext>
            </a:extLst>
          </p:cNvPr>
          <p:cNvSpPr>
            <a:spLocks noGrp="1" noRot="1" noChangeAspect="1"/>
          </p:cNvSpPr>
          <p:nvPr>
            <p:ph type="sldImg" idx="2"/>
          </p:nvPr>
        </p:nvSpPr>
        <p:spPr bwMode="auto">
          <a:xfrm>
            <a:off x="685800" y="1143000"/>
            <a:ext cx="5486400" cy="30861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9679" name="Notes Placeholder 4">
            <a:extLst>
              <a:ext uri="{FF2B5EF4-FFF2-40B4-BE49-F238E27FC236}">
                <a16:creationId xmlns:a16="http://schemas.microsoft.com/office/drawing/2014/main" id="{D6AF870E-4661-5D5A-3F33-E1F0E4F13A01}"/>
              </a:ext>
            </a:extLst>
          </p:cNvPr>
          <p:cNvSpPr>
            <a:spLocks noGrp="1" noChangeArrowheads="1"/>
          </p:cNvSpPr>
          <p:nvPr>
            <p:ph type="body" sz="quarter" idx="3"/>
          </p:nvPr>
        </p:nvSpPr>
        <p:spPr bwMode="auto">
          <a:xfrm>
            <a:off x="685800" y="4400550"/>
            <a:ext cx="5486400" cy="360045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altLang="en-US" noProof="0">
                <a:sym typeface="Tw Cen MT" panose="020B0602020104020603" pitchFamily="34" charset="0"/>
              </a:rPr>
              <a:t>Edit Master text styles</a:t>
            </a:r>
          </a:p>
          <a:p>
            <a:pPr lvl="1"/>
            <a:r>
              <a:rPr lang="en-US" altLang="en-US" noProof="0">
                <a:sym typeface="Tw Cen MT" panose="020B0602020104020603" pitchFamily="34" charset="0"/>
              </a:rPr>
              <a:t>Second level</a:t>
            </a:r>
          </a:p>
          <a:p>
            <a:pPr lvl="2"/>
            <a:r>
              <a:rPr lang="en-US" altLang="en-US" noProof="0">
                <a:sym typeface="Tw Cen MT" panose="020B0602020104020603" pitchFamily="34" charset="0"/>
              </a:rPr>
              <a:t>Third level</a:t>
            </a:r>
          </a:p>
          <a:p>
            <a:pPr lvl="3"/>
            <a:r>
              <a:rPr lang="en-US" altLang="en-US" noProof="0">
                <a:sym typeface="Tw Cen MT" panose="020B0602020104020603" pitchFamily="34" charset="0"/>
              </a:rPr>
              <a:t>Fourth level</a:t>
            </a:r>
          </a:p>
          <a:p>
            <a:pPr lvl="4"/>
            <a:r>
              <a:rPr lang="en-US" altLang="en-US" noProof="0">
                <a:sym typeface="Tw Cen MT" panose="020B0602020104020603" pitchFamily="34" charset="0"/>
              </a:rPr>
              <a:t>Fifth level</a:t>
            </a:r>
          </a:p>
        </p:txBody>
      </p:sp>
      <p:sp>
        <p:nvSpPr>
          <p:cNvPr id="1049680" name="Footer Placeholder 5">
            <a:extLst>
              <a:ext uri="{FF2B5EF4-FFF2-40B4-BE49-F238E27FC236}">
                <a16:creationId xmlns:a16="http://schemas.microsoft.com/office/drawing/2014/main" id="{21017F45-F2FD-2A5B-D509-744FCC2A88D3}"/>
              </a:ext>
            </a:extLst>
          </p:cNvPr>
          <p:cNvSpPr>
            <a:spLocks noGrp="1" noChangeArrowheads="1"/>
          </p:cNvSpPr>
          <p:nvPr>
            <p:ph type="ftr" sz="quarter" idx="4"/>
          </p:nvPr>
        </p:nvSpPr>
        <p:spPr bwMode="auto">
          <a:xfrm>
            <a:off x="0"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cs typeface="Calibri" panose="020F0502020204030204" pitchFamily="34" charset="0"/>
              </a:defRPr>
            </a:lvl1pPr>
          </a:lstStyle>
          <a:p>
            <a:pPr>
              <a:defRPr/>
            </a:pPr>
            <a:endParaRPr lang="en-US" altLang="en-US"/>
          </a:p>
        </p:txBody>
      </p:sp>
      <p:sp>
        <p:nvSpPr>
          <p:cNvPr id="1049681" name="Slide Number Placeholder 6">
            <a:extLst>
              <a:ext uri="{FF2B5EF4-FFF2-40B4-BE49-F238E27FC236}">
                <a16:creationId xmlns:a16="http://schemas.microsoft.com/office/drawing/2014/main" id="{8BD3CBF2-CE30-5D3F-0FF8-9DBC9A7212EC}"/>
              </a:ext>
            </a:extLst>
          </p:cNvPr>
          <p:cNvSpPr>
            <a:spLocks noGrp="1" noChangeArrowheads="1"/>
          </p:cNvSpPr>
          <p:nvPr>
            <p:ph type="sldNum" sz="quarter" idx="5"/>
          </p:nvPr>
        </p:nvSpPr>
        <p:spPr bwMode="auto">
          <a:xfrm>
            <a:off x="3884613" y="8685213"/>
            <a:ext cx="2971800" cy="458787"/>
          </a:xfrm>
          <a:prstGeom prst="rect">
            <a:avLst/>
          </a:prstGeom>
          <a:noFill/>
          <a:ln>
            <a:noFill/>
          </a:ln>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41B1A28E-9A62-44DE-A97E-C494102073D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rgbClr val="000000"/>
        </a:solidFill>
        <a:latin typeface="Calibri" panose="020F0502020204030204" pitchFamily="34" charset="0"/>
        <a:ea typeface="等线" panose="020B0503020204020204" pitchFamily="2" charset="-122"/>
        <a:cs typeface="+mn-cs"/>
        <a:sym typeface="Tw Cen MT" panose="020B0602020104020603" pitchFamily="34" charset="0"/>
      </a:defRPr>
    </a:lvl1pPr>
    <a:lvl2pPr marL="457200" algn="l" rtl="0" eaLnBrk="0" fontAlgn="base" hangingPunct="0">
      <a:spcBef>
        <a:spcPct val="30000"/>
      </a:spcBef>
      <a:spcAft>
        <a:spcPct val="0"/>
      </a:spcAft>
      <a:defRPr sz="1200" kern="1200">
        <a:solidFill>
          <a:srgbClr val="000000"/>
        </a:solidFill>
        <a:latin typeface="Calibri" panose="020F0502020204030204" pitchFamily="34" charset="0"/>
        <a:ea typeface="等线" panose="020B0503020204020204" pitchFamily="2" charset="-122"/>
        <a:cs typeface="+mn-cs"/>
        <a:sym typeface="Tw Cen MT" panose="020B0602020104020603" pitchFamily="34" charset="0"/>
      </a:defRPr>
    </a:lvl2pPr>
    <a:lvl3pPr marL="914400" algn="l" rtl="0" eaLnBrk="0" fontAlgn="base" hangingPunct="0">
      <a:spcBef>
        <a:spcPct val="30000"/>
      </a:spcBef>
      <a:spcAft>
        <a:spcPct val="0"/>
      </a:spcAft>
      <a:defRPr sz="1200" kern="1200">
        <a:solidFill>
          <a:srgbClr val="000000"/>
        </a:solidFill>
        <a:latin typeface="Calibri" panose="020F0502020204030204" pitchFamily="34" charset="0"/>
        <a:ea typeface="等线" panose="020B0503020204020204" pitchFamily="2" charset="-122"/>
        <a:cs typeface="+mn-cs"/>
        <a:sym typeface="Tw Cen MT" panose="020B0602020104020603" pitchFamily="34" charset="0"/>
      </a:defRPr>
    </a:lvl3pPr>
    <a:lvl4pPr marL="1371600" algn="l" rtl="0" eaLnBrk="0" fontAlgn="base" hangingPunct="0">
      <a:spcBef>
        <a:spcPct val="30000"/>
      </a:spcBef>
      <a:spcAft>
        <a:spcPct val="0"/>
      </a:spcAft>
      <a:defRPr sz="1200" kern="1200">
        <a:solidFill>
          <a:srgbClr val="000000"/>
        </a:solidFill>
        <a:latin typeface="Calibri" panose="020F0502020204030204" pitchFamily="34" charset="0"/>
        <a:ea typeface="等线" panose="020B0503020204020204" pitchFamily="2" charset="-122"/>
        <a:cs typeface="+mn-cs"/>
        <a:sym typeface="Tw Cen MT" panose="020B0602020104020603" pitchFamily="34" charset="0"/>
      </a:defRPr>
    </a:lvl4pPr>
    <a:lvl5pPr marL="1828800" algn="l" rtl="0" eaLnBrk="0" fontAlgn="base" hangingPunct="0">
      <a:spcBef>
        <a:spcPct val="30000"/>
      </a:spcBef>
      <a:spcAft>
        <a:spcPct val="0"/>
      </a:spcAft>
      <a:defRPr sz="1200" kern="1200">
        <a:solidFill>
          <a:srgbClr val="000000"/>
        </a:solidFill>
        <a:latin typeface="Calibri" panose="020F0502020204030204" pitchFamily="34" charset="0"/>
        <a:ea typeface="等线" panose="020B0503020204020204" pitchFamily="2" charset="-122"/>
        <a:cs typeface="+mn-cs"/>
        <a:sym typeface="Tw Cen MT" panose="020B0602020104020603"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BFC699-3E49-16FE-FCD5-69F7F02ED2C0}"/>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0C29C74A-89C2-5447-E8CE-F4CC0F21386D}"/>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7B3CEE3-E499-5E00-A205-95198B19643C}"/>
              </a:ext>
            </a:extLst>
          </p:cNvPr>
          <p:cNvSpPr>
            <a:spLocks noGrp="1" noChangeArrowheads="1"/>
          </p:cNvSpPr>
          <p:nvPr>
            <p:ph type="sldNum" sz="quarter" idx="12"/>
          </p:nvPr>
        </p:nvSpPr>
        <p:spPr/>
        <p:txBody>
          <a:bodyPr/>
          <a:lstStyle>
            <a:lvl1pPr>
              <a:defRPr/>
            </a:lvl1pPr>
          </a:lstStyle>
          <a:p>
            <a:fld id="{9BF54A32-CDC9-43E1-A214-D5C6876C0363}" type="slidenum">
              <a:rPr lang="en-US" altLang="en-US"/>
              <a:pPr/>
              <a:t>‹#›</a:t>
            </a:fld>
            <a:endParaRPr lang="en-US" altLang="en-US"/>
          </a:p>
        </p:txBody>
      </p:sp>
    </p:spTree>
    <p:extLst>
      <p:ext uri="{BB962C8B-B14F-4D97-AF65-F5344CB8AC3E}">
        <p14:creationId xmlns:p14="http://schemas.microsoft.com/office/powerpoint/2010/main" val="107840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20E8B-DB8F-E23B-CF1E-85CB942A9830}"/>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D04C0916-AAD0-398A-5BA1-49A6A2DF253B}"/>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9A219B3-7735-A45B-BAE9-22ED5D3418DF}"/>
              </a:ext>
            </a:extLst>
          </p:cNvPr>
          <p:cNvSpPr>
            <a:spLocks noGrp="1" noChangeArrowheads="1"/>
          </p:cNvSpPr>
          <p:nvPr>
            <p:ph type="sldNum" sz="quarter" idx="12"/>
          </p:nvPr>
        </p:nvSpPr>
        <p:spPr/>
        <p:txBody>
          <a:bodyPr/>
          <a:lstStyle>
            <a:lvl1pPr>
              <a:defRPr/>
            </a:lvl1pPr>
          </a:lstStyle>
          <a:p>
            <a:fld id="{326D8D15-AD81-44B4-A1AA-0FC6AED4349A}" type="slidenum">
              <a:rPr lang="en-US" altLang="en-US"/>
              <a:pPr/>
              <a:t>‹#›</a:t>
            </a:fld>
            <a:endParaRPr lang="en-US" altLang="en-US"/>
          </a:p>
        </p:txBody>
      </p:sp>
    </p:spTree>
    <p:extLst>
      <p:ext uri="{BB962C8B-B14F-4D97-AF65-F5344CB8AC3E}">
        <p14:creationId xmlns:p14="http://schemas.microsoft.com/office/powerpoint/2010/main" val="248950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19129"/>
            <a:ext cx="2590800" cy="5172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19129"/>
            <a:ext cx="7620000" cy="5172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A5C426-3368-D48A-9EC3-726F7ABB207A}"/>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7ACF8F10-DD60-411E-FB0C-5309FF42914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66C7003-E3CD-3439-70B0-470E4256D0F1}"/>
              </a:ext>
            </a:extLst>
          </p:cNvPr>
          <p:cNvSpPr>
            <a:spLocks noGrp="1" noChangeArrowheads="1"/>
          </p:cNvSpPr>
          <p:nvPr>
            <p:ph type="sldNum" sz="quarter" idx="12"/>
          </p:nvPr>
        </p:nvSpPr>
        <p:spPr/>
        <p:txBody>
          <a:bodyPr/>
          <a:lstStyle>
            <a:lvl1pPr>
              <a:defRPr/>
            </a:lvl1pPr>
          </a:lstStyle>
          <a:p>
            <a:fld id="{F12C58C4-6DC6-4C40-AF20-4269154D6275}" type="slidenum">
              <a:rPr lang="en-US" altLang="en-US"/>
              <a:pPr/>
              <a:t>‹#›</a:t>
            </a:fld>
            <a:endParaRPr lang="en-US" altLang="en-US"/>
          </a:p>
        </p:txBody>
      </p:sp>
    </p:spTree>
    <p:extLst>
      <p:ext uri="{BB962C8B-B14F-4D97-AF65-F5344CB8AC3E}">
        <p14:creationId xmlns:p14="http://schemas.microsoft.com/office/powerpoint/2010/main" val="1696981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0BFF7D-4700-B0AD-1F55-EC03BB984EB0}"/>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158CD93E-F1AE-B116-2316-A1ECE66E236B}"/>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D882DC8-55A7-683A-67BA-DC515C70AF0B}"/>
              </a:ext>
            </a:extLst>
          </p:cNvPr>
          <p:cNvSpPr>
            <a:spLocks noGrp="1" noChangeArrowheads="1"/>
          </p:cNvSpPr>
          <p:nvPr>
            <p:ph type="sldNum" sz="quarter" idx="12"/>
          </p:nvPr>
        </p:nvSpPr>
        <p:spPr/>
        <p:txBody>
          <a:bodyPr/>
          <a:lstStyle>
            <a:lvl1pPr>
              <a:defRPr/>
            </a:lvl1pPr>
          </a:lstStyle>
          <a:p>
            <a:fld id="{A644C4A4-FAF1-4A38-A68B-B36A8E2C8070}" type="slidenum">
              <a:rPr lang="en-US" altLang="en-US"/>
              <a:pPr/>
              <a:t>‹#›</a:t>
            </a:fld>
            <a:endParaRPr lang="en-US" altLang="en-US"/>
          </a:p>
        </p:txBody>
      </p:sp>
    </p:spTree>
    <p:extLst>
      <p:ext uri="{BB962C8B-B14F-4D97-AF65-F5344CB8AC3E}">
        <p14:creationId xmlns:p14="http://schemas.microsoft.com/office/powerpoint/2010/main" val="1033630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36816-5C3D-EC45-642A-2D2D932A4106}"/>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B928D984-DBB4-05EF-2C09-CC11F0F281C3}"/>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5C6D71C-FE12-3139-07B8-DADD5D59E84A}"/>
              </a:ext>
            </a:extLst>
          </p:cNvPr>
          <p:cNvSpPr>
            <a:spLocks noGrp="1" noChangeArrowheads="1"/>
          </p:cNvSpPr>
          <p:nvPr>
            <p:ph type="sldNum" sz="quarter" idx="12"/>
          </p:nvPr>
        </p:nvSpPr>
        <p:spPr/>
        <p:txBody>
          <a:bodyPr/>
          <a:lstStyle>
            <a:lvl1pPr>
              <a:defRPr/>
            </a:lvl1pPr>
          </a:lstStyle>
          <a:p>
            <a:fld id="{2C42E29A-8CFF-40C0-A3B1-1F5B4BBB72BB}" type="slidenum">
              <a:rPr lang="en-US" altLang="en-US"/>
              <a:pPr/>
              <a:t>‹#›</a:t>
            </a:fld>
            <a:endParaRPr lang="en-US" altLang="en-US"/>
          </a:p>
        </p:txBody>
      </p:sp>
    </p:spTree>
    <p:extLst>
      <p:ext uri="{BB962C8B-B14F-4D97-AF65-F5344CB8AC3E}">
        <p14:creationId xmlns:p14="http://schemas.microsoft.com/office/powerpoint/2010/main" val="141716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2D87B18-9E7D-C1CE-CF4B-4E094F373C86}"/>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FEBBB78D-4A5E-90B4-4947-76A1D6736DD0}"/>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28807F4-7BCC-52AD-042C-3FBB63989952}"/>
              </a:ext>
            </a:extLst>
          </p:cNvPr>
          <p:cNvSpPr>
            <a:spLocks noGrp="1" noChangeArrowheads="1"/>
          </p:cNvSpPr>
          <p:nvPr>
            <p:ph type="sldNum" sz="quarter" idx="12"/>
          </p:nvPr>
        </p:nvSpPr>
        <p:spPr/>
        <p:txBody>
          <a:bodyPr/>
          <a:lstStyle>
            <a:lvl1pPr>
              <a:defRPr/>
            </a:lvl1pPr>
          </a:lstStyle>
          <a:p>
            <a:fld id="{87D20A9A-384E-4587-AB45-BCDACEB661D7}" type="slidenum">
              <a:rPr lang="en-US" altLang="en-US"/>
              <a:pPr/>
              <a:t>‹#›</a:t>
            </a:fld>
            <a:endParaRPr lang="en-US" altLang="en-US"/>
          </a:p>
        </p:txBody>
      </p:sp>
    </p:spTree>
    <p:extLst>
      <p:ext uri="{BB962C8B-B14F-4D97-AF65-F5344CB8AC3E}">
        <p14:creationId xmlns:p14="http://schemas.microsoft.com/office/powerpoint/2010/main" val="222708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66965"/>
            <a:ext cx="5105400" cy="342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366965"/>
            <a:ext cx="5105400" cy="342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747FE55-58F4-7B55-C618-0FA09FBB4203}"/>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6" name="Footer Placeholder 4">
            <a:extLst>
              <a:ext uri="{FF2B5EF4-FFF2-40B4-BE49-F238E27FC236}">
                <a16:creationId xmlns:a16="http://schemas.microsoft.com/office/drawing/2014/main" id="{0E97850B-6B85-B3D2-7E17-4D12A3921927}"/>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DE9BB714-E10E-8F21-08E0-640D1D798591}"/>
              </a:ext>
            </a:extLst>
          </p:cNvPr>
          <p:cNvSpPr>
            <a:spLocks noGrp="1" noChangeArrowheads="1"/>
          </p:cNvSpPr>
          <p:nvPr>
            <p:ph type="sldNum" sz="quarter" idx="12"/>
          </p:nvPr>
        </p:nvSpPr>
        <p:spPr/>
        <p:txBody>
          <a:bodyPr/>
          <a:lstStyle>
            <a:lvl1pPr>
              <a:defRPr/>
            </a:lvl1pPr>
          </a:lstStyle>
          <a:p>
            <a:fld id="{2BAF8115-6B7D-4E77-860D-28AA351F9F68}" type="slidenum">
              <a:rPr lang="en-US" altLang="en-US"/>
              <a:pPr/>
              <a:t>‹#›</a:t>
            </a:fld>
            <a:endParaRPr lang="en-US" altLang="en-US"/>
          </a:p>
        </p:txBody>
      </p:sp>
    </p:spTree>
    <p:extLst>
      <p:ext uri="{BB962C8B-B14F-4D97-AF65-F5344CB8AC3E}">
        <p14:creationId xmlns:p14="http://schemas.microsoft.com/office/powerpoint/2010/main" val="2145209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DCDBA29-F596-B529-EEF7-34056678871F}"/>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8" name="Footer Placeholder 4">
            <a:extLst>
              <a:ext uri="{FF2B5EF4-FFF2-40B4-BE49-F238E27FC236}">
                <a16:creationId xmlns:a16="http://schemas.microsoft.com/office/drawing/2014/main" id="{46948D40-478A-8CF6-F6A5-25C271BE666E}"/>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E0AD78A2-0287-B582-6357-69A90F1E6E76}"/>
              </a:ext>
            </a:extLst>
          </p:cNvPr>
          <p:cNvSpPr>
            <a:spLocks noGrp="1" noChangeArrowheads="1"/>
          </p:cNvSpPr>
          <p:nvPr>
            <p:ph type="sldNum" sz="quarter" idx="12"/>
          </p:nvPr>
        </p:nvSpPr>
        <p:spPr/>
        <p:txBody>
          <a:bodyPr/>
          <a:lstStyle>
            <a:lvl1pPr>
              <a:defRPr/>
            </a:lvl1pPr>
          </a:lstStyle>
          <a:p>
            <a:fld id="{B0DE8E15-E8F6-468F-A600-457F5C822924}" type="slidenum">
              <a:rPr lang="en-US" altLang="en-US"/>
              <a:pPr/>
              <a:t>‹#›</a:t>
            </a:fld>
            <a:endParaRPr lang="en-US" altLang="en-US"/>
          </a:p>
        </p:txBody>
      </p:sp>
    </p:spTree>
    <p:extLst>
      <p:ext uri="{BB962C8B-B14F-4D97-AF65-F5344CB8AC3E}">
        <p14:creationId xmlns:p14="http://schemas.microsoft.com/office/powerpoint/2010/main" val="2382452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5339EE5-F5A9-01B1-1EC8-CECF0CE5D4AA}"/>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4" name="Footer Placeholder 4">
            <a:extLst>
              <a:ext uri="{FF2B5EF4-FFF2-40B4-BE49-F238E27FC236}">
                <a16:creationId xmlns:a16="http://schemas.microsoft.com/office/drawing/2014/main" id="{9E1E719A-E687-186C-C256-B3628AAE8588}"/>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9FDB3629-6E2E-235F-BE6A-958D8AA1511E}"/>
              </a:ext>
            </a:extLst>
          </p:cNvPr>
          <p:cNvSpPr>
            <a:spLocks noGrp="1" noChangeArrowheads="1"/>
          </p:cNvSpPr>
          <p:nvPr>
            <p:ph type="sldNum" sz="quarter" idx="12"/>
          </p:nvPr>
        </p:nvSpPr>
        <p:spPr/>
        <p:txBody>
          <a:bodyPr/>
          <a:lstStyle>
            <a:lvl1pPr>
              <a:defRPr/>
            </a:lvl1pPr>
          </a:lstStyle>
          <a:p>
            <a:fld id="{E59A8A82-F35E-40AA-BB40-E6EC0AEC7748}" type="slidenum">
              <a:rPr lang="en-US" altLang="en-US"/>
              <a:pPr/>
              <a:t>‹#›</a:t>
            </a:fld>
            <a:endParaRPr lang="en-US" altLang="en-US"/>
          </a:p>
        </p:txBody>
      </p:sp>
    </p:spTree>
    <p:extLst>
      <p:ext uri="{BB962C8B-B14F-4D97-AF65-F5344CB8AC3E}">
        <p14:creationId xmlns:p14="http://schemas.microsoft.com/office/powerpoint/2010/main" val="30680810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55D58BD-0B41-5D6D-F3AF-9CD9B76F98F4}"/>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3" name="Footer Placeholder 4">
            <a:extLst>
              <a:ext uri="{FF2B5EF4-FFF2-40B4-BE49-F238E27FC236}">
                <a16:creationId xmlns:a16="http://schemas.microsoft.com/office/drawing/2014/main" id="{8BDE31AA-15EA-46CC-461F-0E0844E003FC}"/>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4D4F4FDE-989B-3765-2EED-B6D1C47D053D}"/>
              </a:ext>
            </a:extLst>
          </p:cNvPr>
          <p:cNvSpPr>
            <a:spLocks noGrp="1" noChangeArrowheads="1"/>
          </p:cNvSpPr>
          <p:nvPr>
            <p:ph type="sldNum" sz="quarter" idx="12"/>
          </p:nvPr>
        </p:nvSpPr>
        <p:spPr/>
        <p:txBody>
          <a:bodyPr/>
          <a:lstStyle>
            <a:lvl1pPr>
              <a:defRPr/>
            </a:lvl1pPr>
          </a:lstStyle>
          <a:p>
            <a:fld id="{76CBC3CE-37DA-43E5-AEBA-BC81459D9FEE}" type="slidenum">
              <a:rPr lang="en-US" altLang="en-US"/>
              <a:pPr/>
              <a:t>‹#›</a:t>
            </a:fld>
            <a:endParaRPr lang="en-US" altLang="en-US"/>
          </a:p>
        </p:txBody>
      </p:sp>
    </p:spTree>
    <p:extLst>
      <p:ext uri="{BB962C8B-B14F-4D97-AF65-F5344CB8AC3E}">
        <p14:creationId xmlns:p14="http://schemas.microsoft.com/office/powerpoint/2010/main" val="39551739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9502782-A2AE-47ED-890F-8EE67D1FE636}"/>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6" name="Footer Placeholder 4">
            <a:extLst>
              <a:ext uri="{FF2B5EF4-FFF2-40B4-BE49-F238E27FC236}">
                <a16:creationId xmlns:a16="http://schemas.microsoft.com/office/drawing/2014/main" id="{4AC1DCA0-5AC5-64CA-4AF4-B1C6F83C279C}"/>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5B5B13D-8290-16B5-83D0-28D38CB7FEE8}"/>
              </a:ext>
            </a:extLst>
          </p:cNvPr>
          <p:cNvSpPr>
            <a:spLocks noGrp="1" noChangeArrowheads="1"/>
          </p:cNvSpPr>
          <p:nvPr>
            <p:ph type="sldNum" sz="quarter" idx="12"/>
          </p:nvPr>
        </p:nvSpPr>
        <p:spPr/>
        <p:txBody>
          <a:bodyPr/>
          <a:lstStyle>
            <a:lvl1pPr>
              <a:defRPr/>
            </a:lvl1pPr>
          </a:lstStyle>
          <a:p>
            <a:fld id="{592AF970-6C8A-4FB0-AAE0-5CF6DF600C5E}" type="slidenum">
              <a:rPr lang="en-US" altLang="en-US"/>
              <a:pPr/>
              <a:t>‹#›</a:t>
            </a:fld>
            <a:endParaRPr lang="en-US" altLang="en-US"/>
          </a:p>
        </p:txBody>
      </p:sp>
    </p:spTree>
    <p:extLst>
      <p:ext uri="{BB962C8B-B14F-4D97-AF65-F5344CB8AC3E}">
        <p14:creationId xmlns:p14="http://schemas.microsoft.com/office/powerpoint/2010/main" val="528024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53E38-D395-B010-A6A4-363E339E786D}"/>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1249B94E-AA8C-29AE-A6E5-C502D203F912}"/>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F787F77-44C8-0705-59D4-F687FBE1A281}"/>
              </a:ext>
            </a:extLst>
          </p:cNvPr>
          <p:cNvSpPr>
            <a:spLocks noGrp="1" noChangeArrowheads="1"/>
          </p:cNvSpPr>
          <p:nvPr>
            <p:ph type="sldNum" sz="quarter" idx="12"/>
          </p:nvPr>
        </p:nvSpPr>
        <p:spPr/>
        <p:txBody>
          <a:bodyPr/>
          <a:lstStyle>
            <a:lvl1pPr>
              <a:defRPr/>
            </a:lvl1pPr>
          </a:lstStyle>
          <a:p>
            <a:fld id="{D1EBC69C-39A8-4D98-BCC3-EDDCB4743F23}" type="slidenum">
              <a:rPr lang="en-US" altLang="en-US"/>
              <a:pPr/>
              <a:t>‹#›</a:t>
            </a:fld>
            <a:endParaRPr lang="en-US" altLang="en-US"/>
          </a:p>
        </p:txBody>
      </p:sp>
    </p:spTree>
    <p:extLst>
      <p:ext uri="{BB962C8B-B14F-4D97-AF65-F5344CB8AC3E}">
        <p14:creationId xmlns:p14="http://schemas.microsoft.com/office/powerpoint/2010/main" val="37768648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2281B9B-FDF6-1109-15E4-513CB7D89815}"/>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6" name="Footer Placeholder 4">
            <a:extLst>
              <a:ext uri="{FF2B5EF4-FFF2-40B4-BE49-F238E27FC236}">
                <a16:creationId xmlns:a16="http://schemas.microsoft.com/office/drawing/2014/main" id="{9D0F8A29-0A77-8C66-64E9-681B4BB24C33}"/>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E8C1925B-F26C-3BA0-97DE-C57EB8C81E18}"/>
              </a:ext>
            </a:extLst>
          </p:cNvPr>
          <p:cNvSpPr>
            <a:spLocks noGrp="1" noChangeArrowheads="1"/>
          </p:cNvSpPr>
          <p:nvPr>
            <p:ph type="sldNum" sz="quarter" idx="12"/>
          </p:nvPr>
        </p:nvSpPr>
        <p:spPr/>
        <p:txBody>
          <a:bodyPr/>
          <a:lstStyle>
            <a:lvl1pPr>
              <a:defRPr/>
            </a:lvl1pPr>
          </a:lstStyle>
          <a:p>
            <a:fld id="{D199F943-8270-48F5-81B6-AEF457D2F710}" type="slidenum">
              <a:rPr lang="en-US" altLang="en-US"/>
              <a:pPr/>
              <a:t>‹#›</a:t>
            </a:fld>
            <a:endParaRPr lang="en-US" altLang="en-US"/>
          </a:p>
        </p:txBody>
      </p:sp>
    </p:spTree>
    <p:extLst>
      <p:ext uri="{BB962C8B-B14F-4D97-AF65-F5344CB8AC3E}">
        <p14:creationId xmlns:p14="http://schemas.microsoft.com/office/powerpoint/2010/main" val="40090492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F4D7F-A87E-2EDF-7904-B454E0BEDAEC}"/>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F5313DF8-2F97-6A34-5843-AE30635391A1}"/>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E0051E9-90BB-5A16-2E0D-A215B1E3826B}"/>
              </a:ext>
            </a:extLst>
          </p:cNvPr>
          <p:cNvSpPr>
            <a:spLocks noGrp="1" noChangeArrowheads="1"/>
          </p:cNvSpPr>
          <p:nvPr>
            <p:ph type="sldNum" sz="quarter" idx="12"/>
          </p:nvPr>
        </p:nvSpPr>
        <p:spPr/>
        <p:txBody>
          <a:bodyPr/>
          <a:lstStyle>
            <a:lvl1pPr>
              <a:defRPr/>
            </a:lvl1pPr>
          </a:lstStyle>
          <a:p>
            <a:fld id="{CD45BD3D-1AD8-49CC-A8E1-DCBF18D36FB9}" type="slidenum">
              <a:rPr lang="en-US" altLang="en-US"/>
              <a:pPr/>
              <a:t>‹#›</a:t>
            </a:fld>
            <a:endParaRPr lang="en-US" altLang="en-US"/>
          </a:p>
        </p:txBody>
      </p:sp>
    </p:spTree>
    <p:extLst>
      <p:ext uri="{BB962C8B-B14F-4D97-AF65-F5344CB8AC3E}">
        <p14:creationId xmlns:p14="http://schemas.microsoft.com/office/powerpoint/2010/main" val="2941240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19129"/>
            <a:ext cx="2590800" cy="5172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19129"/>
            <a:ext cx="7620000" cy="5172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DF733-88F8-111F-8271-86FFBF45EDBE}"/>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55198B95-443D-284A-10FB-3F3FD251A51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5C69E6F-8AE3-6DDA-7ABF-7E70A251DE7F}"/>
              </a:ext>
            </a:extLst>
          </p:cNvPr>
          <p:cNvSpPr>
            <a:spLocks noGrp="1" noChangeArrowheads="1"/>
          </p:cNvSpPr>
          <p:nvPr>
            <p:ph type="sldNum" sz="quarter" idx="12"/>
          </p:nvPr>
        </p:nvSpPr>
        <p:spPr/>
        <p:txBody>
          <a:bodyPr/>
          <a:lstStyle>
            <a:lvl1pPr>
              <a:defRPr/>
            </a:lvl1pPr>
          </a:lstStyle>
          <a:p>
            <a:fld id="{EDB2D88C-E588-4380-BDF7-DCE24E689B94}" type="slidenum">
              <a:rPr lang="en-US" altLang="en-US"/>
              <a:pPr/>
              <a:t>‹#›</a:t>
            </a:fld>
            <a:endParaRPr lang="en-US" altLang="en-US"/>
          </a:p>
        </p:txBody>
      </p:sp>
    </p:spTree>
    <p:extLst>
      <p:ext uri="{BB962C8B-B14F-4D97-AF65-F5344CB8AC3E}">
        <p14:creationId xmlns:p14="http://schemas.microsoft.com/office/powerpoint/2010/main" val="38446950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6EBE40-DE4B-26BD-AD49-CC88261D96A4}"/>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C9082BC4-87C0-3063-BFA1-32EA80D70B9F}"/>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FB4AA798-397B-85BB-8201-608514E8242C}"/>
              </a:ext>
            </a:extLst>
          </p:cNvPr>
          <p:cNvSpPr>
            <a:spLocks noGrp="1" noChangeArrowheads="1"/>
          </p:cNvSpPr>
          <p:nvPr>
            <p:ph type="sldNum" sz="quarter" idx="12"/>
          </p:nvPr>
        </p:nvSpPr>
        <p:spPr/>
        <p:txBody>
          <a:bodyPr/>
          <a:lstStyle>
            <a:lvl1pPr>
              <a:defRPr/>
            </a:lvl1pPr>
          </a:lstStyle>
          <a:p>
            <a:fld id="{E9161D7C-FE71-4066-B80E-7C1C8AA97CDA}" type="slidenum">
              <a:rPr lang="en-US" altLang="en-US"/>
              <a:pPr/>
              <a:t>‹#›</a:t>
            </a:fld>
            <a:endParaRPr lang="en-US" altLang="en-US"/>
          </a:p>
        </p:txBody>
      </p:sp>
    </p:spTree>
    <p:extLst>
      <p:ext uri="{BB962C8B-B14F-4D97-AF65-F5344CB8AC3E}">
        <p14:creationId xmlns:p14="http://schemas.microsoft.com/office/powerpoint/2010/main" val="4361744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220E5E-5582-80F6-2034-7FA8009829CC}"/>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339C2438-FCD1-3976-D481-A87A5893ED2F}"/>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62CEA56-379E-C19E-9F78-6919EFD0B4F3}"/>
              </a:ext>
            </a:extLst>
          </p:cNvPr>
          <p:cNvSpPr>
            <a:spLocks noGrp="1" noChangeArrowheads="1"/>
          </p:cNvSpPr>
          <p:nvPr>
            <p:ph type="sldNum" sz="quarter" idx="12"/>
          </p:nvPr>
        </p:nvSpPr>
        <p:spPr/>
        <p:txBody>
          <a:bodyPr/>
          <a:lstStyle>
            <a:lvl1pPr>
              <a:defRPr/>
            </a:lvl1pPr>
          </a:lstStyle>
          <a:p>
            <a:fld id="{2CF11818-0AE6-4F57-8B04-2B594A38CA54}" type="slidenum">
              <a:rPr lang="en-US" altLang="en-US"/>
              <a:pPr/>
              <a:t>‹#›</a:t>
            </a:fld>
            <a:endParaRPr lang="en-US" altLang="en-US"/>
          </a:p>
        </p:txBody>
      </p:sp>
    </p:spTree>
    <p:extLst>
      <p:ext uri="{BB962C8B-B14F-4D97-AF65-F5344CB8AC3E}">
        <p14:creationId xmlns:p14="http://schemas.microsoft.com/office/powerpoint/2010/main" val="687256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93D35F3-F5E9-F374-E969-3E4439B0D0BB}"/>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33CB0461-4E45-7AC2-A42D-5C52F0D4C5A8}"/>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1B51568B-A272-4C86-751F-F7E7B8044987}"/>
              </a:ext>
            </a:extLst>
          </p:cNvPr>
          <p:cNvSpPr>
            <a:spLocks noGrp="1" noChangeArrowheads="1"/>
          </p:cNvSpPr>
          <p:nvPr>
            <p:ph type="sldNum" sz="quarter" idx="12"/>
          </p:nvPr>
        </p:nvSpPr>
        <p:spPr/>
        <p:txBody>
          <a:bodyPr/>
          <a:lstStyle>
            <a:lvl1pPr>
              <a:defRPr/>
            </a:lvl1pPr>
          </a:lstStyle>
          <a:p>
            <a:fld id="{C8D7C4BD-1D22-47DA-9D3B-6B2E95869FC7}" type="slidenum">
              <a:rPr lang="en-US" altLang="en-US"/>
              <a:pPr/>
              <a:t>‹#›</a:t>
            </a:fld>
            <a:endParaRPr lang="en-US" altLang="en-US"/>
          </a:p>
        </p:txBody>
      </p:sp>
    </p:spTree>
    <p:extLst>
      <p:ext uri="{BB962C8B-B14F-4D97-AF65-F5344CB8AC3E}">
        <p14:creationId xmlns:p14="http://schemas.microsoft.com/office/powerpoint/2010/main" val="15626807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66965"/>
            <a:ext cx="5105400" cy="342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366965"/>
            <a:ext cx="5105400" cy="342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6205D8A-510A-6328-9FCA-1E4A84A848FE}"/>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6" name="Footer Placeholder 4">
            <a:extLst>
              <a:ext uri="{FF2B5EF4-FFF2-40B4-BE49-F238E27FC236}">
                <a16:creationId xmlns:a16="http://schemas.microsoft.com/office/drawing/2014/main" id="{861FD35A-8208-F1BD-9B78-E3FEDB4FA859}"/>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DBB0ED03-370C-0B8E-B633-D763C4BD0D81}"/>
              </a:ext>
            </a:extLst>
          </p:cNvPr>
          <p:cNvSpPr>
            <a:spLocks noGrp="1" noChangeArrowheads="1"/>
          </p:cNvSpPr>
          <p:nvPr>
            <p:ph type="sldNum" sz="quarter" idx="12"/>
          </p:nvPr>
        </p:nvSpPr>
        <p:spPr/>
        <p:txBody>
          <a:bodyPr/>
          <a:lstStyle>
            <a:lvl1pPr>
              <a:defRPr/>
            </a:lvl1pPr>
          </a:lstStyle>
          <a:p>
            <a:fld id="{74B4A0B3-A1C2-4BC0-871A-0475A54A7430}" type="slidenum">
              <a:rPr lang="en-US" altLang="en-US"/>
              <a:pPr/>
              <a:t>‹#›</a:t>
            </a:fld>
            <a:endParaRPr lang="en-US" altLang="en-US"/>
          </a:p>
        </p:txBody>
      </p:sp>
    </p:spTree>
    <p:extLst>
      <p:ext uri="{BB962C8B-B14F-4D97-AF65-F5344CB8AC3E}">
        <p14:creationId xmlns:p14="http://schemas.microsoft.com/office/powerpoint/2010/main" val="3052401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8BB4A48-80C1-F816-D9CF-DCA25D895D2A}"/>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8" name="Footer Placeholder 4">
            <a:extLst>
              <a:ext uri="{FF2B5EF4-FFF2-40B4-BE49-F238E27FC236}">
                <a16:creationId xmlns:a16="http://schemas.microsoft.com/office/drawing/2014/main" id="{B221A304-43D5-BA9F-C912-1E54286663B6}"/>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ECAE7B1A-89E5-0705-161E-97C4F1881FA9}"/>
              </a:ext>
            </a:extLst>
          </p:cNvPr>
          <p:cNvSpPr>
            <a:spLocks noGrp="1" noChangeArrowheads="1"/>
          </p:cNvSpPr>
          <p:nvPr>
            <p:ph type="sldNum" sz="quarter" idx="12"/>
          </p:nvPr>
        </p:nvSpPr>
        <p:spPr/>
        <p:txBody>
          <a:bodyPr/>
          <a:lstStyle>
            <a:lvl1pPr>
              <a:defRPr/>
            </a:lvl1pPr>
          </a:lstStyle>
          <a:p>
            <a:fld id="{4F5FFBC3-5660-4D64-888D-70EB4938EEB9}" type="slidenum">
              <a:rPr lang="en-US" altLang="en-US"/>
              <a:pPr/>
              <a:t>‹#›</a:t>
            </a:fld>
            <a:endParaRPr lang="en-US" altLang="en-US"/>
          </a:p>
        </p:txBody>
      </p:sp>
    </p:spTree>
    <p:extLst>
      <p:ext uri="{BB962C8B-B14F-4D97-AF65-F5344CB8AC3E}">
        <p14:creationId xmlns:p14="http://schemas.microsoft.com/office/powerpoint/2010/main" val="1286078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FBD59CE-E137-E34F-168D-4E439988ADC7}"/>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4" name="Footer Placeholder 4">
            <a:extLst>
              <a:ext uri="{FF2B5EF4-FFF2-40B4-BE49-F238E27FC236}">
                <a16:creationId xmlns:a16="http://schemas.microsoft.com/office/drawing/2014/main" id="{2514275F-CA12-38C0-7304-0EBE7CA3996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71D1897E-AE2B-8649-4000-1A81A415A39D}"/>
              </a:ext>
            </a:extLst>
          </p:cNvPr>
          <p:cNvSpPr>
            <a:spLocks noGrp="1" noChangeArrowheads="1"/>
          </p:cNvSpPr>
          <p:nvPr>
            <p:ph type="sldNum" sz="quarter" idx="12"/>
          </p:nvPr>
        </p:nvSpPr>
        <p:spPr/>
        <p:txBody>
          <a:bodyPr/>
          <a:lstStyle>
            <a:lvl1pPr>
              <a:defRPr/>
            </a:lvl1pPr>
          </a:lstStyle>
          <a:p>
            <a:fld id="{8262DD00-FECD-44AF-B9CD-9A581C034F9D}" type="slidenum">
              <a:rPr lang="en-US" altLang="en-US"/>
              <a:pPr/>
              <a:t>‹#›</a:t>
            </a:fld>
            <a:endParaRPr lang="en-US" altLang="en-US"/>
          </a:p>
        </p:txBody>
      </p:sp>
    </p:spTree>
    <p:extLst>
      <p:ext uri="{BB962C8B-B14F-4D97-AF65-F5344CB8AC3E}">
        <p14:creationId xmlns:p14="http://schemas.microsoft.com/office/powerpoint/2010/main" val="40972557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B04DF56-52E6-94B4-6B8D-116323F9F688}"/>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3" name="Footer Placeholder 4">
            <a:extLst>
              <a:ext uri="{FF2B5EF4-FFF2-40B4-BE49-F238E27FC236}">
                <a16:creationId xmlns:a16="http://schemas.microsoft.com/office/drawing/2014/main" id="{9878E6F8-E6AE-DC54-7336-7F3D5F5A4887}"/>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86FC94BE-51F4-6878-B660-73D568D850FD}"/>
              </a:ext>
            </a:extLst>
          </p:cNvPr>
          <p:cNvSpPr>
            <a:spLocks noGrp="1" noChangeArrowheads="1"/>
          </p:cNvSpPr>
          <p:nvPr>
            <p:ph type="sldNum" sz="quarter" idx="12"/>
          </p:nvPr>
        </p:nvSpPr>
        <p:spPr/>
        <p:txBody>
          <a:bodyPr/>
          <a:lstStyle>
            <a:lvl1pPr>
              <a:defRPr/>
            </a:lvl1pPr>
          </a:lstStyle>
          <a:p>
            <a:fld id="{BAA12092-8644-46C3-9F4C-DA125DDCE420}" type="slidenum">
              <a:rPr lang="en-US" altLang="en-US"/>
              <a:pPr/>
              <a:t>‹#›</a:t>
            </a:fld>
            <a:endParaRPr lang="en-US" altLang="en-US"/>
          </a:p>
        </p:txBody>
      </p:sp>
    </p:spTree>
    <p:extLst>
      <p:ext uri="{BB962C8B-B14F-4D97-AF65-F5344CB8AC3E}">
        <p14:creationId xmlns:p14="http://schemas.microsoft.com/office/powerpoint/2010/main" val="259213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BF70D95-94F9-30AF-1765-314190188A88}"/>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A23FD801-C013-9090-1D69-8E5AB4F88E71}"/>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47FE320-67BF-9761-6966-A3747A88C5AB}"/>
              </a:ext>
            </a:extLst>
          </p:cNvPr>
          <p:cNvSpPr>
            <a:spLocks noGrp="1" noChangeArrowheads="1"/>
          </p:cNvSpPr>
          <p:nvPr>
            <p:ph type="sldNum" sz="quarter" idx="12"/>
          </p:nvPr>
        </p:nvSpPr>
        <p:spPr/>
        <p:txBody>
          <a:bodyPr/>
          <a:lstStyle>
            <a:lvl1pPr>
              <a:defRPr/>
            </a:lvl1pPr>
          </a:lstStyle>
          <a:p>
            <a:fld id="{30C1F677-192A-4113-8CB9-75120DCD0319}" type="slidenum">
              <a:rPr lang="en-US" altLang="en-US"/>
              <a:pPr/>
              <a:t>‹#›</a:t>
            </a:fld>
            <a:endParaRPr lang="en-US" altLang="en-US"/>
          </a:p>
        </p:txBody>
      </p:sp>
    </p:spTree>
    <p:extLst>
      <p:ext uri="{BB962C8B-B14F-4D97-AF65-F5344CB8AC3E}">
        <p14:creationId xmlns:p14="http://schemas.microsoft.com/office/powerpoint/2010/main" val="42250209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9D65AF56-95AA-0925-C72B-E1DAA1B10428}"/>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6" name="Footer Placeholder 4">
            <a:extLst>
              <a:ext uri="{FF2B5EF4-FFF2-40B4-BE49-F238E27FC236}">
                <a16:creationId xmlns:a16="http://schemas.microsoft.com/office/drawing/2014/main" id="{F5FF9B2F-A4A7-4E17-4E67-2B291175C037}"/>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6BA74253-09C4-17AF-112C-0112CC854B51}"/>
              </a:ext>
            </a:extLst>
          </p:cNvPr>
          <p:cNvSpPr>
            <a:spLocks noGrp="1" noChangeArrowheads="1"/>
          </p:cNvSpPr>
          <p:nvPr>
            <p:ph type="sldNum" sz="quarter" idx="12"/>
          </p:nvPr>
        </p:nvSpPr>
        <p:spPr/>
        <p:txBody>
          <a:bodyPr/>
          <a:lstStyle>
            <a:lvl1pPr>
              <a:defRPr/>
            </a:lvl1pPr>
          </a:lstStyle>
          <a:p>
            <a:fld id="{AC7025F1-3E57-429C-864D-E8D78D0932C2}" type="slidenum">
              <a:rPr lang="en-US" altLang="en-US"/>
              <a:pPr/>
              <a:t>‹#›</a:t>
            </a:fld>
            <a:endParaRPr lang="en-US" altLang="en-US"/>
          </a:p>
        </p:txBody>
      </p:sp>
    </p:spTree>
    <p:extLst>
      <p:ext uri="{BB962C8B-B14F-4D97-AF65-F5344CB8AC3E}">
        <p14:creationId xmlns:p14="http://schemas.microsoft.com/office/powerpoint/2010/main" val="4332596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3163BAE-4650-F666-C701-4FE3F68FB538}"/>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6" name="Footer Placeholder 4">
            <a:extLst>
              <a:ext uri="{FF2B5EF4-FFF2-40B4-BE49-F238E27FC236}">
                <a16:creationId xmlns:a16="http://schemas.microsoft.com/office/drawing/2014/main" id="{BC0AB72A-9106-3F1A-FC2E-6B2A3EDDC8B9}"/>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C99DC48-B58E-A888-72EC-070F5DBBF8E4}"/>
              </a:ext>
            </a:extLst>
          </p:cNvPr>
          <p:cNvSpPr>
            <a:spLocks noGrp="1" noChangeArrowheads="1"/>
          </p:cNvSpPr>
          <p:nvPr>
            <p:ph type="sldNum" sz="quarter" idx="12"/>
          </p:nvPr>
        </p:nvSpPr>
        <p:spPr/>
        <p:txBody>
          <a:bodyPr/>
          <a:lstStyle>
            <a:lvl1pPr>
              <a:defRPr/>
            </a:lvl1pPr>
          </a:lstStyle>
          <a:p>
            <a:fld id="{BE216488-5B9E-487B-B461-CB2A9BD6CA60}" type="slidenum">
              <a:rPr lang="en-US" altLang="en-US"/>
              <a:pPr/>
              <a:t>‹#›</a:t>
            </a:fld>
            <a:endParaRPr lang="en-US" altLang="en-US"/>
          </a:p>
        </p:txBody>
      </p:sp>
    </p:spTree>
    <p:extLst>
      <p:ext uri="{BB962C8B-B14F-4D97-AF65-F5344CB8AC3E}">
        <p14:creationId xmlns:p14="http://schemas.microsoft.com/office/powerpoint/2010/main" val="109732881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440F1-DA6F-74DE-FC55-6F088BDD782F}"/>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A00D3DDA-B7A9-90F0-54A2-18D9E53BADCF}"/>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BB02F2D-B4CA-97A4-9879-4F16EB9CF25E}"/>
              </a:ext>
            </a:extLst>
          </p:cNvPr>
          <p:cNvSpPr>
            <a:spLocks noGrp="1" noChangeArrowheads="1"/>
          </p:cNvSpPr>
          <p:nvPr>
            <p:ph type="sldNum" sz="quarter" idx="12"/>
          </p:nvPr>
        </p:nvSpPr>
        <p:spPr/>
        <p:txBody>
          <a:bodyPr/>
          <a:lstStyle>
            <a:lvl1pPr>
              <a:defRPr/>
            </a:lvl1pPr>
          </a:lstStyle>
          <a:p>
            <a:fld id="{63734282-2D28-496E-9EEC-489A17663792}" type="slidenum">
              <a:rPr lang="en-US" altLang="en-US"/>
              <a:pPr/>
              <a:t>‹#›</a:t>
            </a:fld>
            <a:endParaRPr lang="en-US" altLang="en-US"/>
          </a:p>
        </p:txBody>
      </p:sp>
    </p:spTree>
    <p:extLst>
      <p:ext uri="{BB962C8B-B14F-4D97-AF65-F5344CB8AC3E}">
        <p14:creationId xmlns:p14="http://schemas.microsoft.com/office/powerpoint/2010/main" val="27459883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19129"/>
            <a:ext cx="2590800" cy="5172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19129"/>
            <a:ext cx="7620000" cy="5172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38E4D4-D46C-6D90-095D-38CCC5815A71}"/>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5" name="Footer Placeholder 4">
            <a:extLst>
              <a:ext uri="{FF2B5EF4-FFF2-40B4-BE49-F238E27FC236}">
                <a16:creationId xmlns:a16="http://schemas.microsoft.com/office/drawing/2014/main" id="{0FDE4C81-902B-2558-8AFF-8C6E242C3F5E}"/>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1CD1A80-5EB2-6B93-9303-A693578A99B2}"/>
              </a:ext>
            </a:extLst>
          </p:cNvPr>
          <p:cNvSpPr>
            <a:spLocks noGrp="1" noChangeArrowheads="1"/>
          </p:cNvSpPr>
          <p:nvPr>
            <p:ph type="sldNum" sz="quarter" idx="12"/>
          </p:nvPr>
        </p:nvSpPr>
        <p:spPr/>
        <p:txBody>
          <a:bodyPr/>
          <a:lstStyle>
            <a:lvl1pPr>
              <a:defRPr/>
            </a:lvl1pPr>
          </a:lstStyle>
          <a:p>
            <a:fld id="{38ECF059-A8F7-455C-AF43-E471BE1CF2C4}" type="slidenum">
              <a:rPr lang="en-US" altLang="en-US"/>
              <a:pPr/>
              <a:t>‹#›</a:t>
            </a:fld>
            <a:endParaRPr lang="en-US" altLang="en-US"/>
          </a:p>
        </p:txBody>
      </p:sp>
    </p:spTree>
    <p:extLst>
      <p:ext uri="{BB962C8B-B14F-4D97-AF65-F5344CB8AC3E}">
        <p14:creationId xmlns:p14="http://schemas.microsoft.com/office/powerpoint/2010/main" val="28173321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0678F27-6481-8E72-F88C-1F7A46B8E570}"/>
              </a:ext>
            </a:extLst>
          </p:cNvPr>
          <p:cNvCxnSpPr/>
          <p:nvPr/>
        </p:nvCxnSpPr>
        <p:spPr>
          <a:xfrm>
            <a:off x="2417763" y="3529013"/>
            <a:ext cx="863758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a:xfrm>
            <a:off x="2417779" y="802298"/>
            <a:ext cx="8637073" cy="2541431"/>
          </a:xfrm>
        </p:spPr>
        <p:txBody>
          <a:bodyPr bIns="0" anchor="b"/>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57853460-00C0-C95E-5565-D640F71C6C62}"/>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CBA3D4D4-8ADD-C4A4-AB92-2517B5FE826B}"/>
              </a:ext>
            </a:extLst>
          </p:cNvPr>
          <p:cNvSpPr>
            <a:spLocks noGrp="1"/>
          </p:cNvSpPr>
          <p:nvPr>
            <p:ph type="ftr" sz="quarter" idx="11"/>
          </p:nvPr>
        </p:nvSpPr>
        <p:spPr>
          <a:xfrm>
            <a:off x="2416175" y="328613"/>
            <a:ext cx="4973638" cy="309562"/>
          </a:xfrm>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DEF978DA-682B-45A8-6F1A-D0869535E234}"/>
              </a:ext>
            </a:extLst>
          </p:cNvPr>
          <p:cNvSpPr>
            <a:spLocks noGrp="1"/>
          </p:cNvSpPr>
          <p:nvPr>
            <p:ph type="sldNum" sz="quarter" idx="12"/>
          </p:nvPr>
        </p:nvSpPr>
        <p:spPr>
          <a:xfrm>
            <a:off x="1438275" y="798513"/>
            <a:ext cx="809625" cy="504825"/>
          </a:xfrm>
        </p:spPr>
        <p:txBody>
          <a:bodyPr/>
          <a:lstStyle>
            <a:lvl1pPr>
              <a:defRPr/>
            </a:lvl1pPr>
          </a:lstStyle>
          <a:p>
            <a:fld id="{A6ED7323-A2A6-4B52-816F-4955A56C7DCC}" type="slidenum">
              <a:rPr lang="en-US" altLang="en-US"/>
              <a:pPr/>
              <a:t>‹#›</a:t>
            </a:fld>
            <a:endParaRPr lang="en-US" altLang="en-US"/>
          </a:p>
        </p:txBody>
      </p:sp>
    </p:spTree>
    <p:extLst>
      <p:ext uri="{BB962C8B-B14F-4D97-AF65-F5344CB8AC3E}">
        <p14:creationId xmlns:p14="http://schemas.microsoft.com/office/powerpoint/2010/main" val="8485497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805DE32-6F6D-AC42-C5C4-409780C1ADA3}"/>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D6F2B531-B8F4-BEAC-CA9C-20CFC43D5E6C}"/>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520B6586-AA01-2159-DD4A-1A74383A0B2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371436F-FE95-5E08-CBDF-4F6230954E23}"/>
              </a:ext>
            </a:extLst>
          </p:cNvPr>
          <p:cNvSpPr>
            <a:spLocks noGrp="1"/>
          </p:cNvSpPr>
          <p:nvPr>
            <p:ph type="sldNum" sz="quarter" idx="12"/>
          </p:nvPr>
        </p:nvSpPr>
        <p:spPr/>
        <p:txBody>
          <a:bodyPr/>
          <a:lstStyle>
            <a:lvl1pPr>
              <a:defRPr/>
            </a:lvl1pPr>
          </a:lstStyle>
          <a:p>
            <a:fld id="{4E97205F-B390-4B40-8EBC-7CACBBCEB547}" type="slidenum">
              <a:rPr lang="en-US" altLang="en-US"/>
              <a:pPr/>
              <a:t>‹#›</a:t>
            </a:fld>
            <a:endParaRPr lang="en-US" altLang="en-US"/>
          </a:p>
        </p:txBody>
      </p:sp>
    </p:spTree>
    <p:extLst>
      <p:ext uri="{BB962C8B-B14F-4D97-AF65-F5344CB8AC3E}">
        <p14:creationId xmlns:p14="http://schemas.microsoft.com/office/powerpoint/2010/main" val="15951783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F2DFE1F-476B-368A-B49D-F49045538062}"/>
              </a:ext>
            </a:extLst>
          </p:cNvPr>
          <p:cNvCxnSpPr/>
          <p:nvPr/>
        </p:nvCxnSpPr>
        <p:spPr>
          <a:xfrm>
            <a:off x="1454150" y="3805238"/>
            <a:ext cx="863123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4239" y="1756130"/>
            <a:ext cx="8643154" cy="1887950"/>
          </a:xfrm>
        </p:spPr>
        <p:txBody>
          <a:bodyPr anchor="b"/>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AB10CCC3-B2FB-07DF-0A95-357A5D53527E}"/>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87F28A61-5A43-4598-1D29-31DDB49A645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AC05D2D7-DB4C-5CFE-5492-CE795ACF8C20}"/>
              </a:ext>
            </a:extLst>
          </p:cNvPr>
          <p:cNvSpPr>
            <a:spLocks noGrp="1"/>
          </p:cNvSpPr>
          <p:nvPr>
            <p:ph type="sldNum" sz="quarter" idx="12"/>
          </p:nvPr>
        </p:nvSpPr>
        <p:spPr/>
        <p:txBody>
          <a:bodyPr/>
          <a:lstStyle>
            <a:lvl1pPr>
              <a:defRPr/>
            </a:lvl1pPr>
          </a:lstStyle>
          <a:p>
            <a:fld id="{08118BF0-EAFD-4C08-A8E7-2299D94D65B7}" type="slidenum">
              <a:rPr lang="en-US" altLang="en-US"/>
              <a:pPr/>
              <a:t>‹#›</a:t>
            </a:fld>
            <a:endParaRPr lang="en-US" altLang="en-US"/>
          </a:p>
        </p:txBody>
      </p:sp>
    </p:spTree>
    <p:extLst>
      <p:ext uri="{BB962C8B-B14F-4D97-AF65-F5344CB8AC3E}">
        <p14:creationId xmlns:p14="http://schemas.microsoft.com/office/powerpoint/2010/main" val="2172899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704861F-4E65-A9B2-FC1C-E696FF6743CE}"/>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9240F4C8-0FAD-BBFC-A036-9EFA28DBFB34}"/>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7" name="Footer Placeholder 5">
            <a:extLst>
              <a:ext uri="{FF2B5EF4-FFF2-40B4-BE49-F238E27FC236}">
                <a16:creationId xmlns:a16="http://schemas.microsoft.com/office/drawing/2014/main" id="{B8AC381A-DE81-482C-6B77-3B3C0FC441BE}"/>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CAD2E722-578E-7920-1B26-B259058C2A8E}"/>
              </a:ext>
            </a:extLst>
          </p:cNvPr>
          <p:cNvSpPr>
            <a:spLocks noGrp="1"/>
          </p:cNvSpPr>
          <p:nvPr>
            <p:ph type="sldNum" sz="quarter" idx="12"/>
          </p:nvPr>
        </p:nvSpPr>
        <p:spPr/>
        <p:txBody>
          <a:bodyPr/>
          <a:lstStyle>
            <a:lvl1pPr>
              <a:defRPr/>
            </a:lvl1pPr>
          </a:lstStyle>
          <a:p>
            <a:fld id="{A9C74215-FABF-490D-8B93-D3EE46F94CEF}" type="slidenum">
              <a:rPr lang="en-US" altLang="en-US"/>
              <a:pPr/>
              <a:t>‹#›</a:t>
            </a:fld>
            <a:endParaRPr lang="en-US" altLang="en-US"/>
          </a:p>
        </p:txBody>
      </p:sp>
    </p:spTree>
    <p:extLst>
      <p:ext uri="{BB962C8B-B14F-4D97-AF65-F5344CB8AC3E}">
        <p14:creationId xmlns:p14="http://schemas.microsoft.com/office/powerpoint/2010/main" val="39949281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82B29B6-EC5C-14B6-9064-4E1BD80D8687}"/>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719EDE77-8435-04F2-B80E-12EEF0296ADE}"/>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9" name="Footer Placeholder 7">
            <a:extLst>
              <a:ext uri="{FF2B5EF4-FFF2-40B4-BE49-F238E27FC236}">
                <a16:creationId xmlns:a16="http://schemas.microsoft.com/office/drawing/2014/main" id="{ECF03653-E71E-1042-1903-829E548C5A0E}"/>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8">
            <a:extLst>
              <a:ext uri="{FF2B5EF4-FFF2-40B4-BE49-F238E27FC236}">
                <a16:creationId xmlns:a16="http://schemas.microsoft.com/office/drawing/2014/main" id="{7B225C1C-2808-08A1-A08E-A491B05BB776}"/>
              </a:ext>
            </a:extLst>
          </p:cNvPr>
          <p:cNvSpPr>
            <a:spLocks noGrp="1"/>
          </p:cNvSpPr>
          <p:nvPr>
            <p:ph type="sldNum" sz="quarter" idx="12"/>
          </p:nvPr>
        </p:nvSpPr>
        <p:spPr/>
        <p:txBody>
          <a:bodyPr/>
          <a:lstStyle>
            <a:lvl1pPr>
              <a:defRPr/>
            </a:lvl1pPr>
          </a:lstStyle>
          <a:p>
            <a:fld id="{0C8A819E-8C7F-495D-BE51-C0FC7E6149B4}" type="slidenum">
              <a:rPr lang="en-US" altLang="en-US"/>
              <a:pPr/>
              <a:t>‹#›</a:t>
            </a:fld>
            <a:endParaRPr lang="en-US" altLang="en-US"/>
          </a:p>
        </p:txBody>
      </p:sp>
    </p:spTree>
    <p:extLst>
      <p:ext uri="{BB962C8B-B14F-4D97-AF65-F5344CB8AC3E}">
        <p14:creationId xmlns:p14="http://schemas.microsoft.com/office/powerpoint/2010/main" val="20410580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B62C644-88D7-BBCE-EFBC-2BF50802F6C0}"/>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74861C29-D11A-C698-ED9D-632AB6C1AC7E}"/>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5" name="Footer Placeholder 3">
            <a:extLst>
              <a:ext uri="{FF2B5EF4-FFF2-40B4-BE49-F238E27FC236}">
                <a16:creationId xmlns:a16="http://schemas.microsoft.com/office/drawing/2014/main" id="{E9381774-CA12-FD2E-84A8-2F478E753EFA}"/>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4">
            <a:extLst>
              <a:ext uri="{FF2B5EF4-FFF2-40B4-BE49-F238E27FC236}">
                <a16:creationId xmlns:a16="http://schemas.microsoft.com/office/drawing/2014/main" id="{9489DC3A-1B30-AE5D-A952-BFD0719B7CE0}"/>
              </a:ext>
            </a:extLst>
          </p:cNvPr>
          <p:cNvSpPr>
            <a:spLocks noGrp="1"/>
          </p:cNvSpPr>
          <p:nvPr>
            <p:ph type="sldNum" sz="quarter" idx="12"/>
          </p:nvPr>
        </p:nvSpPr>
        <p:spPr/>
        <p:txBody>
          <a:bodyPr/>
          <a:lstStyle>
            <a:lvl1pPr>
              <a:defRPr/>
            </a:lvl1pPr>
          </a:lstStyle>
          <a:p>
            <a:fld id="{54D8EADD-81E7-415D-97F4-DC65BA9F798D}" type="slidenum">
              <a:rPr lang="en-US" altLang="en-US"/>
              <a:pPr/>
              <a:t>‹#›</a:t>
            </a:fld>
            <a:endParaRPr lang="en-US" altLang="en-US"/>
          </a:p>
        </p:txBody>
      </p:sp>
    </p:spTree>
    <p:extLst>
      <p:ext uri="{BB962C8B-B14F-4D97-AF65-F5344CB8AC3E}">
        <p14:creationId xmlns:p14="http://schemas.microsoft.com/office/powerpoint/2010/main" val="306291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366965"/>
            <a:ext cx="5105400" cy="342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366965"/>
            <a:ext cx="5105400" cy="342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98974927-48B4-DA30-CD27-8C58957055A3}"/>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6" name="Footer Placeholder 4">
            <a:extLst>
              <a:ext uri="{FF2B5EF4-FFF2-40B4-BE49-F238E27FC236}">
                <a16:creationId xmlns:a16="http://schemas.microsoft.com/office/drawing/2014/main" id="{3DF5D695-915E-2784-8446-4C80277E22EE}"/>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3979ED4E-144C-FC3D-6735-912C80E533C0}"/>
              </a:ext>
            </a:extLst>
          </p:cNvPr>
          <p:cNvSpPr>
            <a:spLocks noGrp="1" noChangeArrowheads="1"/>
          </p:cNvSpPr>
          <p:nvPr>
            <p:ph type="sldNum" sz="quarter" idx="12"/>
          </p:nvPr>
        </p:nvSpPr>
        <p:spPr/>
        <p:txBody>
          <a:bodyPr/>
          <a:lstStyle>
            <a:lvl1pPr>
              <a:defRPr/>
            </a:lvl1pPr>
          </a:lstStyle>
          <a:p>
            <a:fld id="{12C45D38-3CAD-4A2D-B2B4-342C317E15D8}" type="slidenum">
              <a:rPr lang="en-US" altLang="en-US"/>
              <a:pPr/>
              <a:t>‹#›</a:t>
            </a:fld>
            <a:endParaRPr lang="en-US" altLang="en-US"/>
          </a:p>
        </p:txBody>
      </p:sp>
    </p:spTree>
    <p:extLst>
      <p:ext uri="{BB962C8B-B14F-4D97-AF65-F5344CB8AC3E}">
        <p14:creationId xmlns:p14="http://schemas.microsoft.com/office/powerpoint/2010/main" val="41599329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E6D14-E685-487D-233A-8AE58081DC18}"/>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3" name="Footer Placeholder 2">
            <a:extLst>
              <a:ext uri="{FF2B5EF4-FFF2-40B4-BE49-F238E27FC236}">
                <a16:creationId xmlns:a16="http://schemas.microsoft.com/office/drawing/2014/main" id="{D8B883B9-9FEA-DF55-C948-F2316AC66AA4}"/>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5AE06A30-C8AE-5494-ED35-527A7B384815}"/>
              </a:ext>
            </a:extLst>
          </p:cNvPr>
          <p:cNvSpPr>
            <a:spLocks noGrp="1"/>
          </p:cNvSpPr>
          <p:nvPr>
            <p:ph type="sldNum" sz="quarter" idx="12"/>
          </p:nvPr>
        </p:nvSpPr>
        <p:spPr/>
        <p:txBody>
          <a:bodyPr/>
          <a:lstStyle>
            <a:lvl1pPr>
              <a:defRPr/>
            </a:lvl1pPr>
          </a:lstStyle>
          <a:p>
            <a:fld id="{58ADE044-5C36-4D07-9A15-9E2F600765C2}" type="slidenum">
              <a:rPr lang="en-US" altLang="en-US"/>
              <a:pPr/>
              <a:t>‹#›</a:t>
            </a:fld>
            <a:endParaRPr lang="en-US" altLang="en-US"/>
          </a:p>
        </p:txBody>
      </p:sp>
    </p:spTree>
    <p:extLst>
      <p:ext uri="{BB962C8B-B14F-4D97-AF65-F5344CB8AC3E}">
        <p14:creationId xmlns:p14="http://schemas.microsoft.com/office/powerpoint/2010/main" val="256723557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EA53AD3-FCF9-0786-A422-A8C9B810DEC9}"/>
              </a:ext>
            </a:extLst>
          </p:cNvPr>
          <p:cNvCxnSpPr/>
          <p:nvPr/>
        </p:nvCxnSpPr>
        <p:spPr>
          <a:xfrm>
            <a:off x="1447800" y="3205163"/>
            <a:ext cx="3270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4671" y="798973"/>
            <a:ext cx="3273099" cy="2247117"/>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891D1DFF-E121-E22F-9B61-5D3A118002C7}"/>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7" name="Footer Placeholder 5">
            <a:extLst>
              <a:ext uri="{FF2B5EF4-FFF2-40B4-BE49-F238E27FC236}">
                <a16:creationId xmlns:a16="http://schemas.microsoft.com/office/drawing/2014/main" id="{EC1C61CB-3845-41B3-B585-BFBC40FFA606}"/>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C0F9C952-F281-E166-B147-3B0A264C1E4D}"/>
              </a:ext>
            </a:extLst>
          </p:cNvPr>
          <p:cNvSpPr>
            <a:spLocks noGrp="1"/>
          </p:cNvSpPr>
          <p:nvPr>
            <p:ph type="sldNum" sz="quarter" idx="12"/>
          </p:nvPr>
        </p:nvSpPr>
        <p:spPr/>
        <p:txBody>
          <a:bodyPr/>
          <a:lstStyle>
            <a:lvl1pPr>
              <a:defRPr/>
            </a:lvl1pPr>
          </a:lstStyle>
          <a:p>
            <a:fld id="{C63DFA91-B713-49CB-A4BD-ADBC341CD4DC}" type="slidenum">
              <a:rPr lang="en-US" altLang="en-US"/>
              <a:pPr/>
              <a:t>‹#›</a:t>
            </a:fld>
            <a:endParaRPr lang="en-US" altLang="en-US"/>
          </a:p>
        </p:txBody>
      </p:sp>
    </p:spTree>
    <p:extLst>
      <p:ext uri="{BB962C8B-B14F-4D97-AF65-F5344CB8AC3E}">
        <p14:creationId xmlns:p14="http://schemas.microsoft.com/office/powerpoint/2010/main" val="31759484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CF681E4E-47A5-C27F-1843-F4CEE4B05202}"/>
              </a:ext>
            </a:extLst>
          </p:cNvPr>
          <p:cNvGrpSpPr>
            <a:grpSpLocks/>
          </p:cNvGrpSpPr>
          <p:nvPr/>
        </p:nvGrpSpPr>
        <p:grpSpPr bwMode="auto">
          <a:xfrm>
            <a:off x="7477125" y="482600"/>
            <a:ext cx="4075113" cy="5148263"/>
            <a:chOff x="7477387" y="482170"/>
            <a:chExt cx="4074533" cy="5149101"/>
          </a:xfrm>
        </p:grpSpPr>
        <p:sp>
          <p:nvSpPr>
            <p:cNvPr id="6" name="Rectangle 5">
              <a:extLst>
                <a:ext uri="{FF2B5EF4-FFF2-40B4-BE49-F238E27FC236}">
                  <a16:creationId xmlns:a16="http://schemas.microsoft.com/office/drawing/2014/main" id="{49F67AA8-8B9D-77AD-C556-657D16B80D31}"/>
                </a:ext>
              </a:extLst>
            </p:cNvPr>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1DC233B4-AFAD-39EE-71B7-9F2C44C8553C}"/>
                </a:ext>
              </a:extLst>
            </p:cNvPr>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cxnSp>
        <p:nvCxnSpPr>
          <p:cNvPr id="8" name="Straight Connector 7">
            <a:extLst>
              <a:ext uri="{FF2B5EF4-FFF2-40B4-BE49-F238E27FC236}">
                <a16:creationId xmlns:a16="http://schemas.microsoft.com/office/drawing/2014/main" id="{BD130EFB-CA50-B1E4-4334-AD6BB214C0F8}"/>
              </a:ext>
            </a:extLst>
          </p:cNvPr>
          <p:cNvCxnSpPr/>
          <p:nvPr/>
        </p:nvCxnSpPr>
        <p:spPr>
          <a:xfrm>
            <a:off x="1447800" y="3143250"/>
            <a:ext cx="55276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206" y="1129513"/>
            <a:ext cx="5532328" cy="1830584"/>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B8357BE6-F984-5205-C11E-D5BAE49ADEF1}"/>
              </a:ext>
            </a:extLst>
          </p:cNvPr>
          <p:cNvSpPr>
            <a:spLocks noGrp="1"/>
          </p:cNvSpPr>
          <p:nvPr>
            <p:ph type="dt" sz="half" idx="10"/>
          </p:nvPr>
        </p:nvSpPr>
        <p:spPr>
          <a:xfrm>
            <a:off x="1447800" y="5470525"/>
            <a:ext cx="5527675" cy="319088"/>
          </a:xfrm>
        </p:spPr>
        <p:txBody>
          <a:bodyPr/>
          <a:lstStyle>
            <a:lvl1pPr algn="l">
              <a:defRPr/>
            </a:lvl1pPr>
          </a:lstStyle>
          <a:p>
            <a:pPr>
              <a:defRPr/>
            </a:pPr>
            <a:r>
              <a:rPr lang="en-US" altLang="en-US"/>
              <a:t>24/02/2022</a:t>
            </a:r>
            <a:endParaRPr lang="en-US" altLang="en-US" sz="1800"/>
          </a:p>
        </p:txBody>
      </p:sp>
      <p:sp>
        <p:nvSpPr>
          <p:cNvPr id="10" name="Footer Placeholder 5">
            <a:extLst>
              <a:ext uri="{FF2B5EF4-FFF2-40B4-BE49-F238E27FC236}">
                <a16:creationId xmlns:a16="http://schemas.microsoft.com/office/drawing/2014/main" id="{E8DEA78F-F578-0C2C-4750-F455E2AAA577}"/>
              </a:ext>
            </a:extLst>
          </p:cNvPr>
          <p:cNvSpPr>
            <a:spLocks noGrp="1"/>
          </p:cNvSpPr>
          <p:nvPr>
            <p:ph type="ftr" sz="quarter" idx="11"/>
          </p:nvPr>
        </p:nvSpPr>
        <p:spPr>
          <a:xfrm>
            <a:off x="1447800" y="319088"/>
            <a:ext cx="5540375" cy="320675"/>
          </a:xfrm>
        </p:spPr>
        <p:txBody>
          <a:bodyPr/>
          <a:lstStyle>
            <a:lvl1pPr>
              <a:defRPr/>
            </a:lvl1pPr>
          </a:lstStyle>
          <a:p>
            <a:pPr>
              <a:defRPr/>
            </a:pPr>
            <a:endParaRPr lang="en-US" altLang="en-US"/>
          </a:p>
        </p:txBody>
      </p:sp>
      <p:sp>
        <p:nvSpPr>
          <p:cNvPr id="11" name="Slide Number Placeholder 6">
            <a:extLst>
              <a:ext uri="{FF2B5EF4-FFF2-40B4-BE49-F238E27FC236}">
                <a16:creationId xmlns:a16="http://schemas.microsoft.com/office/drawing/2014/main" id="{51AD9720-1F3B-708B-AEDE-C7F93F2C4C00}"/>
              </a:ext>
            </a:extLst>
          </p:cNvPr>
          <p:cNvSpPr>
            <a:spLocks noGrp="1"/>
          </p:cNvSpPr>
          <p:nvPr>
            <p:ph type="sldNum" sz="quarter" idx="12"/>
          </p:nvPr>
        </p:nvSpPr>
        <p:spPr/>
        <p:txBody>
          <a:bodyPr/>
          <a:lstStyle>
            <a:lvl1pPr>
              <a:defRPr/>
            </a:lvl1pPr>
          </a:lstStyle>
          <a:p>
            <a:fld id="{9F5F1646-9DF1-4DE1-AF00-EB6366672CD0}" type="slidenum">
              <a:rPr lang="en-US" altLang="en-US"/>
              <a:pPr/>
              <a:t>‹#›</a:t>
            </a:fld>
            <a:endParaRPr lang="en-US" altLang="en-US"/>
          </a:p>
        </p:txBody>
      </p:sp>
    </p:spTree>
    <p:extLst>
      <p:ext uri="{BB962C8B-B14F-4D97-AF65-F5344CB8AC3E}">
        <p14:creationId xmlns:p14="http://schemas.microsoft.com/office/powerpoint/2010/main" val="10400208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CF18300-9885-D26B-3880-3A55E301CD5E}"/>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BD983E2E-5CCB-1472-1E2C-45B71715867D}"/>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7A87079B-E8EF-AB68-006C-D626B1E05400}"/>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5C384109-031A-468F-67B0-781A46A41769}"/>
              </a:ext>
            </a:extLst>
          </p:cNvPr>
          <p:cNvSpPr>
            <a:spLocks noGrp="1"/>
          </p:cNvSpPr>
          <p:nvPr>
            <p:ph type="sldNum" sz="quarter" idx="12"/>
          </p:nvPr>
        </p:nvSpPr>
        <p:spPr/>
        <p:txBody>
          <a:bodyPr/>
          <a:lstStyle>
            <a:lvl1pPr>
              <a:defRPr/>
            </a:lvl1pPr>
          </a:lstStyle>
          <a:p>
            <a:fld id="{D735833B-EAE0-42C0-8AC2-8D72A5C6EACA}" type="slidenum">
              <a:rPr lang="en-US" altLang="en-US"/>
              <a:pPr/>
              <a:t>‹#›</a:t>
            </a:fld>
            <a:endParaRPr lang="en-US" altLang="en-US"/>
          </a:p>
        </p:txBody>
      </p:sp>
    </p:spTree>
    <p:extLst>
      <p:ext uri="{BB962C8B-B14F-4D97-AF65-F5344CB8AC3E}">
        <p14:creationId xmlns:p14="http://schemas.microsoft.com/office/powerpoint/2010/main" val="19194338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683A1A3-6BA6-8148-FE4A-8C9649A54AB7}"/>
              </a:ext>
            </a:extLst>
          </p:cNvPr>
          <p:cNvCxnSpPr/>
          <p:nvPr/>
        </p:nvCxnSpPr>
        <p:spPr>
          <a:xfrm>
            <a:off x="9439275" y="798513"/>
            <a:ext cx="0" cy="466090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845B2D8-D9CA-0916-54D3-BD2564369559}"/>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1045BB87-8460-B991-B634-247E577CCB1F}"/>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EA5AAF85-D912-9F93-9AB2-55A0EEAF51EE}"/>
              </a:ext>
            </a:extLst>
          </p:cNvPr>
          <p:cNvSpPr>
            <a:spLocks noGrp="1"/>
          </p:cNvSpPr>
          <p:nvPr>
            <p:ph type="sldNum" sz="quarter" idx="12"/>
          </p:nvPr>
        </p:nvSpPr>
        <p:spPr/>
        <p:txBody>
          <a:bodyPr/>
          <a:lstStyle>
            <a:lvl1pPr>
              <a:defRPr/>
            </a:lvl1pPr>
          </a:lstStyle>
          <a:p>
            <a:fld id="{9E51C86E-CF7E-422B-B4AF-2084E849CFCF}" type="slidenum">
              <a:rPr lang="en-US" altLang="en-US"/>
              <a:pPr/>
              <a:t>‹#›</a:t>
            </a:fld>
            <a:endParaRPr lang="en-US" altLang="en-US"/>
          </a:p>
        </p:txBody>
      </p:sp>
    </p:spTree>
    <p:extLst>
      <p:ext uri="{BB962C8B-B14F-4D97-AF65-F5344CB8AC3E}">
        <p14:creationId xmlns:p14="http://schemas.microsoft.com/office/powerpoint/2010/main" val="16707770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FAC3953-8CA0-A351-214D-FB590B11ACC5}"/>
              </a:ext>
            </a:extLst>
          </p:cNvPr>
          <p:cNvCxnSpPr/>
          <p:nvPr/>
        </p:nvCxnSpPr>
        <p:spPr>
          <a:xfrm>
            <a:off x="2417763" y="3529013"/>
            <a:ext cx="8637587"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a:xfrm>
            <a:off x="2417779" y="802298"/>
            <a:ext cx="8637073" cy="2541431"/>
          </a:xfrm>
        </p:spPr>
        <p:txBody>
          <a:bodyPr bIns="0" anchor="b"/>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ABB09BB0-2081-B62A-0C15-DAB31D4060B9}"/>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FAC7C824-A09B-EF90-1AF2-A94A64FD1AB1}"/>
              </a:ext>
            </a:extLst>
          </p:cNvPr>
          <p:cNvSpPr>
            <a:spLocks noGrp="1"/>
          </p:cNvSpPr>
          <p:nvPr>
            <p:ph type="ftr" sz="quarter" idx="11"/>
          </p:nvPr>
        </p:nvSpPr>
        <p:spPr>
          <a:xfrm>
            <a:off x="2416175" y="328613"/>
            <a:ext cx="4973638" cy="309562"/>
          </a:xfrm>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86C0F09E-013F-F73F-2680-1F75DEB4A336}"/>
              </a:ext>
            </a:extLst>
          </p:cNvPr>
          <p:cNvSpPr>
            <a:spLocks noGrp="1"/>
          </p:cNvSpPr>
          <p:nvPr>
            <p:ph type="sldNum" sz="quarter" idx="12"/>
          </p:nvPr>
        </p:nvSpPr>
        <p:spPr>
          <a:xfrm>
            <a:off x="1438275" y="798513"/>
            <a:ext cx="809625" cy="504825"/>
          </a:xfrm>
        </p:spPr>
        <p:txBody>
          <a:bodyPr/>
          <a:lstStyle>
            <a:lvl1pPr>
              <a:defRPr/>
            </a:lvl1pPr>
          </a:lstStyle>
          <a:p>
            <a:fld id="{6A453071-8B6F-44CA-AF88-704448393652}" type="slidenum">
              <a:rPr lang="en-US" altLang="en-US"/>
              <a:pPr/>
              <a:t>‹#›</a:t>
            </a:fld>
            <a:endParaRPr lang="en-US" altLang="en-US"/>
          </a:p>
        </p:txBody>
      </p:sp>
    </p:spTree>
    <p:extLst>
      <p:ext uri="{BB962C8B-B14F-4D97-AF65-F5344CB8AC3E}">
        <p14:creationId xmlns:p14="http://schemas.microsoft.com/office/powerpoint/2010/main" val="9843806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2AE0F70-0B6F-A7A4-EE29-91EC507118E6}"/>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97BADB39-3896-31AB-A5C8-D3ED76C51CB2}"/>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3B3C167E-E6C7-2C41-B25A-FC1C9DE0725C}"/>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8A399DCB-415D-43FD-CEC8-7188F5A68585}"/>
              </a:ext>
            </a:extLst>
          </p:cNvPr>
          <p:cNvSpPr>
            <a:spLocks noGrp="1"/>
          </p:cNvSpPr>
          <p:nvPr>
            <p:ph type="sldNum" sz="quarter" idx="12"/>
          </p:nvPr>
        </p:nvSpPr>
        <p:spPr/>
        <p:txBody>
          <a:bodyPr/>
          <a:lstStyle>
            <a:lvl1pPr>
              <a:defRPr/>
            </a:lvl1pPr>
          </a:lstStyle>
          <a:p>
            <a:fld id="{5972DFC1-0E8A-4930-97A1-8457157DAFB2}" type="slidenum">
              <a:rPr lang="en-US" altLang="en-US"/>
              <a:pPr/>
              <a:t>‹#›</a:t>
            </a:fld>
            <a:endParaRPr lang="en-US" altLang="en-US"/>
          </a:p>
        </p:txBody>
      </p:sp>
    </p:spTree>
    <p:extLst>
      <p:ext uri="{BB962C8B-B14F-4D97-AF65-F5344CB8AC3E}">
        <p14:creationId xmlns:p14="http://schemas.microsoft.com/office/powerpoint/2010/main" val="6238740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8849D4F-CF17-F7F4-21F2-F62DBD3F14A7}"/>
              </a:ext>
            </a:extLst>
          </p:cNvPr>
          <p:cNvCxnSpPr/>
          <p:nvPr/>
        </p:nvCxnSpPr>
        <p:spPr>
          <a:xfrm>
            <a:off x="1454150" y="3805238"/>
            <a:ext cx="863123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4239" y="1756130"/>
            <a:ext cx="8643154" cy="1887950"/>
          </a:xfrm>
        </p:spPr>
        <p:txBody>
          <a:bodyPr anchor="b"/>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19C5D215-7E3E-EC94-A652-7B986498E394}"/>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B4A5919D-B7C8-8995-58A2-99672AD56B15}"/>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48EE5ADB-5567-AFB6-802D-C5577E8E95BF}"/>
              </a:ext>
            </a:extLst>
          </p:cNvPr>
          <p:cNvSpPr>
            <a:spLocks noGrp="1"/>
          </p:cNvSpPr>
          <p:nvPr>
            <p:ph type="sldNum" sz="quarter" idx="12"/>
          </p:nvPr>
        </p:nvSpPr>
        <p:spPr/>
        <p:txBody>
          <a:bodyPr/>
          <a:lstStyle>
            <a:lvl1pPr>
              <a:defRPr/>
            </a:lvl1pPr>
          </a:lstStyle>
          <a:p>
            <a:fld id="{C390F176-7469-47F3-86B6-3A88423E815A}" type="slidenum">
              <a:rPr lang="en-US" altLang="en-US"/>
              <a:pPr/>
              <a:t>‹#›</a:t>
            </a:fld>
            <a:endParaRPr lang="en-US" altLang="en-US"/>
          </a:p>
        </p:txBody>
      </p:sp>
    </p:spTree>
    <p:extLst>
      <p:ext uri="{BB962C8B-B14F-4D97-AF65-F5344CB8AC3E}">
        <p14:creationId xmlns:p14="http://schemas.microsoft.com/office/powerpoint/2010/main" val="29180393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987A834-A319-74C9-8917-F9712902FCE0}"/>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E9E1D371-5987-8028-3902-8D2380882045}"/>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7" name="Footer Placeholder 5">
            <a:extLst>
              <a:ext uri="{FF2B5EF4-FFF2-40B4-BE49-F238E27FC236}">
                <a16:creationId xmlns:a16="http://schemas.microsoft.com/office/drawing/2014/main" id="{1FCC8927-DC01-0E4F-EDFC-AA6CD4F4B308}"/>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39BB9B0F-6D67-1BEF-F188-21E1014608AA}"/>
              </a:ext>
            </a:extLst>
          </p:cNvPr>
          <p:cNvSpPr>
            <a:spLocks noGrp="1"/>
          </p:cNvSpPr>
          <p:nvPr>
            <p:ph type="sldNum" sz="quarter" idx="12"/>
          </p:nvPr>
        </p:nvSpPr>
        <p:spPr/>
        <p:txBody>
          <a:bodyPr/>
          <a:lstStyle>
            <a:lvl1pPr>
              <a:defRPr/>
            </a:lvl1pPr>
          </a:lstStyle>
          <a:p>
            <a:fld id="{29368E51-68C1-489A-92B1-E8D5E6D94ADA}" type="slidenum">
              <a:rPr lang="en-US" altLang="en-US"/>
              <a:pPr/>
              <a:t>‹#›</a:t>
            </a:fld>
            <a:endParaRPr lang="en-US" altLang="en-US"/>
          </a:p>
        </p:txBody>
      </p:sp>
    </p:spTree>
    <p:extLst>
      <p:ext uri="{BB962C8B-B14F-4D97-AF65-F5344CB8AC3E}">
        <p14:creationId xmlns:p14="http://schemas.microsoft.com/office/powerpoint/2010/main" val="6468862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CD3692E-D8C4-6C32-FF89-930EB4F4369E}"/>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F30189C2-A6EC-09C2-6FFB-1D2B73200118}"/>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9" name="Footer Placeholder 7">
            <a:extLst>
              <a:ext uri="{FF2B5EF4-FFF2-40B4-BE49-F238E27FC236}">
                <a16:creationId xmlns:a16="http://schemas.microsoft.com/office/drawing/2014/main" id="{06A5B9F1-59F2-1154-41E8-50D3B8F5B21F}"/>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8">
            <a:extLst>
              <a:ext uri="{FF2B5EF4-FFF2-40B4-BE49-F238E27FC236}">
                <a16:creationId xmlns:a16="http://schemas.microsoft.com/office/drawing/2014/main" id="{BD9CECA9-E1F4-77A6-F130-455D0FDCF64C}"/>
              </a:ext>
            </a:extLst>
          </p:cNvPr>
          <p:cNvSpPr>
            <a:spLocks noGrp="1"/>
          </p:cNvSpPr>
          <p:nvPr>
            <p:ph type="sldNum" sz="quarter" idx="12"/>
          </p:nvPr>
        </p:nvSpPr>
        <p:spPr/>
        <p:txBody>
          <a:bodyPr/>
          <a:lstStyle>
            <a:lvl1pPr>
              <a:defRPr/>
            </a:lvl1pPr>
          </a:lstStyle>
          <a:p>
            <a:fld id="{9F7DDF9A-DED2-435F-8D86-35BB3ECAE4CA}" type="slidenum">
              <a:rPr lang="en-US" altLang="en-US"/>
              <a:pPr/>
              <a:t>‹#›</a:t>
            </a:fld>
            <a:endParaRPr lang="en-US" altLang="en-US"/>
          </a:p>
        </p:txBody>
      </p:sp>
    </p:spTree>
    <p:extLst>
      <p:ext uri="{BB962C8B-B14F-4D97-AF65-F5344CB8AC3E}">
        <p14:creationId xmlns:p14="http://schemas.microsoft.com/office/powerpoint/2010/main" val="3162859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0D1D516-6484-D2E8-7D17-1EC4A9081D5E}"/>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8" name="Footer Placeholder 4">
            <a:extLst>
              <a:ext uri="{FF2B5EF4-FFF2-40B4-BE49-F238E27FC236}">
                <a16:creationId xmlns:a16="http://schemas.microsoft.com/office/drawing/2014/main" id="{61FB5F00-BC8A-F15D-BCCE-2382E07D0E1F}"/>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B2815DFE-123B-7EBB-5BD4-68A6517DE684}"/>
              </a:ext>
            </a:extLst>
          </p:cNvPr>
          <p:cNvSpPr>
            <a:spLocks noGrp="1" noChangeArrowheads="1"/>
          </p:cNvSpPr>
          <p:nvPr>
            <p:ph type="sldNum" sz="quarter" idx="12"/>
          </p:nvPr>
        </p:nvSpPr>
        <p:spPr/>
        <p:txBody>
          <a:bodyPr/>
          <a:lstStyle>
            <a:lvl1pPr>
              <a:defRPr/>
            </a:lvl1pPr>
          </a:lstStyle>
          <a:p>
            <a:fld id="{8AD28AE8-C817-4CFE-9D0A-0073B01A1347}" type="slidenum">
              <a:rPr lang="en-US" altLang="en-US"/>
              <a:pPr/>
              <a:t>‹#›</a:t>
            </a:fld>
            <a:endParaRPr lang="en-US" altLang="en-US"/>
          </a:p>
        </p:txBody>
      </p:sp>
    </p:spTree>
    <p:extLst>
      <p:ext uri="{BB962C8B-B14F-4D97-AF65-F5344CB8AC3E}">
        <p14:creationId xmlns:p14="http://schemas.microsoft.com/office/powerpoint/2010/main" val="19759758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59FA9A4-6CF8-26AA-0C48-3176B5DB661F}"/>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FFA581A6-9A87-37F8-B6B2-4C3E3E3BDA3D}"/>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5" name="Footer Placeholder 3">
            <a:extLst>
              <a:ext uri="{FF2B5EF4-FFF2-40B4-BE49-F238E27FC236}">
                <a16:creationId xmlns:a16="http://schemas.microsoft.com/office/drawing/2014/main" id="{A60C81E5-71AE-F02B-BB03-32AD88686C5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4">
            <a:extLst>
              <a:ext uri="{FF2B5EF4-FFF2-40B4-BE49-F238E27FC236}">
                <a16:creationId xmlns:a16="http://schemas.microsoft.com/office/drawing/2014/main" id="{1653C74D-922A-D102-3214-BCB7E1976297}"/>
              </a:ext>
            </a:extLst>
          </p:cNvPr>
          <p:cNvSpPr>
            <a:spLocks noGrp="1"/>
          </p:cNvSpPr>
          <p:nvPr>
            <p:ph type="sldNum" sz="quarter" idx="12"/>
          </p:nvPr>
        </p:nvSpPr>
        <p:spPr/>
        <p:txBody>
          <a:bodyPr/>
          <a:lstStyle>
            <a:lvl1pPr>
              <a:defRPr/>
            </a:lvl1pPr>
          </a:lstStyle>
          <a:p>
            <a:fld id="{16F0EF2C-AEDD-458E-82AC-2A46E1689C05}" type="slidenum">
              <a:rPr lang="en-US" altLang="en-US"/>
              <a:pPr/>
              <a:t>‹#›</a:t>
            </a:fld>
            <a:endParaRPr lang="en-US" altLang="en-US"/>
          </a:p>
        </p:txBody>
      </p:sp>
    </p:spTree>
    <p:extLst>
      <p:ext uri="{BB962C8B-B14F-4D97-AF65-F5344CB8AC3E}">
        <p14:creationId xmlns:p14="http://schemas.microsoft.com/office/powerpoint/2010/main" val="28371508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3016A4B-E530-119E-51B8-080B49282B1A}"/>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3" name="Footer Placeholder 4">
            <a:extLst>
              <a:ext uri="{FF2B5EF4-FFF2-40B4-BE49-F238E27FC236}">
                <a16:creationId xmlns:a16="http://schemas.microsoft.com/office/drawing/2014/main" id="{947A671E-8D34-774A-B3E6-EEAE794C45D5}"/>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327FC5D9-B8C1-F112-AE86-8164877D14FC}"/>
              </a:ext>
            </a:extLst>
          </p:cNvPr>
          <p:cNvSpPr>
            <a:spLocks noGrp="1"/>
          </p:cNvSpPr>
          <p:nvPr>
            <p:ph type="sldNum" sz="quarter" idx="12"/>
          </p:nvPr>
        </p:nvSpPr>
        <p:spPr/>
        <p:txBody>
          <a:bodyPr/>
          <a:lstStyle>
            <a:lvl1pPr>
              <a:defRPr/>
            </a:lvl1pPr>
          </a:lstStyle>
          <a:p>
            <a:fld id="{2FCAA764-21C5-4279-BFEB-13547969D3F0}" type="slidenum">
              <a:rPr lang="en-US" altLang="en-US"/>
              <a:pPr/>
              <a:t>‹#›</a:t>
            </a:fld>
            <a:endParaRPr lang="en-US" altLang="en-US"/>
          </a:p>
        </p:txBody>
      </p:sp>
    </p:spTree>
    <p:extLst>
      <p:ext uri="{BB962C8B-B14F-4D97-AF65-F5344CB8AC3E}">
        <p14:creationId xmlns:p14="http://schemas.microsoft.com/office/powerpoint/2010/main" val="8352519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567C980-B4C8-AC36-6808-5FCA78887FB4}"/>
              </a:ext>
            </a:extLst>
          </p:cNvPr>
          <p:cNvCxnSpPr/>
          <p:nvPr/>
        </p:nvCxnSpPr>
        <p:spPr>
          <a:xfrm>
            <a:off x="1447800" y="3205163"/>
            <a:ext cx="32702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4671" y="798973"/>
            <a:ext cx="3273099" cy="2247117"/>
          </a:xfrm>
        </p:spPr>
        <p:txBody>
          <a:bodyPr anchor="b"/>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36C843E5-05BA-0DA2-2BAE-3F2840DB9CF5}"/>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7" name="Footer Placeholder 5">
            <a:extLst>
              <a:ext uri="{FF2B5EF4-FFF2-40B4-BE49-F238E27FC236}">
                <a16:creationId xmlns:a16="http://schemas.microsoft.com/office/drawing/2014/main" id="{4182B65E-BBE0-E33E-DC0B-A048BD8B83CB}"/>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47918E21-DCE4-1838-AF98-64F469BD9515}"/>
              </a:ext>
            </a:extLst>
          </p:cNvPr>
          <p:cNvSpPr>
            <a:spLocks noGrp="1"/>
          </p:cNvSpPr>
          <p:nvPr>
            <p:ph type="sldNum" sz="quarter" idx="12"/>
          </p:nvPr>
        </p:nvSpPr>
        <p:spPr/>
        <p:txBody>
          <a:bodyPr/>
          <a:lstStyle>
            <a:lvl1pPr>
              <a:defRPr/>
            </a:lvl1pPr>
          </a:lstStyle>
          <a:p>
            <a:fld id="{908693D9-7F5F-4327-ABF2-19FB4B097CD3}" type="slidenum">
              <a:rPr lang="en-US" altLang="en-US"/>
              <a:pPr/>
              <a:t>‹#›</a:t>
            </a:fld>
            <a:endParaRPr lang="en-US" altLang="en-US"/>
          </a:p>
        </p:txBody>
      </p:sp>
    </p:spTree>
    <p:extLst>
      <p:ext uri="{BB962C8B-B14F-4D97-AF65-F5344CB8AC3E}">
        <p14:creationId xmlns:p14="http://schemas.microsoft.com/office/powerpoint/2010/main" val="21326209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D1F0CCFF-2CD9-E2BD-1706-0A275BBF0453}"/>
              </a:ext>
            </a:extLst>
          </p:cNvPr>
          <p:cNvGrpSpPr>
            <a:grpSpLocks/>
          </p:cNvGrpSpPr>
          <p:nvPr/>
        </p:nvGrpSpPr>
        <p:grpSpPr bwMode="auto">
          <a:xfrm>
            <a:off x="7477125" y="482600"/>
            <a:ext cx="4075113" cy="5148263"/>
            <a:chOff x="7477387" y="482170"/>
            <a:chExt cx="4074533" cy="5149101"/>
          </a:xfrm>
        </p:grpSpPr>
        <p:sp>
          <p:nvSpPr>
            <p:cNvPr id="6" name="Rectangle 5">
              <a:extLst>
                <a:ext uri="{FF2B5EF4-FFF2-40B4-BE49-F238E27FC236}">
                  <a16:creationId xmlns:a16="http://schemas.microsoft.com/office/drawing/2014/main" id="{D602E69A-4D4E-C545-7891-5C3957ABA6A2}"/>
                </a:ext>
              </a:extLst>
            </p:cNvPr>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51615FDC-6A63-C65A-DD83-21BB02DD655F}"/>
                </a:ext>
              </a:extLst>
            </p:cNvPr>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cxnSp>
        <p:nvCxnSpPr>
          <p:cNvPr id="8" name="Straight Connector 7">
            <a:extLst>
              <a:ext uri="{FF2B5EF4-FFF2-40B4-BE49-F238E27FC236}">
                <a16:creationId xmlns:a16="http://schemas.microsoft.com/office/drawing/2014/main" id="{5641C707-C064-9014-0531-9E7A89F01FBD}"/>
              </a:ext>
            </a:extLst>
          </p:cNvPr>
          <p:cNvCxnSpPr/>
          <p:nvPr/>
        </p:nvCxnSpPr>
        <p:spPr>
          <a:xfrm>
            <a:off x="1447800" y="3143250"/>
            <a:ext cx="552767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51206" y="1129513"/>
            <a:ext cx="5532328" cy="1830584"/>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FCB727FD-900E-8A0F-337F-021FCEA5E831}"/>
              </a:ext>
            </a:extLst>
          </p:cNvPr>
          <p:cNvSpPr>
            <a:spLocks noGrp="1"/>
          </p:cNvSpPr>
          <p:nvPr>
            <p:ph type="dt" sz="half" idx="10"/>
          </p:nvPr>
        </p:nvSpPr>
        <p:spPr>
          <a:xfrm>
            <a:off x="1447800" y="5470525"/>
            <a:ext cx="5527675" cy="319088"/>
          </a:xfrm>
        </p:spPr>
        <p:txBody>
          <a:bodyPr/>
          <a:lstStyle>
            <a:lvl1pPr algn="l">
              <a:defRPr/>
            </a:lvl1pPr>
          </a:lstStyle>
          <a:p>
            <a:pPr>
              <a:defRPr/>
            </a:pPr>
            <a:r>
              <a:rPr lang="en-US" altLang="en-US"/>
              <a:t>24/02/2022</a:t>
            </a:r>
            <a:endParaRPr lang="en-US" altLang="en-US" sz="1800"/>
          </a:p>
        </p:txBody>
      </p:sp>
      <p:sp>
        <p:nvSpPr>
          <p:cNvPr id="10" name="Footer Placeholder 5">
            <a:extLst>
              <a:ext uri="{FF2B5EF4-FFF2-40B4-BE49-F238E27FC236}">
                <a16:creationId xmlns:a16="http://schemas.microsoft.com/office/drawing/2014/main" id="{78353C75-B23D-1C99-DCF2-70073295CA7A}"/>
              </a:ext>
            </a:extLst>
          </p:cNvPr>
          <p:cNvSpPr>
            <a:spLocks noGrp="1"/>
          </p:cNvSpPr>
          <p:nvPr>
            <p:ph type="ftr" sz="quarter" idx="11"/>
          </p:nvPr>
        </p:nvSpPr>
        <p:spPr>
          <a:xfrm>
            <a:off x="1447800" y="319088"/>
            <a:ext cx="5540375" cy="320675"/>
          </a:xfrm>
        </p:spPr>
        <p:txBody>
          <a:bodyPr/>
          <a:lstStyle>
            <a:lvl1pPr>
              <a:defRPr/>
            </a:lvl1pPr>
          </a:lstStyle>
          <a:p>
            <a:pPr>
              <a:defRPr/>
            </a:pPr>
            <a:endParaRPr lang="en-US" altLang="en-US"/>
          </a:p>
        </p:txBody>
      </p:sp>
      <p:sp>
        <p:nvSpPr>
          <p:cNvPr id="11" name="Slide Number Placeholder 6">
            <a:extLst>
              <a:ext uri="{FF2B5EF4-FFF2-40B4-BE49-F238E27FC236}">
                <a16:creationId xmlns:a16="http://schemas.microsoft.com/office/drawing/2014/main" id="{512C069B-4340-22A6-929B-A562A941521C}"/>
              </a:ext>
            </a:extLst>
          </p:cNvPr>
          <p:cNvSpPr>
            <a:spLocks noGrp="1"/>
          </p:cNvSpPr>
          <p:nvPr>
            <p:ph type="sldNum" sz="quarter" idx="12"/>
          </p:nvPr>
        </p:nvSpPr>
        <p:spPr/>
        <p:txBody>
          <a:bodyPr/>
          <a:lstStyle>
            <a:lvl1pPr>
              <a:defRPr/>
            </a:lvl1pPr>
          </a:lstStyle>
          <a:p>
            <a:fld id="{88BA8C0E-15E4-4388-95B0-FAB675693B33}" type="slidenum">
              <a:rPr lang="en-US" altLang="en-US"/>
              <a:pPr/>
              <a:t>‹#›</a:t>
            </a:fld>
            <a:endParaRPr lang="en-US" altLang="en-US"/>
          </a:p>
        </p:txBody>
      </p:sp>
    </p:spTree>
    <p:extLst>
      <p:ext uri="{BB962C8B-B14F-4D97-AF65-F5344CB8AC3E}">
        <p14:creationId xmlns:p14="http://schemas.microsoft.com/office/powerpoint/2010/main" val="2345663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D38B2DC-5616-EF91-12CD-E57E1E52DBB9}"/>
              </a:ext>
            </a:extLst>
          </p:cNvPr>
          <p:cNvCxnSpPr/>
          <p:nvPr/>
        </p:nvCxnSpPr>
        <p:spPr>
          <a:xfrm>
            <a:off x="1454150" y="1847850"/>
            <a:ext cx="96075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07246A16-E6E3-F7E7-BE58-73AA4377FA08}"/>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EB568033-B8FC-4CE5-3E9D-041EC656C4CF}"/>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74336F5-77E6-B9A9-3E89-1796FADDBEA0}"/>
              </a:ext>
            </a:extLst>
          </p:cNvPr>
          <p:cNvSpPr>
            <a:spLocks noGrp="1"/>
          </p:cNvSpPr>
          <p:nvPr>
            <p:ph type="sldNum" sz="quarter" idx="12"/>
          </p:nvPr>
        </p:nvSpPr>
        <p:spPr/>
        <p:txBody>
          <a:bodyPr/>
          <a:lstStyle>
            <a:lvl1pPr>
              <a:defRPr/>
            </a:lvl1pPr>
          </a:lstStyle>
          <a:p>
            <a:fld id="{62EB9E33-0389-4336-B102-3EA7839EA9FB}" type="slidenum">
              <a:rPr lang="en-US" altLang="en-US"/>
              <a:pPr/>
              <a:t>‹#›</a:t>
            </a:fld>
            <a:endParaRPr lang="en-US" altLang="en-US"/>
          </a:p>
        </p:txBody>
      </p:sp>
    </p:spTree>
    <p:extLst>
      <p:ext uri="{BB962C8B-B14F-4D97-AF65-F5344CB8AC3E}">
        <p14:creationId xmlns:p14="http://schemas.microsoft.com/office/powerpoint/2010/main" val="3733252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315282D-3A94-53D5-CC32-719FFC68EE53}"/>
              </a:ext>
            </a:extLst>
          </p:cNvPr>
          <p:cNvCxnSpPr/>
          <p:nvPr/>
        </p:nvCxnSpPr>
        <p:spPr>
          <a:xfrm>
            <a:off x="9439275" y="798513"/>
            <a:ext cx="0" cy="466090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A39384E-BCD1-AFCA-ED65-7A4741FF2FC1}"/>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A40B2C6F-0EF7-4548-D27A-46C7E4D839DF}"/>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D08C005A-7B6B-E463-F5DD-FACB6C957CCB}"/>
              </a:ext>
            </a:extLst>
          </p:cNvPr>
          <p:cNvSpPr>
            <a:spLocks noGrp="1"/>
          </p:cNvSpPr>
          <p:nvPr>
            <p:ph type="sldNum" sz="quarter" idx="12"/>
          </p:nvPr>
        </p:nvSpPr>
        <p:spPr/>
        <p:txBody>
          <a:bodyPr/>
          <a:lstStyle>
            <a:lvl1pPr>
              <a:defRPr/>
            </a:lvl1pPr>
          </a:lstStyle>
          <a:p>
            <a:fld id="{B7A45015-CC5F-4A4E-A677-093A924313D6}" type="slidenum">
              <a:rPr lang="en-US" altLang="en-US"/>
              <a:pPr/>
              <a:t>‹#›</a:t>
            </a:fld>
            <a:endParaRPr lang="en-US" altLang="en-US"/>
          </a:p>
        </p:txBody>
      </p:sp>
    </p:spTree>
    <p:extLst>
      <p:ext uri="{BB962C8B-B14F-4D97-AF65-F5344CB8AC3E}">
        <p14:creationId xmlns:p14="http://schemas.microsoft.com/office/powerpoint/2010/main" val="2709713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1A1DF99-3879-6EA4-83A8-F52995D0E611}"/>
              </a:ext>
            </a:extLst>
          </p:cNvPr>
          <p:cNvCxnSpPr/>
          <p:nvPr/>
        </p:nvCxnSpPr>
        <p:spPr>
          <a:xfrm>
            <a:off x="2335213" y="798513"/>
            <a:ext cx="0" cy="2544762"/>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ctrTitle"/>
          </p:nvPr>
        </p:nvSpPr>
        <p:spPr>
          <a:xfrm>
            <a:off x="2493105" y="802298"/>
            <a:ext cx="8561747" cy="2541431"/>
          </a:xfrm>
        </p:spPr>
        <p:txBody>
          <a:bodyPr bIns="0">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Date Placeholder 3">
            <a:extLst>
              <a:ext uri="{FF2B5EF4-FFF2-40B4-BE49-F238E27FC236}">
                <a16:creationId xmlns:a16="http://schemas.microsoft.com/office/drawing/2014/main" id="{F46B35C3-579C-E7D0-157F-009C2AA8E1E3}"/>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4A13EB17-5F7C-0C3C-240B-D8C105A4AB39}"/>
              </a:ext>
            </a:extLst>
          </p:cNvPr>
          <p:cNvSpPr>
            <a:spLocks noGrp="1"/>
          </p:cNvSpPr>
          <p:nvPr>
            <p:ph type="ftr" sz="quarter" idx="11"/>
          </p:nvPr>
        </p:nvSpPr>
        <p:spPr>
          <a:xfrm>
            <a:off x="2492375" y="328613"/>
            <a:ext cx="4897438" cy="309562"/>
          </a:xfrm>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528C867A-A40A-F7D2-8009-73DF52C9CE21}"/>
              </a:ext>
            </a:extLst>
          </p:cNvPr>
          <p:cNvSpPr>
            <a:spLocks noGrp="1"/>
          </p:cNvSpPr>
          <p:nvPr>
            <p:ph type="sldNum" sz="quarter" idx="12"/>
          </p:nvPr>
        </p:nvSpPr>
        <p:spPr>
          <a:xfrm>
            <a:off x="1438275" y="798513"/>
            <a:ext cx="809625" cy="504825"/>
          </a:xfrm>
        </p:spPr>
        <p:txBody>
          <a:bodyPr/>
          <a:lstStyle>
            <a:lvl1pPr>
              <a:defRPr/>
            </a:lvl1pPr>
          </a:lstStyle>
          <a:p>
            <a:fld id="{1DF39DBF-1860-4CC4-8F6A-2318D2D89B3B}" type="slidenum">
              <a:rPr lang="en-US" altLang="en-US"/>
              <a:pPr/>
              <a:t>‹#›</a:t>
            </a:fld>
            <a:endParaRPr lang="en-US" altLang="en-US"/>
          </a:p>
        </p:txBody>
      </p:sp>
    </p:spTree>
    <p:extLst>
      <p:ext uri="{BB962C8B-B14F-4D97-AF65-F5344CB8AC3E}">
        <p14:creationId xmlns:p14="http://schemas.microsoft.com/office/powerpoint/2010/main" val="7048600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8F81C36-4CB9-6800-1E81-EAED2B24473E}"/>
              </a:ext>
            </a:extLst>
          </p:cNvPr>
          <p:cNvCxnSpPr/>
          <p:nvPr/>
        </p:nvCxnSpPr>
        <p:spPr>
          <a:xfrm>
            <a:off x="1371600" y="798513"/>
            <a:ext cx="0" cy="106838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E114B719-AF0D-D2A1-7AF9-542A810AE96C}"/>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C25E2A78-B23E-493B-56A1-D9D09A6BAD5F}"/>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EE0D7D56-012A-1869-2670-7A4028F4EB9D}"/>
              </a:ext>
            </a:extLst>
          </p:cNvPr>
          <p:cNvSpPr>
            <a:spLocks noGrp="1"/>
          </p:cNvSpPr>
          <p:nvPr>
            <p:ph type="sldNum" sz="quarter" idx="12"/>
          </p:nvPr>
        </p:nvSpPr>
        <p:spPr/>
        <p:txBody>
          <a:bodyPr/>
          <a:lstStyle>
            <a:lvl1pPr>
              <a:defRPr/>
            </a:lvl1pPr>
          </a:lstStyle>
          <a:p>
            <a:fld id="{EA3F255A-4990-4B9A-A066-0B0529667563}" type="slidenum">
              <a:rPr lang="en-US" altLang="en-US"/>
              <a:pPr/>
              <a:t>‹#›</a:t>
            </a:fld>
            <a:endParaRPr lang="en-US" altLang="en-US"/>
          </a:p>
        </p:txBody>
      </p:sp>
    </p:spTree>
    <p:extLst>
      <p:ext uri="{BB962C8B-B14F-4D97-AF65-F5344CB8AC3E}">
        <p14:creationId xmlns:p14="http://schemas.microsoft.com/office/powerpoint/2010/main" val="20668795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28A234E-F2BA-8A16-418F-4DEC264896E2}"/>
              </a:ext>
            </a:extLst>
          </p:cNvPr>
          <p:cNvCxnSpPr/>
          <p:nvPr/>
        </p:nvCxnSpPr>
        <p:spPr>
          <a:xfrm>
            <a:off x="1371600" y="798513"/>
            <a:ext cx="0" cy="284480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534813" y="1756130"/>
            <a:ext cx="8562580" cy="1887950"/>
          </a:xfrm>
        </p:spPr>
        <p:txBody>
          <a:bodyPr>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a:extLst>
              <a:ext uri="{FF2B5EF4-FFF2-40B4-BE49-F238E27FC236}">
                <a16:creationId xmlns:a16="http://schemas.microsoft.com/office/drawing/2014/main" id="{814DEE1C-5032-DC07-D89F-24B6B5B07984}"/>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EA8EE2A4-DD6A-1CE5-FA1C-35E0F2A9DF7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0BC0F8B5-44EB-C293-764C-A0BA4D84FC6B}"/>
              </a:ext>
            </a:extLst>
          </p:cNvPr>
          <p:cNvSpPr>
            <a:spLocks noGrp="1"/>
          </p:cNvSpPr>
          <p:nvPr>
            <p:ph type="sldNum" sz="quarter" idx="12"/>
          </p:nvPr>
        </p:nvSpPr>
        <p:spPr/>
        <p:txBody>
          <a:bodyPr/>
          <a:lstStyle>
            <a:lvl1pPr>
              <a:defRPr/>
            </a:lvl1pPr>
          </a:lstStyle>
          <a:p>
            <a:fld id="{93CA42F6-E6EF-4921-9291-D6A64A0CBD34}" type="slidenum">
              <a:rPr lang="en-US" altLang="en-US"/>
              <a:pPr/>
              <a:t>‹#›</a:t>
            </a:fld>
            <a:endParaRPr lang="en-US" altLang="en-US"/>
          </a:p>
        </p:txBody>
      </p:sp>
    </p:spTree>
    <p:extLst>
      <p:ext uri="{BB962C8B-B14F-4D97-AF65-F5344CB8AC3E}">
        <p14:creationId xmlns:p14="http://schemas.microsoft.com/office/powerpoint/2010/main" val="34126443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50546FF-9AB9-9018-54F2-EBDD630F8EDE}"/>
              </a:ext>
            </a:extLst>
          </p:cNvPr>
          <p:cNvCxnSpPr/>
          <p:nvPr/>
        </p:nvCxnSpPr>
        <p:spPr>
          <a:xfrm>
            <a:off x="1371600" y="798513"/>
            <a:ext cx="0" cy="106838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a:extLst>
              <a:ext uri="{FF2B5EF4-FFF2-40B4-BE49-F238E27FC236}">
                <a16:creationId xmlns:a16="http://schemas.microsoft.com/office/drawing/2014/main" id="{475ABFC3-A6FB-D258-F9B0-974B874DCD8F}"/>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7" name="Footer Placeholder 5">
            <a:extLst>
              <a:ext uri="{FF2B5EF4-FFF2-40B4-BE49-F238E27FC236}">
                <a16:creationId xmlns:a16="http://schemas.microsoft.com/office/drawing/2014/main" id="{339B89C9-51BD-A63E-8A44-6804003CE3F8}"/>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7F2B9665-FF47-258F-E3EA-B1248BDB7EAA}"/>
              </a:ext>
            </a:extLst>
          </p:cNvPr>
          <p:cNvSpPr>
            <a:spLocks noGrp="1"/>
          </p:cNvSpPr>
          <p:nvPr>
            <p:ph type="sldNum" sz="quarter" idx="12"/>
          </p:nvPr>
        </p:nvSpPr>
        <p:spPr/>
        <p:txBody>
          <a:bodyPr/>
          <a:lstStyle>
            <a:lvl1pPr>
              <a:defRPr/>
            </a:lvl1pPr>
          </a:lstStyle>
          <a:p>
            <a:fld id="{28D9BFEE-1CF4-474B-A970-A3B9B8E10BAC}" type="slidenum">
              <a:rPr lang="en-US" altLang="en-US"/>
              <a:pPr/>
              <a:t>‹#›</a:t>
            </a:fld>
            <a:endParaRPr lang="en-US" altLang="en-US"/>
          </a:p>
        </p:txBody>
      </p:sp>
    </p:spTree>
    <p:extLst>
      <p:ext uri="{BB962C8B-B14F-4D97-AF65-F5344CB8AC3E}">
        <p14:creationId xmlns:p14="http://schemas.microsoft.com/office/powerpoint/2010/main" val="405092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381303A-D681-05FC-B153-EAB4E3D229D1}"/>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4" name="Footer Placeholder 4">
            <a:extLst>
              <a:ext uri="{FF2B5EF4-FFF2-40B4-BE49-F238E27FC236}">
                <a16:creationId xmlns:a16="http://schemas.microsoft.com/office/drawing/2014/main" id="{EBFEF37C-6078-F243-B9F1-A580C66E7E41}"/>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2490FEF6-C8D0-7D2D-7CD1-C84DFA5552D9}"/>
              </a:ext>
            </a:extLst>
          </p:cNvPr>
          <p:cNvSpPr>
            <a:spLocks noGrp="1" noChangeArrowheads="1"/>
          </p:cNvSpPr>
          <p:nvPr>
            <p:ph type="sldNum" sz="quarter" idx="12"/>
          </p:nvPr>
        </p:nvSpPr>
        <p:spPr/>
        <p:txBody>
          <a:bodyPr/>
          <a:lstStyle>
            <a:lvl1pPr>
              <a:defRPr/>
            </a:lvl1pPr>
          </a:lstStyle>
          <a:p>
            <a:fld id="{89157EC1-539D-48A9-B2B4-6F33242BAC48}" type="slidenum">
              <a:rPr lang="en-US" altLang="en-US"/>
              <a:pPr/>
              <a:t>‹#›</a:t>
            </a:fld>
            <a:endParaRPr lang="en-US" altLang="en-US"/>
          </a:p>
        </p:txBody>
      </p:sp>
    </p:spTree>
    <p:extLst>
      <p:ext uri="{BB962C8B-B14F-4D97-AF65-F5344CB8AC3E}">
        <p14:creationId xmlns:p14="http://schemas.microsoft.com/office/powerpoint/2010/main" val="278899452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21CEECD-2EB0-8678-A5EB-292D8CB4DA1C}"/>
              </a:ext>
            </a:extLst>
          </p:cNvPr>
          <p:cNvCxnSpPr/>
          <p:nvPr/>
        </p:nvCxnSpPr>
        <p:spPr>
          <a:xfrm>
            <a:off x="1371600" y="798513"/>
            <a:ext cx="0" cy="106838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a:extLst>
              <a:ext uri="{FF2B5EF4-FFF2-40B4-BE49-F238E27FC236}">
                <a16:creationId xmlns:a16="http://schemas.microsoft.com/office/drawing/2014/main" id="{0E69883B-5DB3-D36A-5A6C-91F2BEDC6FF1}"/>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9" name="Footer Placeholder 7">
            <a:extLst>
              <a:ext uri="{FF2B5EF4-FFF2-40B4-BE49-F238E27FC236}">
                <a16:creationId xmlns:a16="http://schemas.microsoft.com/office/drawing/2014/main" id="{33C13F8E-A63F-E61C-70AA-631EC458C6D2}"/>
              </a:ext>
            </a:extLst>
          </p:cNvPr>
          <p:cNvSpPr>
            <a:spLocks noGrp="1"/>
          </p:cNvSpPr>
          <p:nvPr>
            <p:ph type="ftr" sz="quarter" idx="11"/>
          </p:nvPr>
        </p:nvSpPr>
        <p:spPr/>
        <p:txBody>
          <a:bodyPr/>
          <a:lstStyle>
            <a:lvl1pPr>
              <a:defRPr/>
            </a:lvl1pPr>
          </a:lstStyle>
          <a:p>
            <a:pPr>
              <a:defRPr/>
            </a:pPr>
            <a:endParaRPr lang="en-US" altLang="en-US"/>
          </a:p>
        </p:txBody>
      </p:sp>
      <p:sp>
        <p:nvSpPr>
          <p:cNvPr id="10" name="Slide Number Placeholder 8">
            <a:extLst>
              <a:ext uri="{FF2B5EF4-FFF2-40B4-BE49-F238E27FC236}">
                <a16:creationId xmlns:a16="http://schemas.microsoft.com/office/drawing/2014/main" id="{5ED5258E-1456-9622-F642-BFEA33D71E46}"/>
              </a:ext>
            </a:extLst>
          </p:cNvPr>
          <p:cNvSpPr>
            <a:spLocks noGrp="1"/>
          </p:cNvSpPr>
          <p:nvPr>
            <p:ph type="sldNum" sz="quarter" idx="12"/>
          </p:nvPr>
        </p:nvSpPr>
        <p:spPr/>
        <p:txBody>
          <a:bodyPr/>
          <a:lstStyle>
            <a:lvl1pPr>
              <a:defRPr/>
            </a:lvl1pPr>
          </a:lstStyle>
          <a:p>
            <a:fld id="{C7062E07-6755-4859-B657-5F6EED39B7AD}" type="slidenum">
              <a:rPr lang="en-US" altLang="en-US"/>
              <a:pPr/>
              <a:t>‹#›</a:t>
            </a:fld>
            <a:endParaRPr lang="en-US" altLang="en-US"/>
          </a:p>
        </p:txBody>
      </p:sp>
    </p:spTree>
    <p:extLst>
      <p:ext uri="{BB962C8B-B14F-4D97-AF65-F5344CB8AC3E}">
        <p14:creationId xmlns:p14="http://schemas.microsoft.com/office/powerpoint/2010/main" val="406823858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BCC5A455-FBC8-BF74-A360-FC37E3371BC4}"/>
              </a:ext>
            </a:extLst>
          </p:cNvPr>
          <p:cNvCxnSpPr/>
          <p:nvPr/>
        </p:nvCxnSpPr>
        <p:spPr>
          <a:xfrm>
            <a:off x="1371600" y="798513"/>
            <a:ext cx="0" cy="106838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4" name="Date Placeholder 2">
            <a:extLst>
              <a:ext uri="{FF2B5EF4-FFF2-40B4-BE49-F238E27FC236}">
                <a16:creationId xmlns:a16="http://schemas.microsoft.com/office/drawing/2014/main" id="{9ABC6D7E-1489-61BD-F131-1F09EAC68EEB}"/>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5" name="Footer Placeholder 3">
            <a:extLst>
              <a:ext uri="{FF2B5EF4-FFF2-40B4-BE49-F238E27FC236}">
                <a16:creationId xmlns:a16="http://schemas.microsoft.com/office/drawing/2014/main" id="{574A9E1F-BD98-8F0C-BBB7-6ADED945BED8}"/>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4">
            <a:extLst>
              <a:ext uri="{FF2B5EF4-FFF2-40B4-BE49-F238E27FC236}">
                <a16:creationId xmlns:a16="http://schemas.microsoft.com/office/drawing/2014/main" id="{61C8F697-CDE7-9302-AE3F-E61354EF3CC0}"/>
              </a:ext>
            </a:extLst>
          </p:cNvPr>
          <p:cNvSpPr>
            <a:spLocks noGrp="1"/>
          </p:cNvSpPr>
          <p:nvPr>
            <p:ph type="sldNum" sz="quarter" idx="12"/>
          </p:nvPr>
        </p:nvSpPr>
        <p:spPr/>
        <p:txBody>
          <a:bodyPr/>
          <a:lstStyle>
            <a:lvl1pPr>
              <a:defRPr/>
            </a:lvl1pPr>
          </a:lstStyle>
          <a:p>
            <a:fld id="{53416074-B10B-4F8C-9BD4-F6F6910255D1}" type="slidenum">
              <a:rPr lang="en-US" altLang="en-US"/>
              <a:pPr/>
              <a:t>‹#›</a:t>
            </a:fld>
            <a:endParaRPr lang="en-US" altLang="en-US"/>
          </a:p>
        </p:txBody>
      </p:sp>
    </p:spTree>
    <p:extLst>
      <p:ext uri="{BB962C8B-B14F-4D97-AF65-F5344CB8AC3E}">
        <p14:creationId xmlns:p14="http://schemas.microsoft.com/office/powerpoint/2010/main" val="29160878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5612B32-17E9-6C34-D092-B9EC90163BD3}"/>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3" name="Footer Placeholder 4">
            <a:extLst>
              <a:ext uri="{FF2B5EF4-FFF2-40B4-BE49-F238E27FC236}">
                <a16:creationId xmlns:a16="http://schemas.microsoft.com/office/drawing/2014/main" id="{B9E740D4-40E4-41C8-7366-D96CA3EADB1E}"/>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1436A315-04A1-AA2C-9411-355565800A53}"/>
              </a:ext>
            </a:extLst>
          </p:cNvPr>
          <p:cNvSpPr>
            <a:spLocks noGrp="1"/>
          </p:cNvSpPr>
          <p:nvPr>
            <p:ph type="sldNum" sz="quarter" idx="12"/>
          </p:nvPr>
        </p:nvSpPr>
        <p:spPr/>
        <p:txBody>
          <a:bodyPr/>
          <a:lstStyle>
            <a:lvl1pPr>
              <a:defRPr/>
            </a:lvl1pPr>
          </a:lstStyle>
          <a:p>
            <a:fld id="{082F1EA6-3C18-4A91-8060-66413C17316D}" type="slidenum">
              <a:rPr lang="en-US" altLang="en-US"/>
              <a:pPr/>
              <a:t>‹#›</a:t>
            </a:fld>
            <a:endParaRPr lang="en-US" altLang="en-US"/>
          </a:p>
        </p:txBody>
      </p:sp>
    </p:spTree>
    <p:extLst>
      <p:ext uri="{BB962C8B-B14F-4D97-AF65-F5344CB8AC3E}">
        <p14:creationId xmlns:p14="http://schemas.microsoft.com/office/powerpoint/2010/main" val="319546459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0037DAAF-8677-AAFA-C381-F94D7B0A5F09}"/>
              </a:ext>
            </a:extLst>
          </p:cNvPr>
          <p:cNvCxnSpPr/>
          <p:nvPr/>
        </p:nvCxnSpPr>
        <p:spPr>
          <a:xfrm>
            <a:off x="1371600" y="798513"/>
            <a:ext cx="0" cy="224790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534642" y="798973"/>
            <a:ext cx="3183128" cy="2247117"/>
          </a:xfrm>
        </p:spPr>
        <p:txBody>
          <a:bodyPr>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Date Placeholder 4">
            <a:extLst>
              <a:ext uri="{FF2B5EF4-FFF2-40B4-BE49-F238E27FC236}">
                <a16:creationId xmlns:a16="http://schemas.microsoft.com/office/drawing/2014/main" id="{6DB5D40A-115D-F950-CCEA-D4DB169A4869}"/>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7" name="Footer Placeholder 5">
            <a:extLst>
              <a:ext uri="{FF2B5EF4-FFF2-40B4-BE49-F238E27FC236}">
                <a16:creationId xmlns:a16="http://schemas.microsoft.com/office/drawing/2014/main" id="{48D50E5D-5DBC-9379-D6D4-117C858D3348}"/>
              </a:ext>
            </a:extLst>
          </p:cNvPr>
          <p:cNvSpPr>
            <a:spLocks noGrp="1"/>
          </p:cNvSpPr>
          <p:nvPr>
            <p:ph type="ftr" sz="quarter" idx="11"/>
          </p:nvPr>
        </p:nvSpPr>
        <p:spPr/>
        <p:txBody>
          <a:bodyPr/>
          <a:lstStyle>
            <a:lvl1pPr>
              <a:defRPr/>
            </a:lvl1pPr>
          </a:lstStyle>
          <a:p>
            <a:pPr>
              <a:defRPr/>
            </a:pPr>
            <a:endParaRPr lang="en-US" altLang="en-US"/>
          </a:p>
        </p:txBody>
      </p:sp>
      <p:sp>
        <p:nvSpPr>
          <p:cNvPr id="8" name="Slide Number Placeholder 6">
            <a:extLst>
              <a:ext uri="{FF2B5EF4-FFF2-40B4-BE49-F238E27FC236}">
                <a16:creationId xmlns:a16="http://schemas.microsoft.com/office/drawing/2014/main" id="{7B3F52C9-F165-6EE3-8A7C-8338EDEF9F51}"/>
              </a:ext>
            </a:extLst>
          </p:cNvPr>
          <p:cNvSpPr>
            <a:spLocks noGrp="1"/>
          </p:cNvSpPr>
          <p:nvPr>
            <p:ph type="sldNum" sz="quarter" idx="12"/>
          </p:nvPr>
        </p:nvSpPr>
        <p:spPr/>
        <p:txBody>
          <a:bodyPr/>
          <a:lstStyle>
            <a:lvl1pPr>
              <a:defRPr/>
            </a:lvl1pPr>
          </a:lstStyle>
          <a:p>
            <a:fld id="{AED723F2-83CA-46A8-BE0D-C7A2462BD46C}" type="slidenum">
              <a:rPr lang="en-US" altLang="en-US"/>
              <a:pPr/>
              <a:t>‹#›</a:t>
            </a:fld>
            <a:endParaRPr lang="en-US" altLang="en-US"/>
          </a:p>
        </p:txBody>
      </p:sp>
    </p:spTree>
    <p:extLst>
      <p:ext uri="{BB962C8B-B14F-4D97-AF65-F5344CB8AC3E}">
        <p14:creationId xmlns:p14="http://schemas.microsoft.com/office/powerpoint/2010/main" val="20096592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3FD1CBAA-AB25-B097-8AE7-7ECE6F96B79C}"/>
              </a:ext>
            </a:extLst>
          </p:cNvPr>
          <p:cNvGrpSpPr>
            <a:grpSpLocks/>
          </p:cNvGrpSpPr>
          <p:nvPr/>
        </p:nvGrpSpPr>
        <p:grpSpPr bwMode="auto">
          <a:xfrm>
            <a:off x="7477125" y="482600"/>
            <a:ext cx="4075113" cy="5148263"/>
            <a:chOff x="7477387" y="482170"/>
            <a:chExt cx="4074533" cy="5149101"/>
          </a:xfrm>
        </p:grpSpPr>
        <p:sp>
          <p:nvSpPr>
            <p:cNvPr id="6" name="Rectangle 5">
              <a:extLst>
                <a:ext uri="{FF2B5EF4-FFF2-40B4-BE49-F238E27FC236}">
                  <a16:creationId xmlns:a16="http://schemas.microsoft.com/office/drawing/2014/main" id="{F50F19C7-C87F-ED03-7BCA-278D70BDF71E}"/>
                </a:ext>
              </a:extLst>
            </p:cNvPr>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0D973674-BD3E-5B56-1C0A-98FBA1596421}"/>
                </a:ext>
              </a:extLst>
            </p:cNvPr>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cxnSp>
        <p:nvCxnSpPr>
          <p:cNvPr id="8" name="Straight Connector 7">
            <a:extLst>
              <a:ext uri="{FF2B5EF4-FFF2-40B4-BE49-F238E27FC236}">
                <a16:creationId xmlns:a16="http://schemas.microsoft.com/office/drawing/2014/main" id="{04A51F95-8D8C-614C-CB7B-2301B099E240}"/>
              </a:ext>
            </a:extLst>
          </p:cNvPr>
          <p:cNvCxnSpPr/>
          <p:nvPr/>
        </p:nvCxnSpPr>
        <p:spPr>
          <a:xfrm>
            <a:off x="1371600" y="798513"/>
            <a:ext cx="0" cy="2162175"/>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535694" y="1129513"/>
            <a:ext cx="5447840" cy="1830584"/>
          </a:xfrm>
        </p:spPr>
        <p:txBody>
          <a:bodyPr>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rtlCol="0">
            <a:norm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4">
            <a:extLst>
              <a:ext uri="{FF2B5EF4-FFF2-40B4-BE49-F238E27FC236}">
                <a16:creationId xmlns:a16="http://schemas.microsoft.com/office/drawing/2014/main" id="{D4A3E092-7A4E-32D0-B009-A5AD57330538}"/>
              </a:ext>
            </a:extLst>
          </p:cNvPr>
          <p:cNvSpPr>
            <a:spLocks noGrp="1"/>
          </p:cNvSpPr>
          <p:nvPr>
            <p:ph type="dt" sz="half" idx="10"/>
          </p:nvPr>
        </p:nvSpPr>
        <p:spPr>
          <a:xfrm>
            <a:off x="1535113" y="5470525"/>
            <a:ext cx="5440362" cy="319088"/>
          </a:xfrm>
        </p:spPr>
        <p:txBody>
          <a:bodyPr/>
          <a:lstStyle>
            <a:lvl1pPr algn="l">
              <a:defRPr/>
            </a:lvl1pPr>
          </a:lstStyle>
          <a:p>
            <a:pPr>
              <a:defRPr/>
            </a:pPr>
            <a:r>
              <a:rPr lang="en-US" altLang="en-US"/>
              <a:t>24/02/2022</a:t>
            </a:r>
            <a:endParaRPr lang="en-US" altLang="en-US" sz="1800"/>
          </a:p>
        </p:txBody>
      </p:sp>
      <p:sp>
        <p:nvSpPr>
          <p:cNvPr id="10" name="Footer Placeholder 5">
            <a:extLst>
              <a:ext uri="{FF2B5EF4-FFF2-40B4-BE49-F238E27FC236}">
                <a16:creationId xmlns:a16="http://schemas.microsoft.com/office/drawing/2014/main" id="{9836E058-8E7C-432D-7147-3A145ACF001B}"/>
              </a:ext>
            </a:extLst>
          </p:cNvPr>
          <p:cNvSpPr>
            <a:spLocks noGrp="1"/>
          </p:cNvSpPr>
          <p:nvPr>
            <p:ph type="ftr" sz="quarter" idx="11"/>
          </p:nvPr>
        </p:nvSpPr>
        <p:spPr>
          <a:xfrm>
            <a:off x="1535113" y="319088"/>
            <a:ext cx="5453062" cy="320675"/>
          </a:xfrm>
        </p:spPr>
        <p:txBody>
          <a:bodyPr/>
          <a:lstStyle>
            <a:lvl1pPr>
              <a:defRPr/>
            </a:lvl1pPr>
          </a:lstStyle>
          <a:p>
            <a:pPr>
              <a:defRPr/>
            </a:pPr>
            <a:endParaRPr lang="en-US" altLang="en-US"/>
          </a:p>
        </p:txBody>
      </p:sp>
      <p:sp>
        <p:nvSpPr>
          <p:cNvPr id="11" name="Slide Number Placeholder 6">
            <a:extLst>
              <a:ext uri="{FF2B5EF4-FFF2-40B4-BE49-F238E27FC236}">
                <a16:creationId xmlns:a16="http://schemas.microsoft.com/office/drawing/2014/main" id="{A042E333-DDAF-1D46-4D2B-1C8045D626EF}"/>
              </a:ext>
            </a:extLst>
          </p:cNvPr>
          <p:cNvSpPr>
            <a:spLocks noGrp="1"/>
          </p:cNvSpPr>
          <p:nvPr>
            <p:ph type="sldNum" sz="quarter" idx="12"/>
          </p:nvPr>
        </p:nvSpPr>
        <p:spPr/>
        <p:txBody>
          <a:bodyPr/>
          <a:lstStyle>
            <a:lvl1pPr>
              <a:defRPr/>
            </a:lvl1pPr>
          </a:lstStyle>
          <a:p>
            <a:fld id="{CD844AC8-E512-49AB-9B77-84C67E2EED7B}" type="slidenum">
              <a:rPr lang="en-US" altLang="en-US"/>
              <a:pPr/>
              <a:t>‹#›</a:t>
            </a:fld>
            <a:endParaRPr lang="en-US" altLang="en-US"/>
          </a:p>
        </p:txBody>
      </p:sp>
    </p:spTree>
    <p:extLst>
      <p:ext uri="{BB962C8B-B14F-4D97-AF65-F5344CB8AC3E}">
        <p14:creationId xmlns:p14="http://schemas.microsoft.com/office/powerpoint/2010/main" val="17556372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72130F9-B05A-3412-D022-EB69DD9B8A87}"/>
              </a:ext>
            </a:extLst>
          </p:cNvPr>
          <p:cNvCxnSpPr/>
          <p:nvPr/>
        </p:nvCxnSpPr>
        <p:spPr>
          <a:xfrm>
            <a:off x="1371600" y="798513"/>
            <a:ext cx="0" cy="106838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6DF68E71-D19B-C64C-3033-BF3EC377CAF9}"/>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CA1F680D-55C0-7FD0-E34D-71CB4B1458FC}"/>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154B15DD-73FA-D71A-1281-2E07A8E57A12}"/>
              </a:ext>
            </a:extLst>
          </p:cNvPr>
          <p:cNvSpPr>
            <a:spLocks noGrp="1"/>
          </p:cNvSpPr>
          <p:nvPr>
            <p:ph type="sldNum" sz="quarter" idx="12"/>
          </p:nvPr>
        </p:nvSpPr>
        <p:spPr/>
        <p:txBody>
          <a:bodyPr/>
          <a:lstStyle>
            <a:lvl1pPr>
              <a:defRPr/>
            </a:lvl1pPr>
          </a:lstStyle>
          <a:p>
            <a:fld id="{FE131562-9E13-4E48-A7F2-80FF6E878F92}" type="slidenum">
              <a:rPr lang="en-US" altLang="en-US"/>
              <a:pPr/>
              <a:t>‹#›</a:t>
            </a:fld>
            <a:endParaRPr lang="en-US" altLang="en-US"/>
          </a:p>
        </p:txBody>
      </p:sp>
    </p:spTree>
    <p:extLst>
      <p:ext uri="{BB962C8B-B14F-4D97-AF65-F5344CB8AC3E}">
        <p14:creationId xmlns:p14="http://schemas.microsoft.com/office/powerpoint/2010/main" val="15321573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2724B32-42DD-26CA-1F33-6FD28974C88B}"/>
              </a:ext>
            </a:extLst>
          </p:cNvPr>
          <p:cNvCxnSpPr/>
          <p:nvPr/>
        </p:nvCxnSpPr>
        <p:spPr>
          <a:xfrm flipH="1">
            <a:off x="9439275" y="719138"/>
            <a:ext cx="1616075"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FF781B0-3F4E-B7B2-8D7A-24A82DDC6B67}"/>
              </a:ext>
            </a:extLst>
          </p:cNvPr>
          <p:cNvSpPr>
            <a:spLocks noGrp="1"/>
          </p:cNvSpPr>
          <p:nvPr>
            <p:ph type="dt" sz="half" idx="10"/>
          </p:nvPr>
        </p:nvSpPr>
        <p:spPr/>
        <p:txBody>
          <a:bodyPr/>
          <a:lstStyle>
            <a:lvl1pPr>
              <a:defRPr/>
            </a:lvl1pPr>
          </a:lstStyle>
          <a:p>
            <a:pPr>
              <a:defRPr/>
            </a:pPr>
            <a:r>
              <a:rPr lang="en-US" altLang="en-US"/>
              <a:t>24/02/2022</a:t>
            </a:r>
            <a:endParaRPr lang="en-US" altLang="en-US" sz="1800"/>
          </a:p>
        </p:txBody>
      </p:sp>
      <p:sp>
        <p:nvSpPr>
          <p:cNvPr id="6" name="Footer Placeholder 4">
            <a:extLst>
              <a:ext uri="{FF2B5EF4-FFF2-40B4-BE49-F238E27FC236}">
                <a16:creationId xmlns:a16="http://schemas.microsoft.com/office/drawing/2014/main" id="{B372C67B-CA54-28B0-9AA5-4ED49F0F0141}"/>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53CE131B-4184-4766-FCD2-50B64CE92C0F}"/>
              </a:ext>
            </a:extLst>
          </p:cNvPr>
          <p:cNvSpPr>
            <a:spLocks noGrp="1"/>
          </p:cNvSpPr>
          <p:nvPr>
            <p:ph type="sldNum" sz="quarter" idx="12"/>
          </p:nvPr>
        </p:nvSpPr>
        <p:spPr/>
        <p:txBody>
          <a:bodyPr/>
          <a:lstStyle>
            <a:lvl1pPr>
              <a:defRPr/>
            </a:lvl1pPr>
          </a:lstStyle>
          <a:p>
            <a:fld id="{39C28022-EC8B-462B-8AF9-AB6856D94F67}" type="slidenum">
              <a:rPr lang="en-US" altLang="en-US"/>
              <a:pPr/>
              <a:t>‹#›</a:t>
            </a:fld>
            <a:endParaRPr lang="en-US" altLang="en-US"/>
          </a:p>
        </p:txBody>
      </p:sp>
    </p:spTree>
    <p:extLst>
      <p:ext uri="{BB962C8B-B14F-4D97-AF65-F5344CB8AC3E}">
        <p14:creationId xmlns:p14="http://schemas.microsoft.com/office/powerpoint/2010/main" val="272416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DD9ECDF-BDF0-08ED-6E64-E9C22BE429B0}"/>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3" name="Footer Placeholder 4">
            <a:extLst>
              <a:ext uri="{FF2B5EF4-FFF2-40B4-BE49-F238E27FC236}">
                <a16:creationId xmlns:a16="http://schemas.microsoft.com/office/drawing/2014/main" id="{27F29F8E-D7DD-78B3-673E-401EF28E7684}"/>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106F7B7E-EBF7-4155-D243-0DB9230EE372}"/>
              </a:ext>
            </a:extLst>
          </p:cNvPr>
          <p:cNvSpPr>
            <a:spLocks noGrp="1" noChangeArrowheads="1"/>
          </p:cNvSpPr>
          <p:nvPr>
            <p:ph type="sldNum" sz="quarter" idx="12"/>
          </p:nvPr>
        </p:nvSpPr>
        <p:spPr/>
        <p:txBody>
          <a:bodyPr/>
          <a:lstStyle>
            <a:lvl1pPr>
              <a:defRPr/>
            </a:lvl1pPr>
          </a:lstStyle>
          <a:p>
            <a:fld id="{20081DAC-399B-432E-8DFC-1B5843562B8D}" type="slidenum">
              <a:rPr lang="en-US" altLang="en-US"/>
              <a:pPr/>
              <a:t>‹#›</a:t>
            </a:fld>
            <a:endParaRPr lang="en-US" altLang="en-US"/>
          </a:p>
        </p:txBody>
      </p:sp>
    </p:spTree>
    <p:extLst>
      <p:ext uri="{BB962C8B-B14F-4D97-AF65-F5344CB8AC3E}">
        <p14:creationId xmlns:p14="http://schemas.microsoft.com/office/powerpoint/2010/main" val="274439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5F15261D-9571-E242-D2DB-30CEDB027C1E}"/>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6" name="Footer Placeholder 4">
            <a:extLst>
              <a:ext uri="{FF2B5EF4-FFF2-40B4-BE49-F238E27FC236}">
                <a16:creationId xmlns:a16="http://schemas.microsoft.com/office/drawing/2014/main" id="{A3D77F7F-4E11-F7DC-DC76-C92144CE733C}"/>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BE41CE49-E739-DDE8-645E-D1C1D995CE0B}"/>
              </a:ext>
            </a:extLst>
          </p:cNvPr>
          <p:cNvSpPr>
            <a:spLocks noGrp="1" noChangeArrowheads="1"/>
          </p:cNvSpPr>
          <p:nvPr>
            <p:ph type="sldNum" sz="quarter" idx="12"/>
          </p:nvPr>
        </p:nvSpPr>
        <p:spPr/>
        <p:txBody>
          <a:bodyPr/>
          <a:lstStyle>
            <a:lvl1pPr>
              <a:defRPr/>
            </a:lvl1pPr>
          </a:lstStyle>
          <a:p>
            <a:fld id="{E616FE4B-3787-46D9-93DF-CC8B2D023747}" type="slidenum">
              <a:rPr lang="en-US" altLang="en-US"/>
              <a:pPr/>
              <a:t>‹#›</a:t>
            </a:fld>
            <a:endParaRPr lang="en-US" altLang="en-US"/>
          </a:p>
        </p:txBody>
      </p:sp>
    </p:spTree>
    <p:extLst>
      <p:ext uri="{BB962C8B-B14F-4D97-AF65-F5344CB8AC3E}">
        <p14:creationId xmlns:p14="http://schemas.microsoft.com/office/powerpoint/2010/main" val="364268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E4613A96-63C0-29DE-1B59-A84D1E38D816}"/>
              </a:ext>
            </a:extLst>
          </p:cNvPr>
          <p:cNvSpPr>
            <a:spLocks noGrp="1" noChangeArrowheads="1"/>
          </p:cNvSpPr>
          <p:nvPr>
            <p:ph type="dt" sz="half" idx="10"/>
          </p:nvPr>
        </p:nvSpPr>
        <p:spPr/>
        <p:txBody>
          <a:bodyPr/>
          <a:lstStyle>
            <a:lvl1pPr>
              <a:defRPr/>
            </a:lvl1pPr>
          </a:lstStyle>
          <a:p>
            <a:pPr>
              <a:defRPr/>
            </a:pPr>
            <a:r>
              <a:rPr lang="en-US" altLang="en-US"/>
              <a:t>24/02/2022</a:t>
            </a:r>
            <a:endParaRPr lang="en-US" altLang="en-US" sz="1800" b="0" i="0">
              <a:latin typeface="Tw Cen MT" panose="020B0602020104020603" pitchFamily="34" charset="0"/>
            </a:endParaRPr>
          </a:p>
        </p:txBody>
      </p:sp>
      <p:sp>
        <p:nvSpPr>
          <p:cNvPr id="6" name="Footer Placeholder 4">
            <a:extLst>
              <a:ext uri="{FF2B5EF4-FFF2-40B4-BE49-F238E27FC236}">
                <a16:creationId xmlns:a16="http://schemas.microsoft.com/office/drawing/2014/main" id="{52C73D77-65E2-5B80-15A9-DCAEE16FD9F3}"/>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B637FA6A-9C36-ED74-425C-879277E82E76}"/>
              </a:ext>
            </a:extLst>
          </p:cNvPr>
          <p:cNvSpPr>
            <a:spLocks noGrp="1" noChangeArrowheads="1"/>
          </p:cNvSpPr>
          <p:nvPr>
            <p:ph type="sldNum" sz="quarter" idx="12"/>
          </p:nvPr>
        </p:nvSpPr>
        <p:spPr/>
        <p:txBody>
          <a:bodyPr/>
          <a:lstStyle>
            <a:lvl1pPr>
              <a:defRPr/>
            </a:lvl1pPr>
          </a:lstStyle>
          <a:p>
            <a:fld id="{81EF98DD-E82B-41E5-B394-595C2D60CA3F}" type="slidenum">
              <a:rPr lang="en-US" altLang="en-US"/>
              <a:pPr/>
              <a:t>‹#›</a:t>
            </a:fld>
            <a:endParaRPr lang="en-US" altLang="en-US"/>
          </a:p>
        </p:txBody>
      </p:sp>
    </p:spTree>
    <p:extLst>
      <p:ext uri="{BB962C8B-B14F-4D97-AF65-F5344CB8AC3E}">
        <p14:creationId xmlns:p14="http://schemas.microsoft.com/office/powerpoint/2010/main" val="382885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3.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4.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A1D6F7"/>
            </a:gs>
            <a:gs pos="42000">
              <a:srgbClr val="A1D6F7"/>
            </a:gs>
            <a:gs pos="100000">
              <a:srgbClr val="C1E3FA"/>
            </a:gs>
          </a:gsLst>
          <a:lin ang="5400000" scaled="1"/>
        </a:gradFill>
        <a:effectLst/>
      </p:bgPr>
    </p:bg>
    <p:spTree>
      <p:nvGrpSpPr>
        <p:cNvPr id="1" name=""/>
        <p:cNvGrpSpPr/>
        <p:nvPr/>
      </p:nvGrpSpPr>
      <p:grpSpPr>
        <a:xfrm>
          <a:off x="0" y="0"/>
          <a:ext cx="0" cy="0"/>
          <a:chOff x="0" y="0"/>
          <a:chExt cx="0" cy="0"/>
        </a:xfrm>
      </p:grpSpPr>
      <p:pic>
        <p:nvPicPr>
          <p:cNvPr id="1026" name="Picture 2" descr="\\DROBO-FS\QuickDrops\JB\PPTX NG\Droplets\LightingOverlay.png">
            <a:extLst>
              <a:ext uri="{FF2B5EF4-FFF2-40B4-BE49-F238E27FC236}">
                <a16:creationId xmlns:a16="http://schemas.microsoft.com/office/drawing/2014/main" id="{62589E9F-7C80-DFF5-5AC6-916BE58A69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Droplets-HD-Content-R1d.png">
            <a:extLst>
              <a:ext uri="{FF2B5EF4-FFF2-40B4-BE49-F238E27FC236}">
                <a16:creationId xmlns:a16="http://schemas.microsoft.com/office/drawing/2014/main" id="{EF3DA977-D7C9-5C12-819E-9AFEB7DDE9D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a:extLst>
              <a:ext uri="{FF2B5EF4-FFF2-40B4-BE49-F238E27FC236}">
                <a16:creationId xmlns:a16="http://schemas.microsoft.com/office/drawing/2014/main" id="{80E1C0CF-532C-E9EA-7F11-392216D7D8B1}"/>
              </a:ext>
            </a:extLst>
          </p:cNvPr>
          <p:cNvSpPr>
            <a:spLocks noGrp="1" noChangeArrowheads="1"/>
          </p:cNvSpPr>
          <p:nvPr>
            <p:ph type="title"/>
          </p:nvPr>
        </p:nvSpPr>
        <p:spPr bwMode="auto">
          <a:xfrm>
            <a:off x="914400" y="619125"/>
            <a:ext cx="10363200"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Text Placeholder 2">
            <a:extLst>
              <a:ext uri="{FF2B5EF4-FFF2-40B4-BE49-F238E27FC236}">
                <a16:creationId xmlns:a16="http://schemas.microsoft.com/office/drawing/2014/main" id="{B91F7AB9-DDC2-CE12-6655-B149AFAB714C}"/>
              </a:ext>
            </a:extLst>
          </p:cNvPr>
          <p:cNvSpPr>
            <a:spLocks noGrp="1" noChangeArrowheads="1"/>
          </p:cNvSpPr>
          <p:nvPr>
            <p:ph type="body" idx="1"/>
          </p:nvPr>
        </p:nvSpPr>
        <p:spPr bwMode="auto">
          <a:xfrm>
            <a:off x="914400" y="2366963"/>
            <a:ext cx="10363200"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9258" name="Date Placeholder 3">
            <a:extLst>
              <a:ext uri="{FF2B5EF4-FFF2-40B4-BE49-F238E27FC236}">
                <a16:creationId xmlns:a16="http://schemas.microsoft.com/office/drawing/2014/main" id="{087C8564-34A8-F136-2FAD-BAC9FCF95D95}"/>
              </a:ext>
            </a:extLst>
          </p:cNvPr>
          <p:cNvSpPr>
            <a:spLocks noGrp="1" noChangeArrowheads="1"/>
          </p:cNvSpPr>
          <p:nvPr>
            <p:ph type="dt" sz="half" idx="2"/>
          </p:nvPr>
        </p:nvSpPr>
        <p:spPr bwMode="auto">
          <a:xfrm>
            <a:off x="7678738" y="5883275"/>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000" b="1" i="1">
                <a:latin typeface="+mn-lt"/>
                <a:cs typeface="Calibri" panose="020F0502020204030204" pitchFamily="34" charset="0"/>
              </a:defRPr>
            </a:lvl1pPr>
          </a:lstStyle>
          <a:p>
            <a:pPr>
              <a:defRPr/>
            </a:pPr>
            <a:r>
              <a:rPr lang="en-US" altLang="en-US"/>
              <a:t>24/02/2022</a:t>
            </a:r>
            <a:endParaRPr lang="en-US" altLang="en-US" sz="1800" b="0" i="0">
              <a:latin typeface="Tw Cen MT" panose="020B0602020104020603" pitchFamily="34" charset="0"/>
            </a:endParaRPr>
          </a:p>
        </p:txBody>
      </p:sp>
      <p:sp>
        <p:nvSpPr>
          <p:cNvPr id="1049259" name="Footer Placeholder 4">
            <a:extLst>
              <a:ext uri="{FF2B5EF4-FFF2-40B4-BE49-F238E27FC236}">
                <a16:creationId xmlns:a16="http://schemas.microsoft.com/office/drawing/2014/main" id="{3DB4320F-21CE-F671-ABB5-1CA64EFF30C3}"/>
              </a:ext>
            </a:extLst>
          </p:cNvPr>
          <p:cNvSpPr>
            <a:spLocks noGrp="1" noChangeArrowheads="1"/>
          </p:cNvSpPr>
          <p:nvPr>
            <p:ph type="ftr" sz="quarter" idx="3"/>
          </p:nvPr>
        </p:nvSpPr>
        <p:spPr bwMode="auto">
          <a:xfrm>
            <a:off x="914400" y="5883275"/>
            <a:ext cx="6672263"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000" b="1" i="1">
                <a:latin typeface="+mn-lt"/>
                <a:cs typeface="Calibri" panose="020F0502020204030204" pitchFamily="34" charset="0"/>
              </a:defRPr>
            </a:lvl1pPr>
          </a:lstStyle>
          <a:p>
            <a:pPr>
              <a:defRPr/>
            </a:pPr>
            <a:endParaRPr lang="en-US" altLang="en-US"/>
          </a:p>
        </p:txBody>
      </p:sp>
      <p:sp>
        <p:nvSpPr>
          <p:cNvPr id="1049260" name="Slide Number Placeholder 5">
            <a:extLst>
              <a:ext uri="{FF2B5EF4-FFF2-40B4-BE49-F238E27FC236}">
                <a16:creationId xmlns:a16="http://schemas.microsoft.com/office/drawing/2014/main" id="{0745D2BD-7C72-76E2-4EE0-43644008390C}"/>
              </a:ext>
            </a:extLst>
          </p:cNvPr>
          <p:cNvSpPr>
            <a:spLocks noGrp="1" noChangeArrowheads="1"/>
          </p:cNvSpPr>
          <p:nvPr>
            <p:ph type="sldNum" sz="quarter" idx="4"/>
          </p:nvPr>
        </p:nvSpPr>
        <p:spPr bwMode="auto">
          <a:xfrm>
            <a:off x="10514013" y="5883275"/>
            <a:ext cx="763587"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000" b="1" i="1">
                <a:latin typeface="Calibri" panose="020F0502020204030204" pitchFamily="34" charset="0"/>
              </a:defRPr>
            </a:lvl1pPr>
          </a:lstStyle>
          <a:p>
            <a:fld id="{A260B095-6996-4E02-ABAC-5883350BBF0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038" r:id="rId1"/>
    <p:sldLayoutId id="2147485039" r:id="rId2"/>
    <p:sldLayoutId id="2147485040" r:id="rId3"/>
    <p:sldLayoutId id="2147485041" r:id="rId4"/>
    <p:sldLayoutId id="2147485042" r:id="rId5"/>
    <p:sldLayoutId id="2147485043" r:id="rId6"/>
    <p:sldLayoutId id="2147485044" r:id="rId7"/>
    <p:sldLayoutId id="2147485045" r:id="rId8"/>
    <p:sldLayoutId id="2147485046" r:id="rId9"/>
    <p:sldLayoutId id="2147485047" r:id="rId10"/>
    <p:sldLayoutId id="2147485048" r:id="rId11"/>
  </p:sldLayoutIdLst>
  <p:hf hdr="0" ftr="0"/>
  <p:txStyles>
    <p:titleStyle>
      <a:lvl1pPr algn="ctr" rtl="0" eaLnBrk="0" fontAlgn="base" hangingPunct="0">
        <a:lnSpc>
          <a:spcPct val="90000"/>
        </a:lnSpc>
        <a:spcBef>
          <a:spcPct val="0"/>
        </a:spcBef>
        <a:spcAft>
          <a:spcPct val="0"/>
        </a:spcAft>
        <a:defRPr sz="3600" kern="1200">
          <a:solidFill>
            <a:srgbClr val="000000"/>
          </a:solidFill>
          <a:latin typeface="+mj-lt"/>
          <a:ea typeface="+mj-ea"/>
          <a:cs typeface="+mj-cs"/>
        </a:defRPr>
      </a:lvl1pPr>
      <a:lvl2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2pPr>
      <a:lvl3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3pPr>
      <a:lvl4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4pPr>
      <a:lvl5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5pPr>
      <a:lvl6pPr marL="4572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6pPr>
      <a:lvl7pPr marL="9144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7pPr>
      <a:lvl8pPr marL="13716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8pPr>
      <a:lvl9pPr marL="18288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9pPr>
    </p:titleStyle>
    <p:bodyStyle>
      <a:lvl1pPr marL="228600" indent="-228600" algn="l" rtl="0" eaLnBrk="0" fontAlgn="base" hangingPunct="0">
        <a:lnSpc>
          <a:spcPct val="120000"/>
        </a:lnSpc>
        <a:spcBef>
          <a:spcPts val="1000"/>
        </a:spcBef>
        <a:spcAft>
          <a:spcPct val="0"/>
        </a:spcAft>
        <a:buClr>
          <a:srgbClr val="000000"/>
        </a:buClr>
        <a:buFont typeface="Arial" panose="020B0604020202020204" pitchFamily="34" charset="0"/>
        <a:buChar char="•"/>
        <a:defRPr sz="2000" kern="1200">
          <a:solidFill>
            <a:srgbClr val="000000"/>
          </a:solidFill>
          <a:latin typeface="+mn-lt"/>
          <a:ea typeface="+mn-ea"/>
          <a:cs typeface="+mn-cs"/>
        </a:defRPr>
      </a:lvl1pPr>
      <a:lvl2pPr marL="6858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2000" kern="1200">
          <a:solidFill>
            <a:srgbClr val="000000"/>
          </a:solidFill>
          <a:latin typeface="+mn-lt"/>
          <a:ea typeface="+mn-ea"/>
          <a:cs typeface="+mn-cs"/>
        </a:defRPr>
      </a:lvl2pPr>
      <a:lvl3pPr marL="11430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1600" kern="1200">
          <a:solidFill>
            <a:srgbClr val="000000"/>
          </a:solidFill>
          <a:latin typeface="+mn-lt"/>
          <a:ea typeface="+mn-ea"/>
          <a:cs typeface="+mn-cs"/>
        </a:defRPr>
      </a:lvl3pPr>
      <a:lvl4pPr marL="16002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1400" kern="1200">
          <a:solidFill>
            <a:srgbClr val="000000"/>
          </a:solidFill>
          <a:latin typeface="+mn-lt"/>
          <a:ea typeface="+mn-ea"/>
          <a:cs typeface="+mn-cs"/>
        </a:defRPr>
      </a:lvl4pPr>
      <a:lvl5pPr marL="20574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A1D6F7"/>
            </a:gs>
            <a:gs pos="42000">
              <a:srgbClr val="A1D6F7"/>
            </a:gs>
            <a:gs pos="100000">
              <a:srgbClr val="C1E3FA"/>
            </a:gs>
          </a:gsLst>
          <a:lin ang="5400000" scaled="1"/>
        </a:gradFill>
        <a:effectLst/>
      </p:bgPr>
    </p:bg>
    <p:spTree>
      <p:nvGrpSpPr>
        <p:cNvPr id="1" name=""/>
        <p:cNvGrpSpPr/>
        <p:nvPr/>
      </p:nvGrpSpPr>
      <p:grpSpPr>
        <a:xfrm>
          <a:off x="0" y="0"/>
          <a:ext cx="0" cy="0"/>
          <a:chOff x="0" y="0"/>
          <a:chExt cx="0" cy="0"/>
        </a:xfrm>
      </p:grpSpPr>
      <p:pic>
        <p:nvPicPr>
          <p:cNvPr id="2050" name="Picture 2" descr="\\DROBO-FS\QuickDrops\JB\PPTX NG\Droplets\LightingOverlay.png">
            <a:extLst>
              <a:ext uri="{FF2B5EF4-FFF2-40B4-BE49-F238E27FC236}">
                <a16:creationId xmlns:a16="http://schemas.microsoft.com/office/drawing/2014/main" id="{86805A96-6C8A-A130-F5B0-4609549C493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7" descr="Droplets-HD-Content-R1d.png">
            <a:extLst>
              <a:ext uri="{FF2B5EF4-FFF2-40B4-BE49-F238E27FC236}">
                <a16:creationId xmlns:a16="http://schemas.microsoft.com/office/drawing/2014/main" id="{6D038BC6-BB43-6485-3A25-3E0287CE9E0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9191" name="TextBox 8">
            <a:extLst>
              <a:ext uri="{FF2B5EF4-FFF2-40B4-BE49-F238E27FC236}">
                <a16:creationId xmlns:a16="http://schemas.microsoft.com/office/drawing/2014/main" id="{4B3D68B9-A5A7-726F-DC21-482695554580}"/>
              </a:ext>
            </a:extLst>
          </p:cNvPr>
          <p:cNvSpPr>
            <a:spLocks noChangeArrowheads="1"/>
          </p:cNvSpPr>
          <p:nvPr/>
        </p:nvSpPr>
        <p:spPr bwMode="auto">
          <a:xfrm>
            <a:off x="1001713" y="754063"/>
            <a:ext cx="609600" cy="584200"/>
          </a:xfrm>
          <a:prstGeom prst="rect">
            <a:avLst/>
          </a:prstGeom>
          <a:noFill/>
          <a:ln>
            <a:noFill/>
          </a:ln>
        </p:spPr>
        <p:txBody>
          <a:bodyPr anchor="ctr"/>
          <a:lstStyle>
            <a:lvl1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eaLnBrk="1" hangingPunct="1">
              <a:defRPr/>
            </a:pPr>
            <a:r>
              <a:rPr lang="en-US" altLang="en-US" sz="8000">
                <a:latin typeface="Calibri" panose="020F0502020204030204" pitchFamily="34" charset="0"/>
              </a:rPr>
              <a:t>“</a:t>
            </a:r>
            <a:endParaRPr lang="en-US" altLang="en-US"/>
          </a:p>
        </p:txBody>
      </p:sp>
      <p:sp>
        <p:nvSpPr>
          <p:cNvPr id="1049192" name="TextBox 9">
            <a:extLst>
              <a:ext uri="{FF2B5EF4-FFF2-40B4-BE49-F238E27FC236}">
                <a16:creationId xmlns:a16="http://schemas.microsoft.com/office/drawing/2014/main" id="{654CA2DE-0793-7F4B-E0F2-A0D8A22B040C}"/>
              </a:ext>
            </a:extLst>
          </p:cNvPr>
          <p:cNvSpPr>
            <a:spLocks noChangeArrowheads="1"/>
          </p:cNvSpPr>
          <p:nvPr/>
        </p:nvSpPr>
        <p:spPr bwMode="auto">
          <a:xfrm>
            <a:off x="10556875" y="2994025"/>
            <a:ext cx="609600" cy="584200"/>
          </a:xfrm>
          <a:prstGeom prst="rect">
            <a:avLst/>
          </a:prstGeom>
          <a:noFill/>
          <a:ln>
            <a:noFill/>
          </a:ln>
        </p:spPr>
        <p:txBody>
          <a:bodyPr anchor="ctr"/>
          <a:lstStyle>
            <a:lvl1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eaLnBrk="0" hangingPunct="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r" eaLnBrk="1" hangingPunct="1">
              <a:defRPr/>
            </a:pPr>
            <a:r>
              <a:rPr lang="en-US" altLang="en-US" sz="8000">
                <a:latin typeface="Calibri" panose="020F0502020204030204" pitchFamily="34" charset="0"/>
              </a:rPr>
              <a:t>”</a:t>
            </a:r>
            <a:endParaRPr lang="en-US" altLang="en-US"/>
          </a:p>
        </p:txBody>
      </p:sp>
      <p:sp>
        <p:nvSpPr>
          <p:cNvPr id="2054" name="Title Placeholder 1">
            <a:extLst>
              <a:ext uri="{FF2B5EF4-FFF2-40B4-BE49-F238E27FC236}">
                <a16:creationId xmlns:a16="http://schemas.microsoft.com/office/drawing/2014/main" id="{1D7AE7BB-81CE-B81B-14D5-68B56018ABC7}"/>
              </a:ext>
            </a:extLst>
          </p:cNvPr>
          <p:cNvSpPr>
            <a:spLocks noGrp="1" noChangeArrowheads="1"/>
          </p:cNvSpPr>
          <p:nvPr>
            <p:ph type="title"/>
          </p:nvPr>
        </p:nvSpPr>
        <p:spPr bwMode="auto">
          <a:xfrm>
            <a:off x="914400" y="619125"/>
            <a:ext cx="10363200"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5" name="Text Placeholder 2">
            <a:extLst>
              <a:ext uri="{FF2B5EF4-FFF2-40B4-BE49-F238E27FC236}">
                <a16:creationId xmlns:a16="http://schemas.microsoft.com/office/drawing/2014/main" id="{05F17921-3BBC-B243-6950-FABCEDB2554D}"/>
              </a:ext>
            </a:extLst>
          </p:cNvPr>
          <p:cNvSpPr>
            <a:spLocks noGrp="1" noChangeArrowheads="1"/>
          </p:cNvSpPr>
          <p:nvPr>
            <p:ph type="body" idx="1"/>
          </p:nvPr>
        </p:nvSpPr>
        <p:spPr bwMode="auto">
          <a:xfrm>
            <a:off x="914400" y="2366963"/>
            <a:ext cx="10363200"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9195" name="Date Placeholder 3">
            <a:extLst>
              <a:ext uri="{FF2B5EF4-FFF2-40B4-BE49-F238E27FC236}">
                <a16:creationId xmlns:a16="http://schemas.microsoft.com/office/drawing/2014/main" id="{D24F24EB-8454-2F0B-F3D2-468A6C2645E6}"/>
              </a:ext>
            </a:extLst>
          </p:cNvPr>
          <p:cNvSpPr>
            <a:spLocks noGrp="1" noChangeArrowheads="1"/>
          </p:cNvSpPr>
          <p:nvPr>
            <p:ph type="dt" sz="half" idx="2"/>
          </p:nvPr>
        </p:nvSpPr>
        <p:spPr bwMode="auto">
          <a:xfrm>
            <a:off x="7678738" y="5883275"/>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000" b="1" i="1">
                <a:latin typeface="+mn-lt"/>
                <a:cs typeface="Calibri" panose="020F0502020204030204" pitchFamily="34" charset="0"/>
              </a:defRPr>
            </a:lvl1pPr>
          </a:lstStyle>
          <a:p>
            <a:pPr>
              <a:defRPr/>
            </a:pPr>
            <a:r>
              <a:rPr lang="en-US" altLang="en-US"/>
              <a:t>24/02/2022</a:t>
            </a:r>
            <a:endParaRPr lang="en-US" altLang="en-US" sz="1800" b="0" i="0">
              <a:latin typeface="Tw Cen MT" panose="020B0602020104020603" pitchFamily="34" charset="0"/>
            </a:endParaRPr>
          </a:p>
        </p:txBody>
      </p:sp>
      <p:sp>
        <p:nvSpPr>
          <p:cNvPr id="1049196" name="Footer Placeholder 4">
            <a:extLst>
              <a:ext uri="{FF2B5EF4-FFF2-40B4-BE49-F238E27FC236}">
                <a16:creationId xmlns:a16="http://schemas.microsoft.com/office/drawing/2014/main" id="{286F04FF-6C4D-B41F-31B1-AFD69492207E}"/>
              </a:ext>
            </a:extLst>
          </p:cNvPr>
          <p:cNvSpPr>
            <a:spLocks noGrp="1" noChangeArrowheads="1"/>
          </p:cNvSpPr>
          <p:nvPr>
            <p:ph type="ftr" sz="quarter" idx="3"/>
          </p:nvPr>
        </p:nvSpPr>
        <p:spPr bwMode="auto">
          <a:xfrm>
            <a:off x="914400" y="5883275"/>
            <a:ext cx="6672263"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000" b="1" i="1">
                <a:latin typeface="+mn-lt"/>
                <a:cs typeface="Calibri" panose="020F0502020204030204" pitchFamily="34" charset="0"/>
              </a:defRPr>
            </a:lvl1pPr>
          </a:lstStyle>
          <a:p>
            <a:pPr>
              <a:defRPr/>
            </a:pPr>
            <a:endParaRPr lang="en-US" altLang="en-US"/>
          </a:p>
        </p:txBody>
      </p:sp>
      <p:sp>
        <p:nvSpPr>
          <p:cNvPr id="1049197" name="Slide Number Placeholder 5">
            <a:extLst>
              <a:ext uri="{FF2B5EF4-FFF2-40B4-BE49-F238E27FC236}">
                <a16:creationId xmlns:a16="http://schemas.microsoft.com/office/drawing/2014/main" id="{376950EF-970B-D95F-C8B1-33BCF43F7BF2}"/>
              </a:ext>
            </a:extLst>
          </p:cNvPr>
          <p:cNvSpPr>
            <a:spLocks noGrp="1" noChangeArrowheads="1"/>
          </p:cNvSpPr>
          <p:nvPr>
            <p:ph type="sldNum" sz="quarter" idx="4"/>
          </p:nvPr>
        </p:nvSpPr>
        <p:spPr bwMode="auto">
          <a:xfrm>
            <a:off x="10514013" y="5883275"/>
            <a:ext cx="763587"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000" b="1" i="1">
                <a:latin typeface="Calibri" panose="020F0502020204030204" pitchFamily="34" charset="0"/>
              </a:defRPr>
            </a:lvl1pPr>
          </a:lstStyle>
          <a:p>
            <a:fld id="{8A93C63C-CCAC-415D-894A-41108805858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049" r:id="rId1"/>
    <p:sldLayoutId id="2147485050" r:id="rId2"/>
    <p:sldLayoutId id="2147485051" r:id="rId3"/>
    <p:sldLayoutId id="2147485052" r:id="rId4"/>
    <p:sldLayoutId id="2147485053" r:id="rId5"/>
    <p:sldLayoutId id="2147485054" r:id="rId6"/>
    <p:sldLayoutId id="2147485055" r:id="rId7"/>
    <p:sldLayoutId id="2147485056" r:id="rId8"/>
    <p:sldLayoutId id="2147485057" r:id="rId9"/>
    <p:sldLayoutId id="2147485058" r:id="rId10"/>
    <p:sldLayoutId id="2147485059" r:id="rId11"/>
  </p:sldLayoutIdLst>
  <p:hf hdr="0" ftr="0"/>
  <p:txStyles>
    <p:titleStyle>
      <a:lvl1pPr algn="ctr" rtl="0" eaLnBrk="0" fontAlgn="base" hangingPunct="0">
        <a:lnSpc>
          <a:spcPct val="90000"/>
        </a:lnSpc>
        <a:spcBef>
          <a:spcPct val="0"/>
        </a:spcBef>
        <a:spcAft>
          <a:spcPct val="0"/>
        </a:spcAft>
        <a:defRPr sz="3600" kern="1200">
          <a:solidFill>
            <a:srgbClr val="000000"/>
          </a:solidFill>
          <a:latin typeface="+mj-lt"/>
          <a:ea typeface="+mj-ea"/>
          <a:cs typeface="+mj-cs"/>
        </a:defRPr>
      </a:lvl1pPr>
      <a:lvl2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2pPr>
      <a:lvl3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3pPr>
      <a:lvl4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4pPr>
      <a:lvl5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5pPr>
      <a:lvl6pPr marL="4572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6pPr>
      <a:lvl7pPr marL="9144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7pPr>
      <a:lvl8pPr marL="13716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8pPr>
      <a:lvl9pPr marL="18288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9pPr>
    </p:titleStyle>
    <p:bodyStyle>
      <a:lvl1pPr marL="228600" indent="-228600" algn="l" rtl="0" eaLnBrk="0" fontAlgn="base" hangingPunct="0">
        <a:lnSpc>
          <a:spcPct val="120000"/>
        </a:lnSpc>
        <a:spcBef>
          <a:spcPts val="1000"/>
        </a:spcBef>
        <a:spcAft>
          <a:spcPct val="0"/>
        </a:spcAft>
        <a:buClr>
          <a:srgbClr val="000000"/>
        </a:buClr>
        <a:buFont typeface="Arial" panose="020B0604020202020204" pitchFamily="34" charset="0"/>
        <a:buChar char="•"/>
        <a:defRPr sz="2000" kern="1200">
          <a:solidFill>
            <a:srgbClr val="000000"/>
          </a:solidFill>
          <a:latin typeface="+mn-lt"/>
          <a:ea typeface="+mn-ea"/>
          <a:cs typeface="+mn-cs"/>
        </a:defRPr>
      </a:lvl1pPr>
      <a:lvl2pPr marL="6858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2000" kern="1200">
          <a:solidFill>
            <a:srgbClr val="000000"/>
          </a:solidFill>
          <a:latin typeface="+mn-lt"/>
          <a:ea typeface="+mn-ea"/>
          <a:cs typeface="+mn-cs"/>
        </a:defRPr>
      </a:lvl2pPr>
      <a:lvl3pPr marL="11430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1600" kern="1200">
          <a:solidFill>
            <a:srgbClr val="000000"/>
          </a:solidFill>
          <a:latin typeface="+mn-lt"/>
          <a:ea typeface="+mn-ea"/>
          <a:cs typeface="+mn-cs"/>
        </a:defRPr>
      </a:lvl3pPr>
      <a:lvl4pPr marL="16002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1400" kern="1200">
          <a:solidFill>
            <a:srgbClr val="000000"/>
          </a:solidFill>
          <a:latin typeface="+mn-lt"/>
          <a:ea typeface="+mn-ea"/>
          <a:cs typeface="+mn-cs"/>
        </a:defRPr>
      </a:lvl4pPr>
      <a:lvl5pPr marL="20574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gradFill rotWithShape="1">
          <a:gsLst>
            <a:gs pos="0">
              <a:srgbClr val="A1D6F7"/>
            </a:gs>
            <a:gs pos="42000">
              <a:srgbClr val="A1D6F7"/>
            </a:gs>
            <a:gs pos="100000">
              <a:srgbClr val="C1E3FA"/>
            </a:gs>
          </a:gsLst>
          <a:lin ang="5400000" scaled="1"/>
        </a:gradFill>
        <a:effectLst/>
      </p:bgPr>
    </p:bg>
    <p:spTree>
      <p:nvGrpSpPr>
        <p:cNvPr id="1" name=""/>
        <p:cNvGrpSpPr/>
        <p:nvPr/>
      </p:nvGrpSpPr>
      <p:grpSpPr>
        <a:xfrm>
          <a:off x="0" y="0"/>
          <a:ext cx="0" cy="0"/>
          <a:chOff x="0" y="0"/>
          <a:chExt cx="0" cy="0"/>
        </a:xfrm>
      </p:grpSpPr>
      <p:pic>
        <p:nvPicPr>
          <p:cNvPr id="3074" name="Picture 2" descr="\\DROBO-FS\QuickDrops\JB\PPTX NG\Droplets\LightingOverlay.png">
            <a:extLst>
              <a:ext uri="{FF2B5EF4-FFF2-40B4-BE49-F238E27FC236}">
                <a16:creationId xmlns:a16="http://schemas.microsoft.com/office/drawing/2014/main" id="{0B517542-F077-1C0F-E889-B216B3476B9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7" descr="Droplets-HD-Content-R1d.png">
            <a:extLst>
              <a:ext uri="{FF2B5EF4-FFF2-40B4-BE49-F238E27FC236}">
                <a16:creationId xmlns:a16="http://schemas.microsoft.com/office/drawing/2014/main" id="{C91FEAC5-1DC8-225E-4BF3-E8CEB8718ED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a:extLst>
              <a:ext uri="{FF2B5EF4-FFF2-40B4-BE49-F238E27FC236}">
                <a16:creationId xmlns:a16="http://schemas.microsoft.com/office/drawing/2014/main" id="{86CC9076-31C6-3730-6684-EC3262EE0153}"/>
              </a:ext>
            </a:extLst>
          </p:cNvPr>
          <p:cNvSpPr>
            <a:spLocks noGrp="1" noChangeArrowheads="1"/>
          </p:cNvSpPr>
          <p:nvPr>
            <p:ph type="title"/>
          </p:nvPr>
        </p:nvSpPr>
        <p:spPr bwMode="auto">
          <a:xfrm>
            <a:off x="914400" y="619125"/>
            <a:ext cx="10363200"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7" name="Text Placeholder 2">
            <a:extLst>
              <a:ext uri="{FF2B5EF4-FFF2-40B4-BE49-F238E27FC236}">
                <a16:creationId xmlns:a16="http://schemas.microsoft.com/office/drawing/2014/main" id="{C91158DA-B86A-DCFD-7C00-9DC08AA487EB}"/>
              </a:ext>
            </a:extLst>
          </p:cNvPr>
          <p:cNvSpPr>
            <a:spLocks noGrp="1" noChangeArrowheads="1"/>
          </p:cNvSpPr>
          <p:nvPr>
            <p:ph type="body" idx="1"/>
          </p:nvPr>
        </p:nvSpPr>
        <p:spPr bwMode="auto">
          <a:xfrm>
            <a:off x="914400" y="2366963"/>
            <a:ext cx="10363200"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9615" name="Date Placeholder 3">
            <a:extLst>
              <a:ext uri="{FF2B5EF4-FFF2-40B4-BE49-F238E27FC236}">
                <a16:creationId xmlns:a16="http://schemas.microsoft.com/office/drawing/2014/main" id="{9A7BA1D6-61D6-4750-0DB7-5777C09FB453}"/>
              </a:ext>
            </a:extLst>
          </p:cNvPr>
          <p:cNvSpPr>
            <a:spLocks noGrp="1" noChangeArrowheads="1"/>
          </p:cNvSpPr>
          <p:nvPr>
            <p:ph type="dt" sz="half" idx="2"/>
          </p:nvPr>
        </p:nvSpPr>
        <p:spPr bwMode="auto">
          <a:xfrm>
            <a:off x="7678738" y="5883275"/>
            <a:ext cx="27432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000" b="1" i="1">
                <a:latin typeface="+mn-lt"/>
                <a:cs typeface="Calibri" panose="020F0502020204030204" pitchFamily="34" charset="0"/>
              </a:defRPr>
            </a:lvl1pPr>
          </a:lstStyle>
          <a:p>
            <a:pPr>
              <a:defRPr/>
            </a:pPr>
            <a:r>
              <a:rPr lang="en-US" altLang="en-US"/>
              <a:t>24/02/2022</a:t>
            </a:r>
            <a:endParaRPr lang="en-US" altLang="en-US" sz="1800" b="0" i="0">
              <a:latin typeface="Tw Cen MT" panose="020B0602020104020603" pitchFamily="34" charset="0"/>
            </a:endParaRPr>
          </a:p>
        </p:txBody>
      </p:sp>
      <p:sp>
        <p:nvSpPr>
          <p:cNvPr id="1049616" name="Footer Placeholder 4">
            <a:extLst>
              <a:ext uri="{FF2B5EF4-FFF2-40B4-BE49-F238E27FC236}">
                <a16:creationId xmlns:a16="http://schemas.microsoft.com/office/drawing/2014/main" id="{7402EE8A-6F41-9D63-65CD-BAFA8DD0CF28}"/>
              </a:ext>
            </a:extLst>
          </p:cNvPr>
          <p:cNvSpPr>
            <a:spLocks noGrp="1" noChangeArrowheads="1"/>
          </p:cNvSpPr>
          <p:nvPr>
            <p:ph type="ftr" sz="quarter" idx="3"/>
          </p:nvPr>
        </p:nvSpPr>
        <p:spPr bwMode="auto">
          <a:xfrm>
            <a:off x="914400" y="5883275"/>
            <a:ext cx="6672263"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000" b="1" i="1">
                <a:latin typeface="+mn-lt"/>
                <a:cs typeface="Calibri" panose="020F0502020204030204" pitchFamily="34" charset="0"/>
              </a:defRPr>
            </a:lvl1pPr>
          </a:lstStyle>
          <a:p>
            <a:pPr>
              <a:defRPr/>
            </a:pPr>
            <a:endParaRPr lang="en-US" altLang="en-US"/>
          </a:p>
        </p:txBody>
      </p:sp>
      <p:sp>
        <p:nvSpPr>
          <p:cNvPr id="1049617" name="Slide Number Placeholder 5">
            <a:extLst>
              <a:ext uri="{FF2B5EF4-FFF2-40B4-BE49-F238E27FC236}">
                <a16:creationId xmlns:a16="http://schemas.microsoft.com/office/drawing/2014/main" id="{EDD7EC47-AD65-7C0D-2B9B-A5660207E6D0}"/>
              </a:ext>
            </a:extLst>
          </p:cNvPr>
          <p:cNvSpPr>
            <a:spLocks noGrp="1" noChangeArrowheads="1"/>
          </p:cNvSpPr>
          <p:nvPr>
            <p:ph type="sldNum" sz="quarter" idx="4"/>
          </p:nvPr>
        </p:nvSpPr>
        <p:spPr bwMode="auto">
          <a:xfrm>
            <a:off x="10514013" y="5883275"/>
            <a:ext cx="763587"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000" b="1" i="1">
                <a:latin typeface="Calibri" panose="020F0502020204030204" pitchFamily="34" charset="0"/>
              </a:defRPr>
            </a:lvl1pPr>
          </a:lstStyle>
          <a:p>
            <a:fld id="{907F78FB-A1B8-495C-A6DC-DD1B429313B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5060" r:id="rId1"/>
    <p:sldLayoutId id="2147485061" r:id="rId2"/>
    <p:sldLayoutId id="2147485062" r:id="rId3"/>
    <p:sldLayoutId id="2147485063" r:id="rId4"/>
    <p:sldLayoutId id="2147485064" r:id="rId5"/>
    <p:sldLayoutId id="2147485065" r:id="rId6"/>
    <p:sldLayoutId id="2147485066" r:id="rId7"/>
    <p:sldLayoutId id="2147485067" r:id="rId8"/>
    <p:sldLayoutId id="2147485068" r:id="rId9"/>
    <p:sldLayoutId id="2147485069" r:id="rId10"/>
    <p:sldLayoutId id="2147485070" r:id="rId11"/>
  </p:sldLayoutIdLst>
  <p:hf hdr="0" ftr="0"/>
  <p:txStyles>
    <p:titleStyle>
      <a:lvl1pPr algn="ctr" rtl="0" eaLnBrk="0" fontAlgn="base" hangingPunct="0">
        <a:lnSpc>
          <a:spcPct val="90000"/>
        </a:lnSpc>
        <a:spcBef>
          <a:spcPct val="0"/>
        </a:spcBef>
        <a:spcAft>
          <a:spcPct val="0"/>
        </a:spcAft>
        <a:defRPr sz="3600" kern="1200">
          <a:solidFill>
            <a:srgbClr val="000000"/>
          </a:solidFill>
          <a:latin typeface="+mj-lt"/>
          <a:ea typeface="+mj-ea"/>
          <a:cs typeface="+mj-cs"/>
        </a:defRPr>
      </a:lvl1pPr>
      <a:lvl2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2pPr>
      <a:lvl3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3pPr>
      <a:lvl4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4pPr>
      <a:lvl5pPr algn="ctr" rtl="0" eaLnBrk="0" fontAlgn="base" hangingPunct="0">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5pPr>
      <a:lvl6pPr marL="4572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6pPr>
      <a:lvl7pPr marL="9144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7pPr>
      <a:lvl8pPr marL="13716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8pPr>
      <a:lvl9pPr marL="1828800" algn="ctr" rtl="0" fontAlgn="base">
        <a:lnSpc>
          <a:spcPct val="90000"/>
        </a:lnSpc>
        <a:spcBef>
          <a:spcPct val="0"/>
        </a:spcBef>
        <a:spcAft>
          <a:spcPct val="0"/>
        </a:spcAft>
        <a:defRPr sz="3600">
          <a:solidFill>
            <a:srgbClr val="000000"/>
          </a:solidFill>
          <a:latin typeface="Calibri Light" panose="020F0302020204030204" pitchFamily="34" charset="0"/>
          <a:cs typeface="Calibri Light" panose="020F0302020204030204" pitchFamily="34" charset="0"/>
        </a:defRPr>
      </a:lvl9pPr>
    </p:titleStyle>
    <p:bodyStyle>
      <a:lvl1pPr marL="228600" indent="-228600" algn="l" rtl="0" eaLnBrk="0" fontAlgn="base" hangingPunct="0">
        <a:lnSpc>
          <a:spcPct val="120000"/>
        </a:lnSpc>
        <a:spcBef>
          <a:spcPts val="1000"/>
        </a:spcBef>
        <a:spcAft>
          <a:spcPct val="0"/>
        </a:spcAft>
        <a:buClr>
          <a:srgbClr val="000000"/>
        </a:buClr>
        <a:buFont typeface="Arial" panose="020B0604020202020204" pitchFamily="34" charset="0"/>
        <a:buChar char="•"/>
        <a:defRPr sz="2000" kern="1200">
          <a:solidFill>
            <a:srgbClr val="000000"/>
          </a:solidFill>
          <a:latin typeface="+mn-lt"/>
          <a:ea typeface="+mn-ea"/>
          <a:cs typeface="+mn-cs"/>
        </a:defRPr>
      </a:lvl1pPr>
      <a:lvl2pPr marL="6858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2000" kern="1200">
          <a:solidFill>
            <a:srgbClr val="000000"/>
          </a:solidFill>
          <a:latin typeface="+mn-lt"/>
          <a:ea typeface="+mn-ea"/>
          <a:cs typeface="+mn-cs"/>
        </a:defRPr>
      </a:lvl2pPr>
      <a:lvl3pPr marL="11430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1600" kern="1200">
          <a:solidFill>
            <a:srgbClr val="000000"/>
          </a:solidFill>
          <a:latin typeface="+mn-lt"/>
          <a:ea typeface="+mn-ea"/>
          <a:cs typeface="+mn-cs"/>
        </a:defRPr>
      </a:lvl3pPr>
      <a:lvl4pPr marL="16002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1400" kern="1200">
          <a:solidFill>
            <a:srgbClr val="000000"/>
          </a:solidFill>
          <a:latin typeface="+mn-lt"/>
          <a:ea typeface="+mn-ea"/>
          <a:cs typeface="+mn-cs"/>
        </a:defRPr>
      </a:lvl4pPr>
      <a:lvl5pPr marL="2057400" indent="-228600" algn="l" rtl="0" eaLnBrk="0" fontAlgn="base" hangingPunct="0">
        <a:lnSpc>
          <a:spcPct val="120000"/>
        </a:lnSpc>
        <a:spcBef>
          <a:spcPts val="500"/>
        </a:spcBef>
        <a:spcAft>
          <a:spcPct val="0"/>
        </a:spcAft>
        <a:buClr>
          <a:srgbClr val="000000"/>
        </a:buClr>
        <a:buFont typeface="Arial" panose="020B0604020202020204" pitchFamily="34" charset="0"/>
        <a:buChar char="•"/>
        <a:defRPr sz="14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3DEF792-C9DD-21EC-BA18-C26F80FE7926}"/>
              </a:ext>
            </a:extLst>
          </p:cNvPr>
          <p:cNvSpPr/>
          <p:nvPr/>
        </p:nvSpPr>
        <p:spPr>
          <a:xfrm>
            <a:off x="0" y="2019300"/>
            <a:ext cx="12192000" cy="410686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099" name="Picture 6">
            <a:extLst>
              <a:ext uri="{FF2B5EF4-FFF2-40B4-BE49-F238E27FC236}">
                <a16:creationId xmlns:a16="http://schemas.microsoft.com/office/drawing/2014/main" id="{FECF523F-0F59-FF30-6A7C-032FE72F8FB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1538" b="-1538"/>
          <a:stretch>
            <a:fillRect/>
          </a:stretch>
        </p:blipFill>
        <p:spPr bwMode="black">
          <a:xfrm>
            <a:off x="0" y="6126163"/>
            <a:ext cx="12192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DC8DAEAC-E74D-EACF-0FAE-BD6586C281D6}"/>
              </a:ext>
            </a:extLst>
          </p:cNvPr>
          <p:cNvSpPr>
            <a:spLocks noGrp="1"/>
          </p:cNvSpPr>
          <p:nvPr>
            <p:ph type="title"/>
          </p:nvPr>
        </p:nvSpPr>
        <p:spPr>
          <a:xfrm>
            <a:off x="1450975" y="804863"/>
            <a:ext cx="9604375" cy="10493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4101" name="Text Placeholder 2">
            <a:extLst>
              <a:ext uri="{FF2B5EF4-FFF2-40B4-BE49-F238E27FC236}">
                <a16:creationId xmlns:a16="http://schemas.microsoft.com/office/drawing/2014/main" id="{0F86FD13-2A6A-704D-13A8-290BD722F648}"/>
              </a:ext>
            </a:extLst>
          </p:cNvPr>
          <p:cNvSpPr>
            <a:spLocks noGrp="1" noChangeArrowheads="1"/>
          </p:cNvSpPr>
          <p:nvPr>
            <p:ph type="body" idx="1"/>
          </p:nvPr>
        </p:nvSpPr>
        <p:spPr bwMode="auto">
          <a:xfrm>
            <a:off x="1450975" y="2016125"/>
            <a:ext cx="9604375"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9EEA2D97-877A-A3A0-BF7A-571EB7B3BCC6}"/>
              </a:ext>
            </a:extLst>
          </p:cNvPr>
          <p:cNvSpPr>
            <a:spLocks noGrp="1"/>
          </p:cNvSpPr>
          <p:nvPr>
            <p:ph type="dt" sz="half" idx="2"/>
          </p:nvPr>
        </p:nvSpPr>
        <p:spPr>
          <a:xfrm>
            <a:off x="7554913" y="330200"/>
            <a:ext cx="3500437" cy="309563"/>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en-US" altLang="en-US"/>
              <a:t>24/02/2022</a:t>
            </a:r>
            <a:endParaRPr lang="en-US" altLang="en-US" sz="1800"/>
          </a:p>
        </p:txBody>
      </p:sp>
      <p:sp>
        <p:nvSpPr>
          <p:cNvPr id="5" name="Footer Placeholder 4">
            <a:extLst>
              <a:ext uri="{FF2B5EF4-FFF2-40B4-BE49-F238E27FC236}">
                <a16:creationId xmlns:a16="http://schemas.microsoft.com/office/drawing/2014/main" id="{5052107B-7D12-987D-D672-92F7AE26320D}"/>
              </a:ext>
            </a:extLst>
          </p:cNvPr>
          <p:cNvSpPr>
            <a:spLocks noGrp="1"/>
          </p:cNvSpPr>
          <p:nvPr>
            <p:ph type="ftr" sz="quarter" idx="3"/>
          </p:nvPr>
        </p:nvSpPr>
        <p:spPr>
          <a:xfrm>
            <a:off x="1450975" y="328613"/>
            <a:ext cx="5938838" cy="309562"/>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77CE4000-AEF3-0F1F-B973-216CA658FFE0}"/>
              </a:ext>
            </a:extLst>
          </p:cNvPr>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prstTxWarp prst="textNoShape">
              <a:avLst/>
            </a:prstTxWarp>
          </a:bodyPr>
          <a:lstStyle>
            <a:lvl1pPr algn="r">
              <a:defRPr sz="2800">
                <a:solidFill>
                  <a:schemeClr val="accent1"/>
                </a:solidFill>
              </a:defRPr>
            </a:lvl1pPr>
          </a:lstStyle>
          <a:p>
            <a:fld id="{2E00BF15-5B33-42AB-AA6F-7325521EF21B}" type="slidenum">
              <a:rPr lang="en-US" altLang="en-US"/>
              <a:pPr/>
              <a:t>‹#›</a:t>
            </a:fld>
            <a:endParaRPr lang="en-US" altLang="en-US"/>
          </a:p>
        </p:txBody>
      </p:sp>
      <p:cxnSp>
        <p:nvCxnSpPr>
          <p:cNvPr id="10" name="Straight Connector 9">
            <a:extLst>
              <a:ext uri="{FF2B5EF4-FFF2-40B4-BE49-F238E27FC236}">
                <a16:creationId xmlns:a16="http://schemas.microsoft.com/office/drawing/2014/main" id="{8F9023BB-C3E8-4C89-990D-94E187B0F4FE}"/>
              </a:ext>
            </a:extLst>
          </p:cNvPr>
          <p:cNvCxnSpPr/>
          <p:nvPr/>
        </p:nvCxnSpPr>
        <p:spPr>
          <a:xfrm>
            <a:off x="0" y="6127750"/>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5071" r:id="rId1"/>
    <p:sldLayoutId id="2147485072" r:id="rId2"/>
    <p:sldLayoutId id="2147485073" r:id="rId3"/>
    <p:sldLayoutId id="2147485074" r:id="rId4"/>
    <p:sldLayoutId id="2147485075" r:id="rId5"/>
    <p:sldLayoutId id="2147485076" r:id="rId6"/>
    <p:sldLayoutId id="2147485077" r:id="rId7"/>
    <p:sldLayoutId id="2147485078" r:id="rId8"/>
    <p:sldLayoutId id="2147485079" r:id="rId9"/>
    <p:sldLayoutId id="2147485080" r:id="rId10"/>
    <p:sldLayoutId id="2147485081" r:id="rId11"/>
  </p:sldLayoutIdLst>
  <p:hf hdr="0" ftr="0"/>
  <p:txStyles>
    <p:titleStyle>
      <a:lvl1pPr algn="l" rtl="0" eaLnBrk="0" fontAlgn="base" hangingPunct="0">
        <a:lnSpc>
          <a:spcPct val="90000"/>
        </a:lnSpc>
        <a:spcBef>
          <a:spcPct val="0"/>
        </a:spcBef>
        <a:spcAft>
          <a:spcPct val="0"/>
        </a:spcAft>
        <a:defRPr sz="3200" kern="1200" cap="all">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2pPr>
      <a:lvl3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3pPr>
      <a:lvl4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4pPr>
      <a:lvl5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5pPr>
      <a:lvl6pPr marL="4572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6pPr>
      <a:lvl7pPr marL="9144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7pPr>
      <a:lvl8pPr marL="13716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8pPr>
      <a:lvl9pPr marL="18288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9pPr>
    </p:titleStyle>
    <p:bodyStyle>
      <a:lvl1pPr marL="228600" indent="-228600" algn="l" rtl="0" eaLnBrk="0" fontAlgn="base" hangingPunct="0">
        <a:lnSpc>
          <a:spcPct val="120000"/>
        </a:lnSpc>
        <a:spcBef>
          <a:spcPts val="1000"/>
        </a:spcBef>
        <a:spcAft>
          <a:spcPct val="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BA963D8-9986-48DC-6029-3258E69A82CB}"/>
              </a:ext>
            </a:extLst>
          </p:cNvPr>
          <p:cNvSpPr/>
          <p:nvPr/>
        </p:nvSpPr>
        <p:spPr>
          <a:xfrm>
            <a:off x="0" y="2019300"/>
            <a:ext cx="12192000" cy="4106863"/>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5123" name="Picture 6">
            <a:extLst>
              <a:ext uri="{FF2B5EF4-FFF2-40B4-BE49-F238E27FC236}">
                <a16:creationId xmlns:a16="http://schemas.microsoft.com/office/drawing/2014/main" id="{247221A8-0141-A5EC-6B24-30320473B1C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1538" b="-1538"/>
          <a:stretch>
            <a:fillRect/>
          </a:stretch>
        </p:blipFill>
        <p:spPr bwMode="black">
          <a:xfrm>
            <a:off x="0" y="6126163"/>
            <a:ext cx="12192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a:extLst>
              <a:ext uri="{FF2B5EF4-FFF2-40B4-BE49-F238E27FC236}">
                <a16:creationId xmlns:a16="http://schemas.microsoft.com/office/drawing/2014/main" id="{0B73DE04-5278-9225-FC36-C7702D9DD32F}"/>
              </a:ext>
            </a:extLst>
          </p:cNvPr>
          <p:cNvSpPr>
            <a:spLocks noGrp="1"/>
          </p:cNvSpPr>
          <p:nvPr>
            <p:ph type="title"/>
          </p:nvPr>
        </p:nvSpPr>
        <p:spPr>
          <a:xfrm>
            <a:off x="1450975" y="804863"/>
            <a:ext cx="9604375" cy="10493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5125" name="Text Placeholder 2">
            <a:extLst>
              <a:ext uri="{FF2B5EF4-FFF2-40B4-BE49-F238E27FC236}">
                <a16:creationId xmlns:a16="http://schemas.microsoft.com/office/drawing/2014/main" id="{2979EC3D-F7AF-5A63-7456-864A4A250342}"/>
              </a:ext>
            </a:extLst>
          </p:cNvPr>
          <p:cNvSpPr>
            <a:spLocks noGrp="1" noChangeArrowheads="1"/>
          </p:cNvSpPr>
          <p:nvPr>
            <p:ph type="body" idx="1"/>
          </p:nvPr>
        </p:nvSpPr>
        <p:spPr bwMode="auto">
          <a:xfrm>
            <a:off x="1450975" y="2016125"/>
            <a:ext cx="9604375"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4699D86-4E3F-52D6-5DB4-EAE89B9DA33B}"/>
              </a:ext>
            </a:extLst>
          </p:cNvPr>
          <p:cNvSpPr>
            <a:spLocks noGrp="1"/>
          </p:cNvSpPr>
          <p:nvPr>
            <p:ph type="dt" sz="half" idx="2"/>
          </p:nvPr>
        </p:nvSpPr>
        <p:spPr>
          <a:xfrm>
            <a:off x="7554913" y="330200"/>
            <a:ext cx="3500437" cy="309563"/>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en-US" altLang="en-US"/>
              <a:t>24/02/2022</a:t>
            </a:r>
            <a:endParaRPr lang="en-US" altLang="en-US" sz="1800"/>
          </a:p>
        </p:txBody>
      </p:sp>
      <p:sp>
        <p:nvSpPr>
          <p:cNvPr id="5" name="Footer Placeholder 4">
            <a:extLst>
              <a:ext uri="{FF2B5EF4-FFF2-40B4-BE49-F238E27FC236}">
                <a16:creationId xmlns:a16="http://schemas.microsoft.com/office/drawing/2014/main" id="{6D5A7EE3-53DE-4D75-06E0-47C74BC940C1}"/>
              </a:ext>
            </a:extLst>
          </p:cNvPr>
          <p:cNvSpPr>
            <a:spLocks noGrp="1"/>
          </p:cNvSpPr>
          <p:nvPr>
            <p:ph type="ftr" sz="quarter" idx="3"/>
          </p:nvPr>
        </p:nvSpPr>
        <p:spPr>
          <a:xfrm>
            <a:off x="1450975" y="328613"/>
            <a:ext cx="5938838" cy="309562"/>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F43B6E1B-0A43-0DCC-2146-84236E226135}"/>
              </a:ext>
            </a:extLst>
          </p:cNvPr>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prstTxWarp prst="textNoShape">
              <a:avLst/>
            </a:prstTxWarp>
          </a:bodyPr>
          <a:lstStyle>
            <a:lvl1pPr algn="r">
              <a:defRPr sz="2800">
                <a:solidFill>
                  <a:schemeClr val="accent1"/>
                </a:solidFill>
              </a:defRPr>
            </a:lvl1pPr>
          </a:lstStyle>
          <a:p>
            <a:fld id="{AE143646-94B1-43AD-8140-75FDCBC1A147}" type="slidenum">
              <a:rPr lang="en-US" altLang="en-US"/>
              <a:pPr/>
              <a:t>‹#›</a:t>
            </a:fld>
            <a:endParaRPr lang="en-US" altLang="en-US"/>
          </a:p>
        </p:txBody>
      </p:sp>
      <p:cxnSp>
        <p:nvCxnSpPr>
          <p:cNvPr id="10" name="Straight Connector 9">
            <a:extLst>
              <a:ext uri="{FF2B5EF4-FFF2-40B4-BE49-F238E27FC236}">
                <a16:creationId xmlns:a16="http://schemas.microsoft.com/office/drawing/2014/main" id="{9B578EFA-1B90-058C-530E-D3DD39CACED5}"/>
              </a:ext>
            </a:extLst>
          </p:cNvPr>
          <p:cNvCxnSpPr/>
          <p:nvPr/>
        </p:nvCxnSpPr>
        <p:spPr>
          <a:xfrm>
            <a:off x="0" y="6127750"/>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5082" r:id="rId1"/>
    <p:sldLayoutId id="2147485083" r:id="rId2"/>
    <p:sldLayoutId id="2147485084" r:id="rId3"/>
    <p:sldLayoutId id="2147485085" r:id="rId4"/>
    <p:sldLayoutId id="2147485086" r:id="rId5"/>
    <p:sldLayoutId id="2147485087" r:id="rId6"/>
    <p:sldLayoutId id="2147485036" r:id="rId7"/>
    <p:sldLayoutId id="2147485088" r:id="rId8"/>
    <p:sldLayoutId id="2147485089" r:id="rId9"/>
    <p:sldLayoutId id="2147485090" r:id="rId10"/>
    <p:sldLayoutId id="2147485091" r:id="rId11"/>
  </p:sldLayoutIdLst>
  <p:hf hdr="0" ftr="0"/>
  <p:txStyles>
    <p:titleStyle>
      <a:lvl1pPr algn="l" rtl="0" eaLnBrk="0" fontAlgn="base" hangingPunct="0">
        <a:lnSpc>
          <a:spcPct val="90000"/>
        </a:lnSpc>
        <a:spcBef>
          <a:spcPct val="0"/>
        </a:spcBef>
        <a:spcAft>
          <a:spcPct val="0"/>
        </a:spcAft>
        <a:defRPr sz="3200" kern="1200" cap="all">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2pPr>
      <a:lvl3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3pPr>
      <a:lvl4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4pPr>
      <a:lvl5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5pPr>
      <a:lvl6pPr marL="4572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6pPr>
      <a:lvl7pPr marL="9144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7pPr>
      <a:lvl8pPr marL="13716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8pPr>
      <a:lvl9pPr marL="18288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9pPr>
    </p:titleStyle>
    <p:bodyStyle>
      <a:lvl1pPr marL="228600" indent="-228600" algn="l" rtl="0" eaLnBrk="0" fontAlgn="base" hangingPunct="0">
        <a:lnSpc>
          <a:spcPct val="120000"/>
        </a:lnSpc>
        <a:spcBef>
          <a:spcPts val="1000"/>
        </a:spcBef>
        <a:spcAft>
          <a:spcPct val="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4EF1A2-DCC0-BA8D-E26E-5A2E251FEB84}"/>
              </a:ext>
            </a:extLst>
          </p:cNvPr>
          <p:cNvSpPr/>
          <p:nvPr/>
        </p:nvSpPr>
        <p:spPr>
          <a:xfrm>
            <a:off x="0" y="2016125"/>
            <a:ext cx="12192000" cy="411797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6147" name="Picture 6">
            <a:extLst>
              <a:ext uri="{FF2B5EF4-FFF2-40B4-BE49-F238E27FC236}">
                <a16:creationId xmlns:a16="http://schemas.microsoft.com/office/drawing/2014/main" id="{80D71C06-8FC0-57FD-3A7A-9B7198399C9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t="2769" b="-2769"/>
          <a:stretch>
            <a:fillRect/>
          </a:stretch>
        </p:blipFill>
        <p:spPr bwMode="auto">
          <a:xfrm>
            <a:off x="0" y="6135688"/>
            <a:ext cx="12192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le Placeholder 1">
            <a:extLst>
              <a:ext uri="{FF2B5EF4-FFF2-40B4-BE49-F238E27FC236}">
                <a16:creationId xmlns:a16="http://schemas.microsoft.com/office/drawing/2014/main" id="{4C0DC962-AF62-5494-BFC4-3A03618EE414}"/>
              </a:ext>
            </a:extLst>
          </p:cNvPr>
          <p:cNvSpPr>
            <a:spLocks noGrp="1" noChangeArrowheads="1"/>
          </p:cNvSpPr>
          <p:nvPr>
            <p:ph type="title"/>
          </p:nvPr>
        </p:nvSpPr>
        <p:spPr bwMode="auto">
          <a:xfrm>
            <a:off x="1535113" y="804863"/>
            <a:ext cx="9520237" cy="104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49" name="Text Placeholder 2">
            <a:extLst>
              <a:ext uri="{FF2B5EF4-FFF2-40B4-BE49-F238E27FC236}">
                <a16:creationId xmlns:a16="http://schemas.microsoft.com/office/drawing/2014/main" id="{4F6CA03B-FD57-71D2-5434-76260EC9BB01}"/>
              </a:ext>
            </a:extLst>
          </p:cNvPr>
          <p:cNvSpPr>
            <a:spLocks noGrp="1" noChangeArrowheads="1"/>
          </p:cNvSpPr>
          <p:nvPr>
            <p:ph type="body" idx="1"/>
          </p:nvPr>
        </p:nvSpPr>
        <p:spPr bwMode="auto">
          <a:xfrm>
            <a:off x="1535113" y="2016125"/>
            <a:ext cx="9520237"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B55A6B8-C6F3-7A5E-6A70-1BFD132DC9A5}"/>
              </a:ext>
            </a:extLst>
          </p:cNvPr>
          <p:cNvSpPr>
            <a:spLocks noGrp="1"/>
          </p:cNvSpPr>
          <p:nvPr>
            <p:ph type="dt" sz="half" idx="2"/>
          </p:nvPr>
        </p:nvSpPr>
        <p:spPr>
          <a:xfrm>
            <a:off x="7554913" y="330200"/>
            <a:ext cx="3500437" cy="309563"/>
          </a:xfrm>
          <a:prstGeom prst="rect">
            <a:avLst/>
          </a:prstGeom>
        </p:spPr>
        <p:txBody>
          <a:bodyPr vert="horz" lIns="91440" tIns="45720" rIns="91440" bIns="45720" rtlCol="0" anchor="ctr"/>
          <a:lstStyle>
            <a:lvl1pPr algn="r">
              <a:defRPr sz="1000">
                <a:solidFill>
                  <a:schemeClr val="tx1">
                    <a:tint val="75000"/>
                  </a:schemeClr>
                </a:solidFill>
              </a:defRPr>
            </a:lvl1pPr>
          </a:lstStyle>
          <a:p>
            <a:pPr>
              <a:defRPr/>
            </a:pPr>
            <a:r>
              <a:rPr lang="en-US" altLang="en-US"/>
              <a:t>24/02/2022</a:t>
            </a:r>
            <a:endParaRPr lang="en-US" altLang="en-US" sz="1800"/>
          </a:p>
        </p:txBody>
      </p:sp>
      <p:sp>
        <p:nvSpPr>
          <p:cNvPr id="5" name="Footer Placeholder 4">
            <a:extLst>
              <a:ext uri="{FF2B5EF4-FFF2-40B4-BE49-F238E27FC236}">
                <a16:creationId xmlns:a16="http://schemas.microsoft.com/office/drawing/2014/main" id="{9697BC92-B059-2D91-F06F-C6871847AF70}"/>
              </a:ext>
            </a:extLst>
          </p:cNvPr>
          <p:cNvSpPr>
            <a:spLocks noGrp="1"/>
          </p:cNvSpPr>
          <p:nvPr>
            <p:ph type="ftr" sz="quarter" idx="3"/>
          </p:nvPr>
        </p:nvSpPr>
        <p:spPr>
          <a:xfrm>
            <a:off x="1535113" y="328613"/>
            <a:ext cx="5854700" cy="309562"/>
          </a:xfrm>
          <a:prstGeom prst="rect">
            <a:avLst/>
          </a:prstGeom>
        </p:spPr>
        <p:txBody>
          <a:bodyPr vert="horz" lIns="91440" tIns="45720" rIns="91440" bIns="45720" rtlCol="0" anchor="ctr"/>
          <a:lstStyle>
            <a:lvl1pPr algn="l">
              <a:defRPr sz="1000">
                <a:solidFill>
                  <a:schemeClr val="tx1">
                    <a:tint val="75000"/>
                  </a:schemeClr>
                </a:solidFill>
              </a:defRPr>
            </a:lvl1pPr>
          </a:lstStyle>
          <a:p>
            <a:pPr>
              <a:defRPr/>
            </a:pPr>
            <a:endParaRPr lang="en-US" altLang="en-US"/>
          </a:p>
        </p:txBody>
      </p:sp>
      <p:sp>
        <p:nvSpPr>
          <p:cNvPr id="6" name="Slide Number Placeholder 5">
            <a:extLst>
              <a:ext uri="{FF2B5EF4-FFF2-40B4-BE49-F238E27FC236}">
                <a16:creationId xmlns:a16="http://schemas.microsoft.com/office/drawing/2014/main" id="{047CF2B1-7EE4-57D6-907E-6A6A5B3B75F0}"/>
              </a:ext>
            </a:extLst>
          </p:cNvPr>
          <p:cNvSpPr>
            <a:spLocks noGrp="1"/>
          </p:cNvSpPr>
          <p:nvPr>
            <p:ph type="sldNum" sz="quarter" idx="4"/>
          </p:nvPr>
        </p:nvSpPr>
        <p:spPr>
          <a:xfrm>
            <a:off x="479425" y="798513"/>
            <a:ext cx="811213" cy="504825"/>
          </a:xfrm>
          <a:prstGeom prst="rect">
            <a:avLst/>
          </a:prstGeom>
        </p:spPr>
        <p:txBody>
          <a:bodyPr vert="horz" wrap="square" lIns="91440" tIns="45720" rIns="91440" bIns="45720" numCol="1" anchor="t" anchorCtr="0" compatLnSpc="1">
            <a:prstTxWarp prst="textNoShape">
              <a:avLst/>
            </a:prstTxWarp>
          </a:bodyPr>
          <a:lstStyle>
            <a:lvl1pPr algn="r">
              <a:defRPr sz="2800">
                <a:solidFill>
                  <a:schemeClr val="accent1"/>
                </a:solidFill>
              </a:defRPr>
            </a:lvl1pPr>
          </a:lstStyle>
          <a:p>
            <a:fld id="{DF78CC8E-41E4-4789-942B-E764C103991D}" type="slidenum">
              <a:rPr lang="en-US" altLang="en-US"/>
              <a:pPr/>
              <a:t>‹#›</a:t>
            </a:fld>
            <a:endParaRPr lang="en-US" altLang="en-US"/>
          </a:p>
        </p:txBody>
      </p:sp>
      <p:cxnSp>
        <p:nvCxnSpPr>
          <p:cNvPr id="12" name="Straight Connector 11">
            <a:extLst>
              <a:ext uri="{FF2B5EF4-FFF2-40B4-BE49-F238E27FC236}">
                <a16:creationId xmlns:a16="http://schemas.microsoft.com/office/drawing/2014/main" id="{1B9A5A81-EF57-B77E-C372-F6FE8A7919C0}"/>
              </a:ext>
            </a:extLst>
          </p:cNvPr>
          <p:cNvCxnSpPr/>
          <p:nvPr/>
        </p:nvCxnSpPr>
        <p:spPr>
          <a:xfrm>
            <a:off x="0" y="6142038"/>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5092" r:id="rId1"/>
    <p:sldLayoutId id="2147485093" r:id="rId2"/>
    <p:sldLayoutId id="2147485094" r:id="rId3"/>
    <p:sldLayoutId id="2147485095" r:id="rId4"/>
    <p:sldLayoutId id="2147485096" r:id="rId5"/>
    <p:sldLayoutId id="2147485097" r:id="rId6"/>
    <p:sldLayoutId id="2147485037" r:id="rId7"/>
    <p:sldLayoutId id="2147485098" r:id="rId8"/>
    <p:sldLayoutId id="2147485099" r:id="rId9"/>
    <p:sldLayoutId id="2147485100" r:id="rId10"/>
    <p:sldLayoutId id="2147485101" r:id="rId11"/>
  </p:sldLayoutIdLst>
  <p:hf hdr="0" ftr="0"/>
  <p:txStyles>
    <p:titleStyle>
      <a:lvl1pPr algn="l" rtl="0" eaLnBrk="0" fontAlgn="base" hangingPunct="0">
        <a:lnSpc>
          <a:spcPct val="90000"/>
        </a:lnSpc>
        <a:spcBef>
          <a:spcPct val="0"/>
        </a:spcBef>
        <a:spcAft>
          <a:spcPct val="0"/>
        </a:spcAft>
        <a:defRPr sz="3200" kern="1200">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Palatino Linotype" pitchFamily="18" charset="0"/>
          <a:ea typeface="等线 Light" pitchFamily="2" charset="-122"/>
        </a:defRPr>
      </a:lvl2pPr>
      <a:lvl3pPr algn="l" rtl="0" eaLnBrk="0" fontAlgn="base" hangingPunct="0">
        <a:lnSpc>
          <a:spcPct val="90000"/>
        </a:lnSpc>
        <a:spcBef>
          <a:spcPct val="0"/>
        </a:spcBef>
        <a:spcAft>
          <a:spcPct val="0"/>
        </a:spcAft>
        <a:defRPr sz="3200">
          <a:solidFill>
            <a:schemeClr val="tx1"/>
          </a:solidFill>
          <a:latin typeface="Palatino Linotype" pitchFamily="18" charset="0"/>
          <a:ea typeface="等线 Light" pitchFamily="2" charset="-122"/>
        </a:defRPr>
      </a:lvl3pPr>
      <a:lvl4pPr algn="l" rtl="0" eaLnBrk="0" fontAlgn="base" hangingPunct="0">
        <a:lnSpc>
          <a:spcPct val="90000"/>
        </a:lnSpc>
        <a:spcBef>
          <a:spcPct val="0"/>
        </a:spcBef>
        <a:spcAft>
          <a:spcPct val="0"/>
        </a:spcAft>
        <a:defRPr sz="3200">
          <a:solidFill>
            <a:schemeClr val="tx1"/>
          </a:solidFill>
          <a:latin typeface="Palatino Linotype" pitchFamily="18" charset="0"/>
          <a:ea typeface="等线 Light" pitchFamily="2" charset="-122"/>
        </a:defRPr>
      </a:lvl4pPr>
      <a:lvl5pPr algn="l" rtl="0" eaLnBrk="0" fontAlgn="base" hangingPunct="0">
        <a:lnSpc>
          <a:spcPct val="90000"/>
        </a:lnSpc>
        <a:spcBef>
          <a:spcPct val="0"/>
        </a:spcBef>
        <a:spcAft>
          <a:spcPct val="0"/>
        </a:spcAft>
        <a:defRPr sz="3200">
          <a:solidFill>
            <a:schemeClr val="tx1"/>
          </a:solidFill>
          <a:latin typeface="Palatino Linotype" pitchFamily="18" charset="0"/>
          <a:ea typeface="等线 Light" pitchFamily="2" charset="-122"/>
        </a:defRPr>
      </a:lvl5pPr>
      <a:lvl6pPr marL="457200" algn="l" rtl="0" fontAlgn="base">
        <a:lnSpc>
          <a:spcPct val="90000"/>
        </a:lnSpc>
        <a:spcBef>
          <a:spcPct val="0"/>
        </a:spcBef>
        <a:spcAft>
          <a:spcPct val="0"/>
        </a:spcAft>
        <a:defRPr sz="3200">
          <a:solidFill>
            <a:schemeClr val="tx1"/>
          </a:solidFill>
          <a:latin typeface="Palatino Linotype" pitchFamily="18" charset="0"/>
          <a:ea typeface="等线 Light" pitchFamily="2" charset="-122"/>
        </a:defRPr>
      </a:lvl6pPr>
      <a:lvl7pPr marL="914400" algn="l" rtl="0" fontAlgn="base">
        <a:lnSpc>
          <a:spcPct val="90000"/>
        </a:lnSpc>
        <a:spcBef>
          <a:spcPct val="0"/>
        </a:spcBef>
        <a:spcAft>
          <a:spcPct val="0"/>
        </a:spcAft>
        <a:defRPr sz="3200">
          <a:solidFill>
            <a:schemeClr val="tx1"/>
          </a:solidFill>
          <a:latin typeface="Palatino Linotype" pitchFamily="18" charset="0"/>
          <a:ea typeface="等线 Light" pitchFamily="2" charset="-122"/>
        </a:defRPr>
      </a:lvl7pPr>
      <a:lvl8pPr marL="1371600" algn="l" rtl="0" fontAlgn="base">
        <a:lnSpc>
          <a:spcPct val="90000"/>
        </a:lnSpc>
        <a:spcBef>
          <a:spcPct val="0"/>
        </a:spcBef>
        <a:spcAft>
          <a:spcPct val="0"/>
        </a:spcAft>
        <a:defRPr sz="3200">
          <a:solidFill>
            <a:schemeClr val="tx1"/>
          </a:solidFill>
          <a:latin typeface="Palatino Linotype" pitchFamily="18" charset="0"/>
          <a:ea typeface="等线 Light" pitchFamily="2" charset="-122"/>
        </a:defRPr>
      </a:lvl8pPr>
      <a:lvl9pPr marL="1828800" algn="l" rtl="0" fontAlgn="base">
        <a:lnSpc>
          <a:spcPct val="90000"/>
        </a:lnSpc>
        <a:spcBef>
          <a:spcPct val="0"/>
        </a:spcBef>
        <a:spcAft>
          <a:spcPct val="0"/>
        </a:spcAft>
        <a:defRPr sz="3200">
          <a:solidFill>
            <a:schemeClr val="tx1"/>
          </a:solidFill>
          <a:latin typeface="Palatino Linotype" pitchFamily="18" charset="0"/>
          <a:ea typeface="等线 Light" pitchFamily="2" charset="-122"/>
        </a:defRPr>
      </a:lvl9pPr>
    </p:titleStyle>
    <p:bodyStyle>
      <a:lvl1pPr marL="228600" indent="-228600" algn="l" rtl="0" eaLnBrk="0" fontAlgn="base" hangingPunct="0">
        <a:lnSpc>
          <a:spcPct val="120000"/>
        </a:lnSpc>
        <a:spcBef>
          <a:spcPts val="1000"/>
        </a:spcBef>
        <a:spcAft>
          <a:spcPct val="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F9EE06BC-746D-9E0D-E6D0-24F862FE697A}"/>
              </a:ext>
            </a:extLst>
          </p:cNvPr>
          <p:cNvSpPr>
            <a:spLocks noGrp="1" noChangeArrowheads="1"/>
          </p:cNvSpPr>
          <p:nvPr>
            <p:ph type="ctrTitle" idx="4294967295"/>
          </p:nvPr>
        </p:nvSpPr>
        <p:spPr>
          <a:xfrm>
            <a:off x="1" y="379413"/>
            <a:ext cx="12192000" cy="1355725"/>
          </a:xfrm>
        </p:spPr>
        <p:txBody>
          <a:bodyPr/>
          <a:lstStyle/>
          <a:p>
            <a:pPr marL="339725" algn="ctr" eaLnBrk="1" hangingPunct="1"/>
            <a:r>
              <a:rPr lang="en-US" altLang="en-US" sz="2800" b="1" dirty="0">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t>ERODE SENGUNTHAR ENGINEERING COLLEGE</a:t>
            </a:r>
            <a:br>
              <a:rPr lang="en-US" altLang="en-US" sz="2800" b="1" dirty="0">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br>
            <a:r>
              <a:rPr lang="en-US" altLang="en-US" sz="2000" dirty="0">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t>(AN AUTONOMOUS INSTITUTION)</a:t>
            </a:r>
            <a:br>
              <a:rPr lang="en-US" altLang="en-US" sz="2000" dirty="0">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br>
            <a:r>
              <a:rPr lang="en-US" altLang="en-US" sz="2000" dirty="0">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t>PERUNDURAI, ERODE-638507</a:t>
            </a:r>
            <a:endParaRPr lang="en-US" altLang="en-US" dirty="0">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72707" name="Subtitle 2">
            <a:extLst>
              <a:ext uri="{FF2B5EF4-FFF2-40B4-BE49-F238E27FC236}">
                <a16:creationId xmlns:a16="http://schemas.microsoft.com/office/drawing/2014/main" id="{0D7A20EC-2C38-1CFF-C820-FF0877FD9821}"/>
              </a:ext>
            </a:extLst>
          </p:cNvPr>
          <p:cNvSpPr>
            <a:spLocks noGrp="1" noChangeArrowheads="1"/>
          </p:cNvSpPr>
          <p:nvPr>
            <p:ph type="subTitle" idx="4294967295"/>
          </p:nvPr>
        </p:nvSpPr>
        <p:spPr>
          <a:xfrm>
            <a:off x="104504" y="1870143"/>
            <a:ext cx="12192000" cy="573088"/>
          </a:xfrm>
        </p:spPr>
        <p:txBody>
          <a:bodyPr/>
          <a:lstStyle/>
          <a:p>
            <a:pPr marL="0" indent="0" algn="ctr" eaLnBrk="1" hangingPunct="1">
              <a:buFontTx/>
              <a:buNone/>
            </a:pPr>
            <a:r>
              <a:rPr lang="en-US" altLang="en-US" sz="24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DEPARTMENT OF M.TECH (COMPUTER SCIENCE AND ENGINEERING)</a:t>
            </a:r>
            <a:endParaRPr lang="en-US" altLang="en-US" sz="18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2708" name="Google Shape;279;p13">
            <a:extLst>
              <a:ext uri="{FF2B5EF4-FFF2-40B4-BE49-F238E27FC236}">
                <a16:creationId xmlns:a16="http://schemas.microsoft.com/office/drawing/2014/main" id="{C4F5B82D-0BD9-0DAC-EF5C-5854E7AA3D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3" y="250825"/>
            <a:ext cx="1101725"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Google Shape;280;p13">
            <a:extLst>
              <a:ext uri="{FF2B5EF4-FFF2-40B4-BE49-F238E27FC236}">
                <a16:creationId xmlns:a16="http://schemas.microsoft.com/office/drawing/2014/main" id="{8F0A54E4-FDF6-4A11-7E2E-EF685B414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400" y="165100"/>
            <a:ext cx="10858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0" name="TextBox 8">
            <a:extLst>
              <a:ext uri="{FF2B5EF4-FFF2-40B4-BE49-F238E27FC236}">
                <a16:creationId xmlns:a16="http://schemas.microsoft.com/office/drawing/2014/main" id="{342A6BCA-8B78-7E1F-420F-E14A0796EAE5}"/>
              </a:ext>
            </a:extLst>
          </p:cNvPr>
          <p:cNvSpPr>
            <a:spLocks noChangeArrowheads="1"/>
          </p:cNvSpPr>
          <p:nvPr/>
        </p:nvSpPr>
        <p:spPr bwMode="auto">
          <a:xfrm>
            <a:off x="1371599" y="4376738"/>
            <a:ext cx="389255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eaLnBrk="1" hangingPunct="1">
              <a:lnSpc>
                <a:spcPct val="100000"/>
              </a:lnSpc>
              <a:spcBef>
                <a:spcPct val="0"/>
              </a:spcBef>
              <a:buClrTx/>
              <a:buSzTx/>
              <a:buFontTx/>
              <a:buNone/>
            </a:pPr>
            <a:r>
              <a:rPr lang="en-US" altLang="en-US" sz="2000" b="1" dirty="0">
                <a:solidFill>
                  <a:srgbClr val="000000"/>
                </a:solidFill>
                <a:latin typeface="Times New Roman" panose="02020603050405020304" pitchFamily="18" charset="0"/>
                <a:cs typeface="Times New Roman" panose="02020603050405020304" pitchFamily="18" charset="0"/>
              </a:rPr>
              <a:t>BATCH.NO: 13</a:t>
            </a:r>
            <a:endParaRPr lang="en-US" altLang="en-US" sz="2000" b="1" dirty="0">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b="1" dirty="0">
                <a:solidFill>
                  <a:srgbClr val="000000"/>
                </a:solidFill>
                <a:latin typeface="Times New Roman" panose="02020603050405020304" pitchFamily="18" charset="0"/>
                <a:cs typeface="Times New Roman" panose="02020603050405020304" pitchFamily="18" charset="0"/>
              </a:rPr>
              <a:t>UNDER THE GUIDANCE OF</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MR.LOGANATHAN E</a:t>
            </a:r>
          </a:p>
          <a:p>
            <a:pPr eaLnBrk="1" hangingPunct="1">
              <a:lnSpc>
                <a:spcPct val="100000"/>
              </a:lnSpc>
              <a:spcBef>
                <a:spcPct val="0"/>
              </a:spcBef>
              <a:buClrTx/>
              <a:buSzTx/>
              <a:buFontTx/>
              <a:buNone/>
            </a:pPr>
            <a:r>
              <a:rPr lang="en-US" altLang="en-US" sz="2000" b="1" dirty="0">
                <a:latin typeface="Times New Roman" panose="02020603050405020304" pitchFamily="18" charset="0"/>
                <a:cs typeface="Times New Roman" panose="02020603050405020304" pitchFamily="18" charset="0"/>
                <a:sym typeface="Arial" panose="020B0604020202020204" pitchFamily="34" charset="0"/>
              </a:rPr>
              <a:t>Asst. Professor / CSE</a:t>
            </a:r>
            <a:endParaRPr lang="en-US" altLang="en-US" sz="2000" b="1"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72711" name="TextBox 9">
            <a:extLst>
              <a:ext uri="{FF2B5EF4-FFF2-40B4-BE49-F238E27FC236}">
                <a16:creationId xmlns:a16="http://schemas.microsoft.com/office/drawing/2014/main" id="{A64454A6-2C58-3684-03CC-D745FA908AB1}"/>
              </a:ext>
            </a:extLst>
          </p:cNvPr>
          <p:cNvSpPr>
            <a:spLocks noChangeArrowheads="1"/>
          </p:cNvSpPr>
          <p:nvPr/>
        </p:nvSpPr>
        <p:spPr bwMode="auto">
          <a:xfrm>
            <a:off x="6780213" y="4344988"/>
            <a:ext cx="51403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ctr" eaLnBrk="1" hangingPunct="1">
              <a:lnSpc>
                <a:spcPct val="100000"/>
              </a:lnSpc>
              <a:spcBef>
                <a:spcPct val="0"/>
              </a:spcBef>
              <a:buClrTx/>
              <a:buSzTx/>
              <a:buFontTx/>
              <a:buNone/>
            </a:pPr>
            <a:r>
              <a:rPr lang="en-US" altLang="en-US" sz="2000" b="1" dirty="0">
                <a:solidFill>
                  <a:srgbClr val="000000"/>
                </a:solidFill>
                <a:latin typeface="Times New Roman" panose="02020603050405020304" pitchFamily="18" charset="0"/>
                <a:cs typeface="Times New Roman" panose="02020603050405020304" pitchFamily="18" charset="0"/>
              </a:rPr>
              <a:t>PRESENTED BY</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dirty="0">
                <a:solidFill>
                  <a:srgbClr val="000000"/>
                </a:solidFill>
                <a:latin typeface="Times New Roman" panose="02020603050405020304" pitchFamily="18" charset="0"/>
                <a:cs typeface="Times New Roman" panose="02020603050405020304" pitchFamily="18" charset="0"/>
              </a:rPr>
              <a:t>ROHEETH  B                  </a:t>
            </a:r>
            <a:r>
              <a:rPr lang="en-US" altLang="en-US" sz="2000" b="1" dirty="0">
                <a:solidFill>
                  <a:srgbClr val="000000"/>
                </a:solidFill>
                <a:latin typeface="Times New Roman" panose="02020603050405020304" pitchFamily="18" charset="0"/>
                <a:cs typeface="Times New Roman" panose="02020603050405020304" pitchFamily="18" charset="0"/>
              </a:rPr>
              <a:t>(730421553031)</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dirty="0">
                <a:solidFill>
                  <a:srgbClr val="000000"/>
                </a:solidFill>
                <a:latin typeface="Times New Roman" panose="02020603050405020304" pitchFamily="18" charset="0"/>
                <a:cs typeface="Times New Roman" panose="02020603050405020304" pitchFamily="18" charset="0"/>
              </a:rPr>
              <a:t>SURIYAPRASATH B     </a:t>
            </a:r>
            <a:r>
              <a:rPr lang="en-US" altLang="en-US" sz="2000" b="1" dirty="0">
                <a:solidFill>
                  <a:srgbClr val="000000"/>
                </a:solidFill>
                <a:latin typeface="Times New Roman" panose="02020603050405020304" pitchFamily="18" charset="0"/>
                <a:cs typeface="Times New Roman" panose="02020603050405020304" pitchFamily="18" charset="0"/>
              </a:rPr>
              <a:t>(730421553038)</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dirty="0">
                <a:solidFill>
                  <a:srgbClr val="000000"/>
                </a:solidFill>
                <a:latin typeface="Times New Roman" panose="02020603050405020304" pitchFamily="18" charset="0"/>
                <a:cs typeface="Times New Roman" panose="02020603050405020304" pitchFamily="18" charset="0"/>
              </a:rPr>
              <a:t>YOGESH K                     </a:t>
            </a:r>
            <a:r>
              <a:rPr lang="en-US" altLang="en-US" sz="2000" b="1" dirty="0">
                <a:solidFill>
                  <a:srgbClr val="000000"/>
                </a:solidFill>
                <a:latin typeface="Times New Roman" panose="02020603050405020304" pitchFamily="18" charset="0"/>
                <a:cs typeface="Times New Roman" panose="02020603050405020304" pitchFamily="18" charset="0"/>
              </a:rPr>
              <a:t>(730421553044)</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b="1" dirty="0">
                <a:solidFill>
                  <a:srgbClr val="000000"/>
                </a:solidFill>
                <a:latin typeface="Times New Roman" panose="02020603050405020304" pitchFamily="18" charset="0"/>
                <a:cs typeface="Times New Roman" panose="02020603050405020304" pitchFamily="18" charset="0"/>
              </a:rPr>
              <a:t>	</a:t>
            </a:r>
            <a:endParaRPr lang="en-US" altLang="en-US" sz="2000" dirty="0">
              <a:solidFill>
                <a:srgbClr val="000000"/>
              </a:solidFill>
              <a:latin typeface="Times New Roman" panose="02020603050405020304" pitchFamily="18" charset="0"/>
              <a:cs typeface="Times New Roman" panose="02020603050405020304" pitchFamily="18" charset="0"/>
            </a:endParaRPr>
          </a:p>
        </p:txBody>
      </p:sp>
      <p:sp>
        <p:nvSpPr>
          <p:cNvPr id="72713" name="Slide Number Placeholder 9">
            <a:extLst>
              <a:ext uri="{FF2B5EF4-FFF2-40B4-BE49-F238E27FC236}">
                <a16:creationId xmlns:a16="http://schemas.microsoft.com/office/drawing/2014/main" id="{B790764A-8267-1837-603A-7C093124F574}"/>
              </a:ext>
            </a:extLst>
          </p:cNvPr>
          <p:cNvSpPr>
            <a:spLocks noChangeArrowheads="1"/>
          </p:cNvSpPr>
          <p:nvPr/>
        </p:nvSpPr>
        <p:spPr bwMode="auto">
          <a:xfrm>
            <a:off x="10721975" y="6243638"/>
            <a:ext cx="763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r" eaLnBrk="1" hangingPunct="1"/>
            <a:r>
              <a:rPr lang="en-US" altLang="en-US" sz="1000" b="1" i="1">
                <a:latin typeface="Times New Roman" panose="02020603050405020304" pitchFamily="18" charset="0"/>
                <a:ea typeface="等线" panose="02010600030101010101" pitchFamily="2" charset="-122"/>
                <a:cs typeface="Times New Roman" panose="02020603050405020304" pitchFamily="18" charset="0"/>
              </a:rPr>
              <a:t>1</a:t>
            </a:r>
            <a:endParaRPr lang="en-US" altLang="en-US">
              <a:latin typeface="Times New Roman" panose="02020603050405020304" pitchFamily="18" charset="0"/>
              <a:ea typeface="等线" panose="02010600030101010101" pitchFamily="2" charset="-122"/>
              <a:cs typeface="Times New Roman" panose="02020603050405020304" pitchFamily="18" charset="0"/>
            </a:endParaRPr>
          </a:p>
        </p:txBody>
      </p:sp>
      <p:sp>
        <p:nvSpPr>
          <p:cNvPr id="72714" name="TextBox 1">
            <a:extLst>
              <a:ext uri="{FF2B5EF4-FFF2-40B4-BE49-F238E27FC236}">
                <a16:creationId xmlns:a16="http://schemas.microsoft.com/office/drawing/2014/main" id="{FCFB3A82-BC42-5566-2E14-74FFC63587E7}"/>
              </a:ext>
            </a:extLst>
          </p:cNvPr>
          <p:cNvSpPr txBox="1">
            <a:spLocks noChangeArrowheads="1"/>
          </p:cNvSpPr>
          <p:nvPr/>
        </p:nvSpPr>
        <p:spPr bwMode="auto">
          <a:xfrm>
            <a:off x="1371599" y="2670473"/>
            <a:ext cx="97139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ctr"/>
            <a:r>
              <a:rPr lang="en-US" dirty="0">
                <a:solidFill>
                  <a:schemeClr val="accent5">
                    <a:lumMod val="50000"/>
                  </a:schemeClr>
                </a:solidFill>
                <a:latin typeface="Times New Roman" panose="02020603050405020304" pitchFamily="18" charset="0"/>
                <a:cs typeface="Times New Roman" panose="02020603050405020304" pitchFamily="18" charset="0"/>
              </a:rPr>
              <a:t>WEATHER PREDICTION USING MACHINE LEARNING AND IOT</a:t>
            </a:r>
          </a:p>
          <a:p>
            <a:pPr algn="ctr"/>
            <a:endParaRPr lang="en-IN" altLang="en-US" dirty="0">
              <a:latin typeface="Times New Roman" panose="02020603050405020304" pitchFamily="18" charset="0"/>
              <a:cs typeface="Times New Roman" panose="02020603050405020304" pitchFamily="18" charset="0"/>
            </a:endParaRPr>
          </a:p>
          <a:p>
            <a:pPr algn="ctr"/>
            <a:r>
              <a:rPr lang="en-IN" altLang="en-US" b="1"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ZEROTH REVIEW </a:t>
            </a: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AD0F35-602E-A0BA-21CE-F4B37AF130A6}"/>
              </a:ext>
            </a:extLst>
          </p:cNvPr>
          <p:cNvSpPr txBox="1">
            <a:spLocks noChangeArrowheads="1"/>
          </p:cNvSpPr>
          <p:nvPr/>
        </p:nvSpPr>
        <p:spPr>
          <a:xfrm>
            <a:off x="1" y="379413"/>
            <a:ext cx="12192000" cy="1355725"/>
          </a:xfrm>
          <a:prstGeom prst="rect">
            <a:avLst/>
          </a:prstGeom>
        </p:spPr>
        <p:txBody>
          <a:bodyPr vert="horz" lIns="91440" tIns="45720" rIns="91440" bIns="45720" rtlCol="0" anchor="t">
            <a:normAutofit/>
          </a:bodyPr>
          <a:lstStyle>
            <a:lvl1pPr algn="l" rtl="0" eaLnBrk="0" fontAlgn="base" hangingPunct="0">
              <a:lnSpc>
                <a:spcPct val="90000"/>
              </a:lnSpc>
              <a:spcBef>
                <a:spcPct val="0"/>
              </a:spcBef>
              <a:spcAft>
                <a:spcPct val="0"/>
              </a:spcAft>
              <a:defRPr sz="3200" kern="1200" cap="all">
                <a:solidFill>
                  <a:schemeClr val="tx1"/>
                </a:solidFill>
                <a:latin typeface="+mj-lt"/>
                <a:ea typeface="+mj-ea"/>
                <a:cs typeface="+mj-cs"/>
              </a:defRPr>
            </a:lvl1pPr>
            <a:lvl2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2pPr>
            <a:lvl3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3pPr>
            <a:lvl4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4pPr>
            <a:lvl5pPr algn="l" rtl="0" eaLnBrk="0" fontAlgn="base" hangingPunct="0">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5pPr>
            <a:lvl6pPr marL="4572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6pPr>
            <a:lvl7pPr marL="9144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7pPr>
            <a:lvl8pPr marL="13716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8pPr>
            <a:lvl9pPr marL="1828800" algn="l" rtl="0" fontAlgn="base">
              <a:lnSpc>
                <a:spcPct val="90000"/>
              </a:lnSpc>
              <a:spcBef>
                <a:spcPct val="0"/>
              </a:spcBef>
              <a:spcAft>
                <a:spcPct val="0"/>
              </a:spcAft>
              <a:defRPr sz="3200">
                <a:solidFill>
                  <a:schemeClr val="tx1"/>
                </a:solidFill>
                <a:latin typeface="Gill Sans MT" panose="020B0502020104020203" pitchFamily="34" charset="0"/>
                <a:ea typeface="等线 Light" panose="02010600030101010101" pitchFamily="2" charset="-122"/>
              </a:defRPr>
            </a:lvl9pPr>
          </a:lstStyle>
          <a:p>
            <a:pPr marL="339725" algn="ctr" eaLnBrk="1" hangingPunct="1"/>
            <a:r>
              <a:rPr lang="en-US" altLang="en-US" sz="2800" b="1">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t>ERODE SENGUNTHAR ENGINEERING COLLEGE</a:t>
            </a:r>
            <a:br>
              <a:rPr lang="en-US" altLang="en-US" sz="2800" b="1">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br>
            <a:r>
              <a:rPr lang="en-US" altLang="en-US" sz="2000">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t>(AN AUTONOMOUS INSTITUTION)</a:t>
            </a:r>
            <a:br>
              <a:rPr lang="en-US" altLang="en-US" sz="2000">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br>
            <a:r>
              <a:rPr lang="en-US" altLang="en-US" sz="2000">
                <a:latin typeface="Times New Roman" panose="02020603050405020304" pitchFamily="18" charset="0"/>
                <a:ea typeface="等线 Light" panose="02010600030101010101" pitchFamily="2" charset="-122"/>
                <a:cs typeface="Times New Roman" panose="02020603050405020304" pitchFamily="18" charset="0"/>
                <a:sym typeface="Arial" panose="020B0604020202020204" pitchFamily="34" charset="0"/>
              </a:rPr>
              <a:t>PERUNDURAI, ERODE-638507</a:t>
            </a:r>
            <a:endParaRPr lang="en-US" altLang="en-US" dirty="0">
              <a:latin typeface="Times New Roman" panose="02020603050405020304" pitchFamily="18" charset="0"/>
              <a:ea typeface="等线 Light" panose="02010600030101010101" pitchFamily="2" charset="-122"/>
              <a:cs typeface="Times New Roman" panose="02020603050405020304" pitchFamily="18" charset="0"/>
            </a:endParaRPr>
          </a:p>
        </p:txBody>
      </p:sp>
      <p:sp>
        <p:nvSpPr>
          <p:cNvPr id="5" name="Subtitle 2">
            <a:extLst>
              <a:ext uri="{FF2B5EF4-FFF2-40B4-BE49-F238E27FC236}">
                <a16:creationId xmlns:a16="http://schemas.microsoft.com/office/drawing/2014/main" id="{EF053CE6-9266-7FE5-5BFA-48B83DA8B611}"/>
              </a:ext>
            </a:extLst>
          </p:cNvPr>
          <p:cNvSpPr txBox="1">
            <a:spLocks noChangeArrowheads="1"/>
          </p:cNvSpPr>
          <p:nvPr/>
        </p:nvSpPr>
        <p:spPr bwMode="auto">
          <a:xfrm>
            <a:off x="104504" y="1720850"/>
            <a:ext cx="121920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120000"/>
              </a:lnSpc>
              <a:spcBef>
                <a:spcPts val="1000"/>
              </a:spcBef>
              <a:spcAft>
                <a:spcPct val="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6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accent1"/>
              </a:buClr>
              <a:buSzPct val="100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eaLnBrk="1" hangingPunct="1">
              <a:buFontTx/>
              <a:buNone/>
            </a:pPr>
            <a:r>
              <a:rPr lang="en-US" altLang="en-US" sz="24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DEPARTMENT OF M.TECH (COMPUTER SCIENCE AND ENGINEERING)</a:t>
            </a:r>
            <a:endParaRPr lang="en-US" altLang="en-US" sz="18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6" name="Google Shape;279;p13">
            <a:extLst>
              <a:ext uri="{FF2B5EF4-FFF2-40B4-BE49-F238E27FC236}">
                <a16:creationId xmlns:a16="http://schemas.microsoft.com/office/drawing/2014/main" id="{C90AB10A-12CD-9887-E196-284592F15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3" y="250825"/>
            <a:ext cx="1101725"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Google Shape;280;p13">
            <a:extLst>
              <a:ext uri="{FF2B5EF4-FFF2-40B4-BE49-F238E27FC236}">
                <a16:creationId xmlns:a16="http://schemas.microsoft.com/office/drawing/2014/main" id="{1267B6EA-7071-D357-95BE-5501C5124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400" y="165100"/>
            <a:ext cx="10858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8">
            <a:extLst>
              <a:ext uri="{FF2B5EF4-FFF2-40B4-BE49-F238E27FC236}">
                <a16:creationId xmlns:a16="http://schemas.microsoft.com/office/drawing/2014/main" id="{5004DF7B-4894-B473-44EA-D08EA5F7AA8E}"/>
              </a:ext>
            </a:extLst>
          </p:cNvPr>
          <p:cNvSpPr>
            <a:spLocks noChangeArrowheads="1"/>
          </p:cNvSpPr>
          <p:nvPr/>
        </p:nvSpPr>
        <p:spPr bwMode="auto">
          <a:xfrm>
            <a:off x="1371599" y="4376738"/>
            <a:ext cx="389255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eaLnBrk="1" hangingPunct="1">
              <a:lnSpc>
                <a:spcPct val="100000"/>
              </a:lnSpc>
              <a:spcBef>
                <a:spcPct val="0"/>
              </a:spcBef>
              <a:buClrTx/>
              <a:buSzTx/>
              <a:buFontTx/>
              <a:buNone/>
            </a:pPr>
            <a:r>
              <a:rPr lang="en-US" altLang="en-US" sz="2000" b="1" dirty="0">
                <a:solidFill>
                  <a:srgbClr val="000000"/>
                </a:solidFill>
                <a:latin typeface="Times New Roman" panose="02020603050405020304" pitchFamily="18" charset="0"/>
                <a:cs typeface="Times New Roman" panose="02020603050405020304" pitchFamily="18" charset="0"/>
              </a:rPr>
              <a:t>BATCH.NO: 13</a:t>
            </a:r>
            <a:endParaRPr lang="en-US" altLang="en-US" sz="2000" b="1" dirty="0">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b="1" dirty="0">
                <a:solidFill>
                  <a:srgbClr val="000000"/>
                </a:solidFill>
                <a:latin typeface="Times New Roman" panose="02020603050405020304" pitchFamily="18" charset="0"/>
                <a:cs typeface="Times New Roman" panose="02020603050405020304" pitchFamily="18" charset="0"/>
              </a:rPr>
              <a:t>UNDER THE GUIDANCE OF</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b="1" dirty="0">
                <a:latin typeface="Times New Roman" panose="02020603050405020304" pitchFamily="18" charset="0"/>
                <a:cs typeface="Times New Roman" panose="02020603050405020304" pitchFamily="18" charset="0"/>
              </a:rPr>
              <a:t>MR.LOGANATHAN E</a:t>
            </a:r>
          </a:p>
          <a:p>
            <a:pPr eaLnBrk="1" hangingPunct="1">
              <a:lnSpc>
                <a:spcPct val="100000"/>
              </a:lnSpc>
              <a:spcBef>
                <a:spcPct val="0"/>
              </a:spcBef>
              <a:buClrTx/>
              <a:buSzTx/>
              <a:buFontTx/>
              <a:buNone/>
            </a:pPr>
            <a:r>
              <a:rPr lang="en-US" altLang="en-US" sz="2000" b="1" dirty="0">
                <a:latin typeface="Times New Roman" panose="02020603050405020304" pitchFamily="18" charset="0"/>
                <a:cs typeface="Times New Roman" panose="02020603050405020304" pitchFamily="18" charset="0"/>
                <a:sym typeface="Arial" panose="020B0604020202020204" pitchFamily="34" charset="0"/>
              </a:rPr>
              <a:t>Asst. Professor / CSE</a:t>
            </a:r>
            <a:endParaRPr lang="en-US" altLang="en-US" sz="2000" b="1"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ea typeface="等线" panose="02010600030101010101" pitchFamily="2" charset="-122"/>
              <a:cs typeface="Times New Roman" panose="02020603050405020304" pitchFamily="18" charset="0"/>
            </a:endParaRPr>
          </a:p>
        </p:txBody>
      </p:sp>
      <p:sp>
        <p:nvSpPr>
          <p:cNvPr id="9" name="TextBox 9">
            <a:extLst>
              <a:ext uri="{FF2B5EF4-FFF2-40B4-BE49-F238E27FC236}">
                <a16:creationId xmlns:a16="http://schemas.microsoft.com/office/drawing/2014/main" id="{3A3101BB-B5AD-0A60-0189-A0C51F59FDCB}"/>
              </a:ext>
            </a:extLst>
          </p:cNvPr>
          <p:cNvSpPr>
            <a:spLocks noChangeArrowheads="1"/>
          </p:cNvSpPr>
          <p:nvPr/>
        </p:nvSpPr>
        <p:spPr bwMode="auto">
          <a:xfrm>
            <a:off x="7051675" y="4384973"/>
            <a:ext cx="5140325"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ctr" eaLnBrk="1" hangingPunct="1">
              <a:lnSpc>
                <a:spcPct val="100000"/>
              </a:lnSpc>
              <a:spcBef>
                <a:spcPct val="0"/>
              </a:spcBef>
              <a:buClrTx/>
              <a:buSzTx/>
              <a:buFontTx/>
              <a:buNone/>
            </a:pPr>
            <a:r>
              <a:rPr lang="en-US" altLang="en-US" sz="2000" b="1" dirty="0">
                <a:solidFill>
                  <a:srgbClr val="000000"/>
                </a:solidFill>
                <a:latin typeface="Times New Roman" panose="02020603050405020304" pitchFamily="18" charset="0"/>
                <a:cs typeface="Times New Roman" panose="02020603050405020304" pitchFamily="18" charset="0"/>
              </a:rPr>
              <a:t>PRESENTED BY</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dirty="0">
                <a:solidFill>
                  <a:srgbClr val="000000"/>
                </a:solidFill>
                <a:latin typeface="Times New Roman" panose="02020603050405020304" pitchFamily="18" charset="0"/>
                <a:cs typeface="Times New Roman" panose="02020603050405020304" pitchFamily="18" charset="0"/>
              </a:rPr>
              <a:t>ROHEETH  B                  </a:t>
            </a:r>
            <a:r>
              <a:rPr lang="en-US" altLang="en-US" sz="2000" b="1" dirty="0">
                <a:solidFill>
                  <a:srgbClr val="000000"/>
                </a:solidFill>
                <a:latin typeface="Times New Roman" panose="02020603050405020304" pitchFamily="18" charset="0"/>
                <a:cs typeface="Times New Roman" panose="02020603050405020304" pitchFamily="18" charset="0"/>
              </a:rPr>
              <a:t>(730421553031)</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dirty="0">
                <a:solidFill>
                  <a:srgbClr val="000000"/>
                </a:solidFill>
                <a:latin typeface="Times New Roman" panose="02020603050405020304" pitchFamily="18" charset="0"/>
                <a:cs typeface="Times New Roman" panose="02020603050405020304" pitchFamily="18" charset="0"/>
              </a:rPr>
              <a:t>SURIYAPRASATH B     </a:t>
            </a:r>
            <a:r>
              <a:rPr lang="en-US" altLang="en-US" sz="2000" b="1" dirty="0">
                <a:solidFill>
                  <a:srgbClr val="000000"/>
                </a:solidFill>
                <a:latin typeface="Times New Roman" panose="02020603050405020304" pitchFamily="18" charset="0"/>
                <a:cs typeface="Times New Roman" panose="02020603050405020304" pitchFamily="18" charset="0"/>
              </a:rPr>
              <a:t>(730421553038)</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dirty="0">
                <a:solidFill>
                  <a:srgbClr val="000000"/>
                </a:solidFill>
                <a:latin typeface="Times New Roman" panose="02020603050405020304" pitchFamily="18" charset="0"/>
                <a:cs typeface="Times New Roman" panose="02020603050405020304" pitchFamily="18" charset="0"/>
              </a:rPr>
              <a:t>YOGESH K                     </a:t>
            </a:r>
            <a:r>
              <a:rPr lang="en-US" altLang="en-US" sz="2000" b="1" dirty="0">
                <a:solidFill>
                  <a:srgbClr val="000000"/>
                </a:solidFill>
                <a:latin typeface="Times New Roman" panose="02020603050405020304" pitchFamily="18" charset="0"/>
                <a:cs typeface="Times New Roman" panose="02020603050405020304" pitchFamily="18" charset="0"/>
              </a:rPr>
              <a:t>(730421553044)</a:t>
            </a:r>
            <a:endParaRPr lang="en-US" altLang="en-US" sz="2000" dirty="0">
              <a:solidFill>
                <a:srgbClr val="000000"/>
              </a:solidFill>
              <a:latin typeface="Times New Roman" panose="02020603050405020304" pitchFamily="18" charset="0"/>
              <a:cs typeface="Times New Roman" panose="02020603050405020304" pitchFamily="18" charset="0"/>
            </a:endParaRPr>
          </a:p>
          <a:p>
            <a:pPr eaLnBrk="1" hangingPunct="1">
              <a:lnSpc>
                <a:spcPct val="100000"/>
              </a:lnSpc>
              <a:spcBef>
                <a:spcPct val="0"/>
              </a:spcBef>
              <a:buClrTx/>
              <a:buSzTx/>
              <a:buFontTx/>
              <a:buNone/>
            </a:pPr>
            <a:r>
              <a:rPr lang="en-US" altLang="en-US" sz="2000" b="1" dirty="0">
                <a:solidFill>
                  <a:srgbClr val="000000"/>
                </a:solidFill>
                <a:latin typeface="Times New Roman" panose="02020603050405020304" pitchFamily="18" charset="0"/>
                <a:cs typeface="Times New Roman" panose="02020603050405020304" pitchFamily="18" charset="0"/>
              </a:rPr>
              <a:t>	</a:t>
            </a:r>
            <a:endParaRPr lang="en-US" altLang="en-US" sz="2000" dirty="0">
              <a:solidFill>
                <a:srgbClr val="000000"/>
              </a:solidFill>
              <a:latin typeface="Times New Roman" panose="02020603050405020304" pitchFamily="18" charset="0"/>
              <a:cs typeface="Times New Roman" panose="02020603050405020304" pitchFamily="18" charset="0"/>
            </a:endParaRPr>
          </a:p>
        </p:txBody>
      </p:sp>
      <p:sp>
        <p:nvSpPr>
          <p:cNvPr id="10" name="Slide Number Placeholder 9">
            <a:extLst>
              <a:ext uri="{FF2B5EF4-FFF2-40B4-BE49-F238E27FC236}">
                <a16:creationId xmlns:a16="http://schemas.microsoft.com/office/drawing/2014/main" id="{E3497F1F-2CC3-4238-857D-7A0B0BD63876}"/>
              </a:ext>
            </a:extLst>
          </p:cNvPr>
          <p:cNvSpPr>
            <a:spLocks noChangeArrowheads="1"/>
          </p:cNvSpPr>
          <p:nvPr/>
        </p:nvSpPr>
        <p:spPr bwMode="auto">
          <a:xfrm>
            <a:off x="10721975" y="6243638"/>
            <a:ext cx="763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r" eaLnBrk="1" hangingPunct="1"/>
            <a:r>
              <a:rPr lang="en-US" altLang="en-US" sz="1000" b="1" i="1">
                <a:latin typeface="Times New Roman" panose="02020603050405020304" pitchFamily="18" charset="0"/>
                <a:ea typeface="等线" panose="02010600030101010101" pitchFamily="2" charset="-122"/>
                <a:cs typeface="Times New Roman" panose="02020603050405020304" pitchFamily="18" charset="0"/>
              </a:rPr>
              <a:t>1</a:t>
            </a:r>
            <a:endParaRPr lang="en-US" altLang="en-US">
              <a:latin typeface="Times New Roman" panose="02020603050405020304" pitchFamily="18" charset="0"/>
              <a:ea typeface="等线" panose="02010600030101010101" pitchFamily="2" charset="-122"/>
              <a:cs typeface="Times New Roman" panose="02020603050405020304" pitchFamily="18" charset="0"/>
            </a:endParaRPr>
          </a:p>
        </p:txBody>
      </p:sp>
      <p:sp>
        <p:nvSpPr>
          <p:cNvPr id="11" name="TextBox 1">
            <a:extLst>
              <a:ext uri="{FF2B5EF4-FFF2-40B4-BE49-F238E27FC236}">
                <a16:creationId xmlns:a16="http://schemas.microsoft.com/office/drawing/2014/main" id="{4D710648-5788-4D7F-BB41-FF9C84530548}"/>
              </a:ext>
            </a:extLst>
          </p:cNvPr>
          <p:cNvSpPr txBox="1">
            <a:spLocks noChangeArrowheads="1"/>
          </p:cNvSpPr>
          <p:nvPr/>
        </p:nvSpPr>
        <p:spPr bwMode="auto">
          <a:xfrm>
            <a:off x="1371599" y="2670473"/>
            <a:ext cx="97139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ctr"/>
            <a:r>
              <a:rPr lang="en-US" dirty="0">
                <a:solidFill>
                  <a:schemeClr val="accent5">
                    <a:lumMod val="50000"/>
                  </a:schemeClr>
                </a:solidFill>
                <a:latin typeface="Times New Roman" panose="02020603050405020304" pitchFamily="18" charset="0"/>
                <a:cs typeface="Times New Roman" panose="02020603050405020304" pitchFamily="18" charset="0"/>
              </a:rPr>
              <a:t>WEATHER PREDICTION USING MACHINE LEARNING AND IOT</a:t>
            </a:r>
          </a:p>
          <a:p>
            <a:pPr algn="ctr"/>
            <a:endParaRPr lang="en-IN" altLang="en-US" dirty="0">
              <a:latin typeface="Times New Roman" panose="02020603050405020304" pitchFamily="18" charset="0"/>
              <a:cs typeface="Times New Roman" panose="02020603050405020304" pitchFamily="18" charset="0"/>
            </a:endParaRPr>
          </a:p>
          <a:p>
            <a:pPr algn="ctr"/>
            <a:r>
              <a:rPr lang="en-IN" sz="1800" b="1" i="0" u="none" strike="noStrike" baseline="0" dirty="0">
                <a:latin typeface="TimesNewRomanPS-BoldMT"/>
              </a:rPr>
              <a:t>SECOND</a:t>
            </a:r>
            <a:r>
              <a:rPr lang="en-IN" altLang="en-US" b="1"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 REVIEW </a:t>
            </a:r>
          </a:p>
        </p:txBody>
      </p:sp>
    </p:spTree>
    <p:extLst>
      <p:ext uri="{BB962C8B-B14F-4D97-AF65-F5344CB8AC3E}">
        <p14:creationId xmlns:p14="http://schemas.microsoft.com/office/powerpoint/2010/main" val="95791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07CAD38-537E-0F80-AB19-9266DDAF277B}"/>
              </a:ext>
            </a:extLst>
          </p:cNvPr>
          <p:cNvGraphicFramePr>
            <a:graphicFrameLocks noGrp="1"/>
          </p:cNvGraphicFramePr>
          <p:nvPr>
            <p:extLst>
              <p:ext uri="{D42A27DB-BD31-4B8C-83A1-F6EECF244321}">
                <p14:modId xmlns:p14="http://schemas.microsoft.com/office/powerpoint/2010/main" val="3523666965"/>
              </p:ext>
            </p:extLst>
          </p:nvPr>
        </p:nvGraphicFramePr>
        <p:xfrm>
          <a:off x="350521" y="1021079"/>
          <a:ext cx="11353799" cy="5239320"/>
        </p:xfrm>
        <a:graphic>
          <a:graphicData uri="http://schemas.openxmlformats.org/drawingml/2006/table">
            <a:tbl>
              <a:tblPr firstRow="1" bandRow="1"/>
              <a:tblGrid>
                <a:gridCol w="797144">
                  <a:extLst>
                    <a:ext uri="{9D8B030D-6E8A-4147-A177-3AD203B41FA5}">
                      <a16:colId xmlns:a16="http://schemas.microsoft.com/office/drawing/2014/main" val="2766979622"/>
                    </a:ext>
                  </a:extLst>
                </a:gridCol>
                <a:gridCol w="4433855">
                  <a:extLst>
                    <a:ext uri="{9D8B030D-6E8A-4147-A177-3AD203B41FA5}">
                      <a16:colId xmlns:a16="http://schemas.microsoft.com/office/drawing/2014/main" val="3063369570"/>
                    </a:ext>
                  </a:extLst>
                </a:gridCol>
                <a:gridCol w="2408285">
                  <a:extLst>
                    <a:ext uri="{9D8B030D-6E8A-4147-A177-3AD203B41FA5}">
                      <a16:colId xmlns:a16="http://schemas.microsoft.com/office/drawing/2014/main" val="3759635881"/>
                    </a:ext>
                  </a:extLst>
                </a:gridCol>
                <a:gridCol w="1385917">
                  <a:extLst>
                    <a:ext uri="{9D8B030D-6E8A-4147-A177-3AD203B41FA5}">
                      <a16:colId xmlns:a16="http://schemas.microsoft.com/office/drawing/2014/main" val="1442369597"/>
                    </a:ext>
                  </a:extLst>
                </a:gridCol>
                <a:gridCol w="2328598">
                  <a:extLst>
                    <a:ext uri="{9D8B030D-6E8A-4147-A177-3AD203B41FA5}">
                      <a16:colId xmlns:a16="http://schemas.microsoft.com/office/drawing/2014/main" val="1927974829"/>
                    </a:ext>
                  </a:extLst>
                </a:gridCol>
              </a:tblGrid>
              <a:tr h="499231">
                <a:tc>
                  <a:txBody>
                    <a:bodyPr/>
                    <a:lstStyle/>
                    <a:p>
                      <a:pPr algn="ctr">
                        <a:lnSpc>
                          <a:spcPct val="200000"/>
                        </a:lnSpc>
                      </a:pPr>
                      <a:r>
                        <a:rPr lang="en-IN" dirty="0">
                          <a:latin typeface="Times New Roman" panose="02020603050405020304" pitchFamily="18" charset="0"/>
                          <a:cs typeface="Times New Roman" panose="02020603050405020304" pitchFamily="18" charset="0"/>
                        </a:rPr>
                        <a:t>S.NO</a:t>
                      </a:r>
                    </a:p>
                  </a:txBody>
                  <a:tcPr>
                    <a:solidFill>
                      <a:schemeClr val="bg1">
                        <a:lumMod val="85000"/>
                      </a:schemeClr>
                    </a:solidFill>
                  </a:tcPr>
                </a:tc>
                <a:tc>
                  <a:txBody>
                    <a:bodyPr/>
                    <a:lstStyle/>
                    <a:p>
                      <a:pPr algn="ctr">
                        <a:lnSpc>
                          <a:spcPct val="200000"/>
                        </a:lnSpc>
                      </a:pPr>
                      <a:r>
                        <a:rPr lang="en-IN" dirty="0">
                          <a:latin typeface="Times New Roman" panose="02020603050405020304" pitchFamily="18" charset="0"/>
                          <a:cs typeface="Times New Roman" panose="02020603050405020304" pitchFamily="18" charset="0"/>
                        </a:rPr>
                        <a:t>TITLE</a:t>
                      </a:r>
                    </a:p>
                  </a:txBody>
                  <a:tcPr>
                    <a:solidFill>
                      <a:schemeClr val="bg1">
                        <a:lumMod val="85000"/>
                      </a:schemeClr>
                    </a:solidFill>
                  </a:tcPr>
                </a:tc>
                <a:tc>
                  <a:txBody>
                    <a:bodyPr/>
                    <a:lstStyle/>
                    <a:p>
                      <a:pPr algn="ctr">
                        <a:lnSpc>
                          <a:spcPct val="200000"/>
                        </a:lnSpc>
                      </a:pPr>
                      <a:r>
                        <a:rPr lang="en-IN" dirty="0">
                          <a:latin typeface="Times New Roman" panose="02020603050405020304" pitchFamily="18" charset="0"/>
                          <a:cs typeface="Times New Roman" panose="02020603050405020304" pitchFamily="18" charset="0"/>
                        </a:rPr>
                        <a:t>AUTHOR</a:t>
                      </a:r>
                    </a:p>
                  </a:txBody>
                  <a:tcPr>
                    <a:solidFill>
                      <a:schemeClr val="bg1">
                        <a:lumMod val="85000"/>
                      </a:schemeClr>
                    </a:solidFill>
                  </a:tcPr>
                </a:tc>
                <a:tc>
                  <a:txBody>
                    <a:bodyPr/>
                    <a:lstStyle/>
                    <a:p>
                      <a:pPr algn="ctr">
                        <a:lnSpc>
                          <a:spcPct val="200000"/>
                        </a:lnSpc>
                      </a:pPr>
                      <a:r>
                        <a:rPr lang="en-IN" dirty="0">
                          <a:latin typeface="Times New Roman" panose="02020603050405020304" pitchFamily="18" charset="0"/>
                          <a:cs typeface="Times New Roman" panose="02020603050405020304" pitchFamily="18" charset="0"/>
                        </a:rPr>
                        <a:t>YEAR</a:t>
                      </a:r>
                    </a:p>
                  </a:txBody>
                  <a:tcPr>
                    <a:solidFill>
                      <a:schemeClr val="bg1">
                        <a:lumMod val="85000"/>
                      </a:schemeClr>
                    </a:solidFill>
                  </a:tcPr>
                </a:tc>
                <a:tc>
                  <a:txBody>
                    <a:bodyPr/>
                    <a:lstStyle/>
                    <a:p>
                      <a:pPr algn="ctr">
                        <a:lnSpc>
                          <a:spcPct val="200000"/>
                        </a:lnSpc>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607914709"/>
                  </a:ext>
                </a:extLst>
              </a:tr>
              <a:tr h="1558531">
                <a:tc>
                  <a:txBody>
                    <a:bodyPr/>
                    <a:lstStyle/>
                    <a:p>
                      <a:r>
                        <a:rPr lang="en-IN" dirty="0">
                          <a:latin typeface="Times New Roman" panose="02020603050405020304" pitchFamily="18" charset="0"/>
                          <a:cs typeface="Times New Roman" panose="02020603050405020304" pitchFamily="18" charset="0"/>
                        </a:rPr>
                        <a:t>1</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Effect Of Weather Condition On Lora </a:t>
                      </a:r>
                      <a:r>
                        <a:rPr lang="en-US" sz="1600" b="0" i="0" u="none" strike="noStrike" kern="1200" baseline="0" dirty="0" err="1">
                          <a:solidFill>
                            <a:schemeClr val="tx1"/>
                          </a:solidFill>
                          <a:latin typeface="Times New Roman" panose="02020603050405020304" pitchFamily="18" charset="0"/>
                          <a:ea typeface="+mn-ea"/>
                          <a:cs typeface="Times New Roman" panose="02020603050405020304" pitchFamily="18" charset="0"/>
                        </a:rPr>
                        <a:t>Iot</a:t>
                      </a:r>
                      <a:endPar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endParaRPr>
                    </a:p>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Communication Technology In A Tropical</a:t>
                      </a:r>
                    </a:p>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Region: Malaysia</a:t>
                      </a:r>
                      <a:endParaRPr lang="en-IN" sz="16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OLAKUNLE ELIJAH</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SHARUL KAMAL ABDUL RAHIM</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VITAWAT SITTAKUL</a:t>
                      </a:r>
                    </a:p>
                  </a:txBody>
                  <a:tcPr/>
                </a:tc>
                <a:tc>
                  <a:txBody>
                    <a:bodyPr/>
                    <a:lstStyle/>
                    <a:p>
                      <a:r>
                        <a:rPr lang="en-IN" sz="1600" dirty="0">
                          <a:latin typeface="Times New Roman" panose="02020603050405020304" pitchFamily="18" charset="0"/>
                          <a:cs typeface="Times New Roman" panose="02020603050405020304" pitchFamily="18" charset="0"/>
                        </a:rPr>
                        <a:t>2021</a:t>
                      </a:r>
                    </a:p>
                  </a:txBody>
                  <a:tcPr/>
                </a:tc>
                <a:tc>
                  <a:txBody>
                    <a:bodyPr/>
                    <a:lstStyle/>
                    <a:p>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Arduino application framework</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967317"/>
                  </a:ext>
                </a:extLst>
              </a:tr>
              <a:tr h="1066364">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Development of a</a:t>
                      </a:r>
                    </a:p>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Cost-Effective</a:t>
                      </a:r>
                    </a:p>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IoT-Based Weather</a:t>
                      </a:r>
                    </a:p>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Monitoring System</a:t>
                      </a:r>
                      <a:endParaRPr lang="en-IN" sz="16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DEBASHISH MOHAPATRA</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BIDYADHAR SUBUDHI</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2023</a:t>
                      </a:r>
                    </a:p>
                  </a:txBody>
                  <a:tcPr/>
                </a:tc>
                <a:tc>
                  <a:txBody>
                    <a:bodyPr/>
                    <a:lstStyle/>
                    <a:p>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IoT server architecture​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8387700"/>
                  </a:ext>
                </a:extLst>
              </a:tr>
              <a:tr h="2057475">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IoT-Based Data Logger for Weather Monitoring Using Arduino-Based</a:t>
                      </a:r>
                    </a:p>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Wireless Sensor Networks with Remote Graphical Application and Alerts</a:t>
                      </a:r>
                      <a:endParaRPr lang="en-IN" sz="16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JAMAL MABROUKI</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MOURADE AZROUR</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DRISS DHIBA</a:t>
                      </a:r>
                    </a:p>
                  </a:txBody>
                  <a:tcPr/>
                </a:tc>
                <a:tc>
                  <a:txBody>
                    <a:bodyPr/>
                    <a:lstStyle/>
                    <a:p>
                      <a:r>
                        <a:rPr lang="en-IN" sz="1600" dirty="0">
                          <a:latin typeface="Times New Roman" panose="02020603050405020304" pitchFamily="18" charset="0"/>
                          <a:cs typeface="Times New Roman" panose="02020603050405020304" pitchFamily="18" charset="0"/>
                        </a:rPr>
                        <a:t>2021</a:t>
                      </a:r>
                    </a:p>
                  </a:txBody>
                  <a:tcPr/>
                </a:tc>
                <a:tc>
                  <a:txBody>
                    <a:bodyPr/>
                    <a:lstStyle/>
                    <a:p>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Arduino-based sensor framework</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07468583"/>
                  </a:ext>
                </a:extLst>
              </a:tr>
            </a:tbl>
          </a:graphicData>
        </a:graphic>
      </p:graphicFrame>
      <p:sp>
        <p:nvSpPr>
          <p:cNvPr id="5" name="TextBox 4">
            <a:extLst>
              <a:ext uri="{FF2B5EF4-FFF2-40B4-BE49-F238E27FC236}">
                <a16:creationId xmlns:a16="http://schemas.microsoft.com/office/drawing/2014/main" id="{3E284D32-9CEF-9A5B-EED1-D8EC4FAB3256}"/>
              </a:ext>
            </a:extLst>
          </p:cNvPr>
          <p:cNvSpPr txBox="1"/>
          <p:nvPr/>
        </p:nvSpPr>
        <p:spPr>
          <a:xfrm>
            <a:off x="4387241" y="366066"/>
            <a:ext cx="3140901" cy="400110"/>
          </a:xfrm>
          <a:prstGeom prst="rect">
            <a:avLst/>
          </a:prstGeom>
          <a:noFill/>
        </p:spPr>
        <p:txBody>
          <a:bodyPr wrap="square">
            <a:spAutoFit/>
          </a:bodyPr>
          <a:lstStyle/>
          <a:p>
            <a:r>
              <a:rPr lang="en-IN" sz="2000" b="0" i="0" u="sng" strike="noStrike" baseline="0" dirty="0">
                <a:latin typeface="TimesNewRomanPSMT"/>
              </a:rPr>
              <a:t>LITERATURE REVIEW</a:t>
            </a:r>
            <a:endParaRPr lang="en-IN" sz="2000" u="sng" dirty="0"/>
          </a:p>
        </p:txBody>
      </p:sp>
    </p:spTree>
    <p:extLst>
      <p:ext uri="{BB962C8B-B14F-4D97-AF65-F5344CB8AC3E}">
        <p14:creationId xmlns:p14="http://schemas.microsoft.com/office/powerpoint/2010/main" val="1035182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888FC5E-7241-048B-1A1A-9A180ECB1C37}"/>
              </a:ext>
            </a:extLst>
          </p:cNvPr>
          <p:cNvGraphicFramePr>
            <a:graphicFrameLocks noGrp="1"/>
          </p:cNvGraphicFramePr>
          <p:nvPr>
            <p:extLst>
              <p:ext uri="{D42A27DB-BD31-4B8C-83A1-F6EECF244321}">
                <p14:modId xmlns:p14="http://schemas.microsoft.com/office/powerpoint/2010/main" val="94200576"/>
              </p:ext>
            </p:extLst>
          </p:nvPr>
        </p:nvGraphicFramePr>
        <p:xfrm>
          <a:off x="248652" y="939823"/>
          <a:ext cx="11694695" cy="3362913"/>
        </p:xfrm>
        <a:graphic>
          <a:graphicData uri="http://schemas.openxmlformats.org/drawingml/2006/table">
            <a:tbl>
              <a:tblPr firstRow="1" bandRow="1"/>
              <a:tblGrid>
                <a:gridCol w="909588">
                  <a:extLst>
                    <a:ext uri="{9D8B030D-6E8A-4147-A177-3AD203B41FA5}">
                      <a16:colId xmlns:a16="http://schemas.microsoft.com/office/drawing/2014/main" val="2766979622"/>
                    </a:ext>
                  </a:extLst>
                </a:gridCol>
                <a:gridCol w="4453420">
                  <a:extLst>
                    <a:ext uri="{9D8B030D-6E8A-4147-A177-3AD203B41FA5}">
                      <a16:colId xmlns:a16="http://schemas.microsoft.com/office/drawing/2014/main" val="3063369570"/>
                    </a:ext>
                  </a:extLst>
                </a:gridCol>
                <a:gridCol w="2505645">
                  <a:extLst>
                    <a:ext uri="{9D8B030D-6E8A-4147-A177-3AD203B41FA5}">
                      <a16:colId xmlns:a16="http://schemas.microsoft.com/office/drawing/2014/main" val="3759635881"/>
                    </a:ext>
                  </a:extLst>
                </a:gridCol>
                <a:gridCol w="1487103">
                  <a:extLst>
                    <a:ext uri="{9D8B030D-6E8A-4147-A177-3AD203B41FA5}">
                      <a16:colId xmlns:a16="http://schemas.microsoft.com/office/drawing/2014/main" val="1442369597"/>
                    </a:ext>
                  </a:extLst>
                </a:gridCol>
                <a:gridCol w="2338939">
                  <a:extLst>
                    <a:ext uri="{9D8B030D-6E8A-4147-A177-3AD203B41FA5}">
                      <a16:colId xmlns:a16="http://schemas.microsoft.com/office/drawing/2014/main" val="1927974829"/>
                    </a:ext>
                  </a:extLst>
                </a:gridCol>
              </a:tblGrid>
              <a:tr h="824495">
                <a:tc>
                  <a:txBody>
                    <a:bodyPr/>
                    <a:lstStyle/>
                    <a:p>
                      <a:pPr algn="ctr">
                        <a:lnSpc>
                          <a:spcPct val="200000"/>
                        </a:lnSpc>
                      </a:pPr>
                      <a:r>
                        <a:rPr lang="en-IN" dirty="0">
                          <a:latin typeface="Times New Roman" panose="02020603050405020304" pitchFamily="18" charset="0"/>
                          <a:cs typeface="Times New Roman" panose="02020603050405020304" pitchFamily="18" charset="0"/>
                        </a:rPr>
                        <a:t>S.NO</a:t>
                      </a:r>
                    </a:p>
                  </a:txBody>
                  <a:tcPr>
                    <a:solidFill>
                      <a:schemeClr val="bg1">
                        <a:lumMod val="85000"/>
                      </a:schemeClr>
                    </a:solidFill>
                  </a:tcPr>
                </a:tc>
                <a:tc>
                  <a:txBody>
                    <a:bodyPr/>
                    <a:lstStyle/>
                    <a:p>
                      <a:pPr algn="ctr">
                        <a:lnSpc>
                          <a:spcPct val="200000"/>
                        </a:lnSpc>
                      </a:pPr>
                      <a:r>
                        <a:rPr lang="en-IN" dirty="0">
                          <a:latin typeface="Times New Roman" panose="02020603050405020304" pitchFamily="18" charset="0"/>
                          <a:cs typeface="Times New Roman" panose="02020603050405020304" pitchFamily="18" charset="0"/>
                        </a:rPr>
                        <a:t>TITLE</a:t>
                      </a:r>
                    </a:p>
                  </a:txBody>
                  <a:tcPr>
                    <a:solidFill>
                      <a:schemeClr val="bg1">
                        <a:lumMod val="85000"/>
                      </a:schemeClr>
                    </a:solidFill>
                  </a:tcPr>
                </a:tc>
                <a:tc>
                  <a:txBody>
                    <a:bodyPr/>
                    <a:lstStyle/>
                    <a:p>
                      <a:pPr algn="ctr">
                        <a:lnSpc>
                          <a:spcPct val="200000"/>
                        </a:lnSpc>
                      </a:pPr>
                      <a:r>
                        <a:rPr lang="en-IN" dirty="0">
                          <a:latin typeface="Times New Roman" panose="02020603050405020304" pitchFamily="18" charset="0"/>
                          <a:cs typeface="Times New Roman" panose="02020603050405020304" pitchFamily="18" charset="0"/>
                        </a:rPr>
                        <a:t>AUTHOR</a:t>
                      </a:r>
                    </a:p>
                  </a:txBody>
                  <a:tcPr>
                    <a:solidFill>
                      <a:schemeClr val="bg1">
                        <a:lumMod val="85000"/>
                      </a:schemeClr>
                    </a:solidFill>
                  </a:tcPr>
                </a:tc>
                <a:tc>
                  <a:txBody>
                    <a:bodyPr/>
                    <a:lstStyle/>
                    <a:p>
                      <a:pPr algn="ctr">
                        <a:lnSpc>
                          <a:spcPct val="200000"/>
                        </a:lnSpc>
                      </a:pPr>
                      <a:r>
                        <a:rPr lang="en-IN" dirty="0">
                          <a:latin typeface="Times New Roman" panose="02020603050405020304" pitchFamily="18" charset="0"/>
                          <a:cs typeface="Times New Roman" panose="02020603050405020304" pitchFamily="18" charset="0"/>
                        </a:rPr>
                        <a:t>YEAR</a:t>
                      </a:r>
                    </a:p>
                  </a:txBody>
                  <a:tcPr>
                    <a:solidFill>
                      <a:schemeClr val="bg1">
                        <a:lumMod val="85000"/>
                      </a:schemeClr>
                    </a:solidFill>
                  </a:tcPr>
                </a:tc>
                <a:tc>
                  <a:txBody>
                    <a:bodyPr/>
                    <a:lstStyle/>
                    <a:p>
                      <a:pPr algn="ctr">
                        <a:lnSpc>
                          <a:spcPct val="200000"/>
                        </a:lnSpc>
                      </a:pPr>
                      <a:r>
                        <a:rPr lang="en-IN" sz="18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solidFill>
                      <a:schemeClr val="bg1">
                        <a:lumMod val="85000"/>
                      </a:schemeClr>
                    </a:solidFill>
                  </a:tcPr>
                </a:tc>
                <a:extLst>
                  <a:ext uri="{0D108BD9-81ED-4DB2-BD59-A6C34878D82A}">
                    <a16:rowId xmlns:a16="http://schemas.microsoft.com/office/drawing/2014/main" val="1607914709"/>
                  </a:ext>
                </a:extLst>
              </a:tr>
              <a:tr h="1227778">
                <a:tc>
                  <a:txBody>
                    <a:bodyPr/>
                    <a:lstStyle/>
                    <a:p>
                      <a:r>
                        <a:rPr lang="en-IN" sz="1600" dirty="0">
                          <a:latin typeface="Times New Roman" panose="02020603050405020304" pitchFamily="18" charset="0"/>
                          <a:cs typeface="Times New Roman" panose="02020603050405020304" pitchFamily="18" charset="0"/>
                        </a:rPr>
                        <a:t>4</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Using Long Short-Term Memory (LSTM) and Internet of Things (IoT) for Localized</a:t>
                      </a:r>
                    </a:p>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Surface Temperature Forecasting</a:t>
                      </a:r>
                    </a:p>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in an Urban Environment</a:t>
                      </a:r>
                      <a:endParaRPr lang="en-IN" sz="160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MANZHU YU</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FANGCAO XU</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WEIMING HU </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JIAN SUN1</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GUIDO CERVONE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LSTM sequential data learning​</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967317"/>
                  </a:ext>
                </a:extLst>
              </a:tr>
              <a:tr h="1227778">
                <a:tc>
                  <a:txBody>
                    <a:bodyPr/>
                    <a:lstStyle/>
                    <a:p>
                      <a:r>
                        <a:rPr lang="en-IN" sz="1600" dirty="0">
                          <a:latin typeface="Times New Roman" panose="02020603050405020304" pitchFamily="18" charset="0"/>
                          <a:cs typeface="Times New Roman" panose="02020603050405020304" pitchFamily="18" charset="0"/>
                        </a:rPr>
                        <a:t>5</a:t>
                      </a:r>
                    </a:p>
                  </a:txBody>
                  <a:tcPr/>
                </a:tc>
                <a:tc>
                  <a:txBody>
                    <a:bodyPr/>
                    <a:lstStyle/>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When Weather Matters: IoT-Based</a:t>
                      </a:r>
                    </a:p>
                    <a:p>
                      <a:r>
                        <a:rPr lang="en-US"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Electrical Load Forecasting for Smart Grid</a:t>
                      </a:r>
                      <a:endParaRPr lang="en-IN" sz="1600" b="0" dirty="0">
                        <a:latin typeface="Times New Roman" panose="02020603050405020304" pitchFamily="18" charset="0"/>
                        <a:cs typeface="Times New Roman" panose="02020603050405020304" pitchFamily="18" charset="0"/>
                      </a:endParaRPr>
                    </a:p>
                  </a:txBody>
                  <a:tcPr/>
                </a:tc>
                <a:tc>
                  <a:txBody>
                    <a:bodyPr/>
                    <a:lstStyle/>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R.DE GAUDENZI</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P. ANGELETTI,</a:t>
                      </a:r>
                    </a:p>
                    <a:p>
                      <a:pPr marL="342900" indent="-342900">
                        <a:buFont typeface="+mj-lt"/>
                        <a:buAutoNum type="arabicPeriod"/>
                      </a:pP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 D. PETROLATI</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2023</a:t>
                      </a:r>
                    </a:p>
                  </a:txBody>
                  <a:tcPr/>
                </a:tc>
                <a:tc>
                  <a:txBody>
                    <a:bodyPr/>
                    <a:lstStyle/>
                    <a:p>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Two-step load forecasting</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8387700"/>
                  </a:ext>
                </a:extLst>
              </a:tr>
            </a:tbl>
          </a:graphicData>
        </a:graphic>
      </p:graphicFrame>
    </p:spTree>
    <p:extLst>
      <p:ext uri="{BB962C8B-B14F-4D97-AF65-F5344CB8AC3E}">
        <p14:creationId xmlns:p14="http://schemas.microsoft.com/office/powerpoint/2010/main" val="70736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a:extLst>
              <a:ext uri="{FF2B5EF4-FFF2-40B4-BE49-F238E27FC236}">
                <a16:creationId xmlns:a16="http://schemas.microsoft.com/office/drawing/2014/main" id="{40BC443A-AF4C-383D-6B6D-0DF50EE2CA44}"/>
              </a:ext>
            </a:extLst>
          </p:cNvPr>
          <p:cNvSpPr>
            <a:spLocks noGrp="1"/>
          </p:cNvSpPr>
          <p:nvPr>
            <p:ph type="dt" sz="quarter" idx="10"/>
          </p:nvPr>
        </p:nvSpPr>
        <p:spPr bwMode="auto">
          <a:xfrm>
            <a:off x="259773" y="467559"/>
            <a:ext cx="11554691" cy="471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ctr"/>
            <a:r>
              <a:rPr lang="en-IN" altLang="en-US" sz="3200" dirty="0">
                <a:solidFill>
                  <a:schemeClr val="accent6">
                    <a:lumMod val="75000"/>
                  </a:schemeClr>
                </a:solidFill>
                <a:latin typeface="Times New Roman" panose="02020603050405020304" pitchFamily="18" charset="0"/>
                <a:cs typeface="Times New Roman" panose="02020603050405020304" pitchFamily="18" charset="0"/>
              </a:rPr>
              <a:t>LIST OF MODULES</a:t>
            </a:r>
            <a:endParaRPr lang="en-US" altLang="en-US" sz="32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0D18A0F-01A2-CC4C-9A03-050C4B8AE068}"/>
              </a:ext>
            </a:extLst>
          </p:cNvPr>
          <p:cNvSpPr>
            <a:spLocks noChangeArrowheads="1"/>
          </p:cNvSpPr>
          <p:nvPr/>
        </p:nvSpPr>
        <p:spPr bwMode="auto">
          <a:xfrm>
            <a:off x="1143000" y="1774548"/>
            <a:ext cx="7637319" cy="33089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400" dirty="0">
                <a:solidFill>
                  <a:srgbClr val="343541"/>
                </a:solidFill>
                <a:latin typeface="Times New Roman" panose="02020603050405020304" pitchFamily="18" charset="0"/>
                <a:cs typeface="Times New Roman" panose="02020603050405020304" pitchFamily="18" charset="0"/>
              </a:rPr>
              <a:t> </a:t>
            </a:r>
            <a:r>
              <a:rPr lang="en-US" sz="2400" b="0" i="0" dirty="0">
                <a:solidFill>
                  <a:srgbClr val="343541"/>
                </a:solidFill>
                <a:effectLst/>
                <a:latin typeface="Times New Roman" panose="02020603050405020304" pitchFamily="18" charset="0"/>
                <a:cs typeface="Times New Roman" panose="02020603050405020304" pitchFamily="18" charset="0"/>
              </a:rPr>
              <a:t>Using Arduino IDE and DHT-11 sensor for date collection. </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b="0" i="0" dirty="0">
                <a:solidFill>
                  <a:srgbClr val="343541"/>
                </a:solidFill>
                <a:effectLst/>
                <a:latin typeface="Times New Roman" panose="02020603050405020304" pitchFamily="18" charset="0"/>
                <a:cs typeface="Times New Roman" panose="02020603050405020304" pitchFamily="18" charset="0"/>
              </a:rPr>
              <a:t> Weather Prediction using Machine Learning Models. </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b="0" i="0" dirty="0">
                <a:solidFill>
                  <a:srgbClr val="343541"/>
                </a:solidFill>
                <a:effectLst/>
                <a:latin typeface="Times New Roman" panose="02020603050405020304" pitchFamily="18" charset="0"/>
                <a:cs typeface="Times New Roman" panose="02020603050405020304" pitchFamily="18" charset="0"/>
              </a:rPr>
              <a:t> Analyzing Rain Probability.</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b="0" i="0" dirty="0">
                <a:solidFill>
                  <a:srgbClr val="343541"/>
                </a:solidFill>
                <a:effectLst/>
                <a:latin typeface="Times New Roman" panose="02020603050405020304" pitchFamily="18" charset="0"/>
                <a:cs typeface="Times New Roman" panose="02020603050405020304" pitchFamily="18" charset="0"/>
              </a:rPr>
              <a:t> Sending Mails to Customers using Mailing API.</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b="0" i="0" dirty="0">
                <a:solidFill>
                  <a:srgbClr val="343541"/>
                </a:solidFill>
                <a:effectLst/>
                <a:latin typeface="Times New Roman" panose="02020603050405020304" pitchFamily="18" charset="0"/>
                <a:cs typeface="Times New Roman" panose="02020603050405020304" pitchFamily="18" charset="0"/>
              </a:rPr>
              <a:t> Scheduling time . </a:t>
            </a:r>
            <a:br>
              <a:rPr lang="en-US" sz="2400" dirty="0">
                <a:latin typeface="Times New Roman" panose="02020603050405020304" pitchFamily="18" charset="0"/>
                <a:cs typeface="Times New Roman" panose="02020603050405020304" pitchFamily="18" charset="0"/>
              </a:rPr>
            </a:br>
            <a:endParaRPr lang="en-IN" sz="24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273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24539C-FD7C-1A9B-680A-17A02C72204F}"/>
              </a:ext>
            </a:extLst>
          </p:cNvPr>
          <p:cNvSpPr txBox="1"/>
          <p:nvPr/>
        </p:nvSpPr>
        <p:spPr>
          <a:xfrm>
            <a:off x="425115" y="645990"/>
            <a:ext cx="11341769" cy="5011949"/>
          </a:xfrm>
          <a:prstGeom prst="rect">
            <a:avLst/>
          </a:prstGeom>
          <a:noFill/>
        </p:spPr>
        <p:txBody>
          <a:bodyPr wrap="square">
            <a:spAutoFit/>
          </a:bodyPr>
          <a:lstStyle/>
          <a:p>
            <a:pPr algn="ctr">
              <a:lnSpc>
                <a:spcPct val="150000"/>
              </a:lnSpc>
            </a:pPr>
            <a:r>
              <a:rPr lang="en-US" sz="2400" b="1" i="0" dirty="0">
                <a:solidFill>
                  <a:srgbClr val="343541"/>
                </a:solidFill>
                <a:effectLst/>
                <a:latin typeface="Times New Roman" panose="02020603050405020304" pitchFamily="18" charset="0"/>
                <a:cs typeface="Times New Roman" panose="02020603050405020304" pitchFamily="18" charset="0"/>
              </a:rPr>
              <a:t>USING ARDUION IDE AND DHT-11 SENSOR FOR DATE COLLECTION</a:t>
            </a:r>
            <a:endParaRPr lang="en-US" sz="2400" b="0" i="0" dirty="0">
              <a:solidFill>
                <a:srgbClr val="343541"/>
              </a:solidFill>
              <a:effectLst/>
              <a:latin typeface="Times New Roman" panose="02020603050405020304" pitchFamily="18" charset="0"/>
              <a:cs typeface="Times New Roman" panose="02020603050405020304" pitchFamily="18" charset="0"/>
            </a:endParaRPr>
          </a:p>
          <a:p>
            <a:pPr algn="ctr">
              <a:lnSpc>
                <a:spcPct val="150000"/>
              </a:lnSpc>
            </a:pPr>
            <a:endParaRPr lang="en-IN" sz="2400" b="1"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You're using an Arduino with a DHT-11 sensor to collect temperature and humidity data. Ensure you have the correct libraries installed in the Arduino IDE to interface with the DHT-11 sensor.</a:t>
            </a: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Data read from the sensor will need to be sent to the computer where your Python script is running. This can be done over a serial connection.</a:t>
            </a: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  Make sure your Arduino code is correctly reading the sensor values and sending them in a format that your Python script expects.</a:t>
            </a:r>
          </a:p>
        </p:txBody>
      </p:sp>
    </p:spTree>
    <p:extLst>
      <p:ext uri="{BB962C8B-B14F-4D97-AF65-F5344CB8AC3E}">
        <p14:creationId xmlns:p14="http://schemas.microsoft.com/office/powerpoint/2010/main" val="1089152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780B56-C38D-FFEF-1BCE-0EF792124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573" y="957943"/>
            <a:ext cx="10590854" cy="5617668"/>
          </a:xfrm>
          <a:prstGeom prst="rect">
            <a:avLst/>
          </a:prstGeom>
        </p:spPr>
      </p:pic>
      <p:sp>
        <p:nvSpPr>
          <p:cNvPr id="7" name="TextBox 6">
            <a:extLst>
              <a:ext uri="{FF2B5EF4-FFF2-40B4-BE49-F238E27FC236}">
                <a16:creationId xmlns:a16="http://schemas.microsoft.com/office/drawing/2014/main" id="{B8D6B4D6-E1A4-EC07-6530-6D0575536CA9}"/>
              </a:ext>
            </a:extLst>
          </p:cNvPr>
          <p:cNvSpPr txBox="1"/>
          <p:nvPr/>
        </p:nvSpPr>
        <p:spPr>
          <a:xfrm>
            <a:off x="800573" y="459570"/>
            <a:ext cx="1711902" cy="369332"/>
          </a:xfrm>
          <a:prstGeom prst="rect">
            <a:avLst/>
          </a:prstGeom>
          <a:noFill/>
        </p:spPr>
        <p:txBody>
          <a:bodyPr wrap="square">
            <a:spAutoFit/>
          </a:bodyPr>
          <a:lstStyle/>
          <a:p>
            <a:r>
              <a:rPr lang="en-IN" altLang="en-US" sz="1800" b="1" u="sng" dirty="0">
                <a:solidFill>
                  <a:schemeClr val="tx1"/>
                </a:solidFill>
                <a:latin typeface="Times New Roman" panose="02020603050405020304" pitchFamily="18" charset="0"/>
                <a:cs typeface="Times New Roman" panose="02020603050405020304" pitchFamily="18" charset="0"/>
              </a:rPr>
              <a:t>Module</a:t>
            </a:r>
            <a:r>
              <a:rPr lang="en-IN" altLang="en-US" b="1" u="sng" dirty="0">
                <a:solidFill>
                  <a:schemeClr val="tx1"/>
                </a:solidFill>
                <a:latin typeface="Times New Roman" panose="02020603050405020304" pitchFamily="18" charset="0"/>
                <a:cs typeface="Times New Roman" panose="02020603050405020304" pitchFamily="18" charset="0"/>
              </a:rPr>
              <a:t>-I</a:t>
            </a:r>
            <a:endParaRPr lang="en-IN" b="1" u="sng" dirty="0"/>
          </a:p>
        </p:txBody>
      </p:sp>
    </p:spTree>
    <p:extLst>
      <p:ext uri="{BB962C8B-B14F-4D97-AF65-F5344CB8AC3E}">
        <p14:creationId xmlns:p14="http://schemas.microsoft.com/office/powerpoint/2010/main" val="2522296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51128D-2487-02C8-7268-ECB8C9ED7EB0}"/>
              </a:ext>
            </a:extLst>
          </p:cNvPr>
          <p:cNvSpPr txBox="1"/>
          <p:nvPr/>
        </p:nvSpPr>
        <p:spPr>
          <a:xfrm>
            <a:off x="313509" y="887837"/>
            <a:ext cx="11717382" cy="5565947"/>
          </a:xfrm>
          <a:prstGeom prst="rect">
            <a:avLst/>
          </a:prstGeom>
          <a:noFill/>
        </p:spPr>
        <p:txBody>
          <a:bodyPr wrap="square">
            <a:spAutoFit/>
          </a:bodyPr>
          <a:lstStyle/>
          <a:p>
            <a:pPr algn="ctr">
              <a:lnSpc>
                <a:spcPct val="150000"/>
              </a:lnSpc>
            </a:pPr>
            <a:r>
              <a:rPr lang="en-US" sz="2400" b="1" i="0" dirty="0">
                <a:effectLst/>
                <a:latin typeface="Times New Roman" panose="02020603050405020304" pitchFamily="18" charset="0"/>
                <a:cs typeface="Times New Roman" panose="02020603050405020304" pitchFamily="18" charset="0"/>
              </a:rPr>
              <a:t>WEATHER PREDICTION USING MACHINE LEARNING MODELS</a:t>
            </a:r>
          </a:p>
          <a:p>
            <a:pPr marL="0" marR="0" lvl="0" indent="0" algn="ctr" defTabSz="914400" rtl="0" eaLnBrk="0" fontAlgn="base" latinLnBrk="0" hangingPunct="0">
              <a:lnSpc>
                <a:spcPct val="150000"/>
              </a:lnSpc>
              <a:spcBef>
                <a:spcPct val="0"/>
              </a:spcBef>
              <a:spcAft>
                <a:spcPct val="0"/>
              </a:spcAft>
              <a:buClrTx/>
              <a:buSzTx/>
              <a:tabLst/>
            </a:pPr>
            <a:endParaRPr lang="en-IN" sz="2400" b="1"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With the data collected from the DHT-11 sensor, you're using machine learning models to predict weather conditions, such as temperature, humidity, or even the weather summary (e.g., sunny, cloudy, rainy).</a:t>
            </a: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Ensure that your model is trained with a comprehensive dataset that represents the weather patterns you're trying to predict.</a:t>
            </a: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Validate the performance of your model to ensure its predictions are reliable.</a:t>
            </a:r>
          </a:p>
          <a:p>
            <a:pPr marL="0" marR="0" lvl="0" indent="0" algn="l" defTabSz="914400" rtl="0" eaLnBrk="0" fontAlgn="base" latinLnBrk="0" hangingPunct="0">
              <a:lnSpc>
                <a:spcPct val="150000"/>
              </a:lnSpc>
              <a:spcBef>
                <a:spcPct val="0"/>
              </a:spcBef>
              <a:spcAft>
                <a:spcPct val="0"/>
              </a:spcAft>
              <a:buClrTx/>
              <a:buSzTx/>
              <a:tabLst/>
            </a:pPr>
            <a:endParaRPr lang="en-IN" sz="2400" dirty="0">
              <a:solidFill>
                <a:srgbClr val="37415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endParaRPr lang="en-IN" sz="24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293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3A32A6-A4AF-E4E2-7E56-92B7782E6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176" y="712694"/>
            <a:ext cx="11558827" cy="5916706"/>
          </a:xfrm>
          <a:prstGeom prst="rect">
            <a:avLst/>
          </a:prstGeom>
        </p:spPr>
      </p:pic>
      <p:sp>
        <p:nvSpPr>
          <p:cNvPr id="7" name="TextBox 6">
            <a:extLst>
              <a:ext uri="{FF2B5EF4-FFF2-40B4-BE49-F238E27FC236}">
                <a16:creationId xmlns:a16="http://schemas.microsoft.com/office/drawing/2014/main" id="{D3A3C010-308A-0E89-AC72-B8959C49EF14}"/>
              </a:ext>
            </a:extLst>
          </p:cNvPr>
          <p:cNvSpPr txBox="1"/>
          <p:nvPr/>
        </p:nvSpPr>
        <p:spPr>
          <a:xfrm>
            <a:off x="296997" y="228600"/>
            <a:ext cx="1722293" cy="369332"/>
          </a:xfrm>
          <a:prstGeom prst="rect">
            <a:avLst/>
          </a:prstGeom>
          <a:noFill/>
        </p:spPr>
        <p:txBody>
          <a:bodyPr wrap="square">
            <a:spAutoFit/>
          </a:bodyPr>
          <a:lstStyle/>
          <a:p>
            <a:r>
              <a:rPr lang="en-IN" altLang="en-US" sz="1800" b="1" u="sng" dirty="0">
                <a:solidFill>
                  <a:schemeClr val="tx1"/>
                </a:solidFill>
                <a:latin typeface="Times New Roman" panose="02020603050405020304" pitchFamily="18" charset="0"/>
                <a:cs typeface="Times New Roman" panose="02020603050405020304" pitchFamily="18" charset="0"/>
              </a:rPr>
              <a:t>Module</a:t>
            </a:r>
            <a:r>
              <a:rPr lang="en-IN" altLang="en-US" b="1" u="sng" dirty="0">
                <a:solidFill>
                  <a:schemeClr val="tx1"/>
                </a:solidFill>
                <a:latin typeface="Times New Roman" panose="02020603050405020304" pitchFamily="18" charset="0"/>
                <a:cs typeface="Times New Roman" panose="02020603050405020304" pitchFamily="18" charset="0"/>
              </a:rPr>
              <a:t>-II</a:t>
            </a:r>
            <a:endParaRPr lang="en-IN" b="1" u="sng" dirty="0"/>
          </a:p>
        </p:txBody>
      </p:sp>
    </p:spTree>
    <p:extLst>
      <p:ext uri="{BB962C8B-B14F-4D97-AF65-F5344CB8AC3E}">
        <p14:creationId xmlns:p14="http://schemas.microsoft.com/office/powerpoint/2010/main" val="251506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1FFC0F-B315-2B0F-6868-8D22CED3D08A}"/>
              </a:ext>
            </a:extLst>
          </p:cNvPr>
          <p:cNvSpPr>
            <a:spLocks noChangeArrowheads="1"/>
          </p:cNvSpPr>
          <p:nvPr/>
        </p:nvSpPr>
        <p:spPr bwMode="auto">
          <a:xfrm>
            <a:off x="435428" y="677511"/>
            <a:ext cx="11425646" cy="4457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lnSpc>
                <a:spcPct val="150000"/>
              </a:lnSpc>
            </a:pPr>
            <a:r>
              <a:rPr lang="en-IN" sz="2400" b="1" i="0" dirty="0">
                <a:effectLst/>
                <a:latin typeface="Times New Roman" panose="02020603050405020304" pitchFamily="18" charset="0"/>
                <a:cs typeface="Times New Roman" panose="02020603050405020304" pitchFamily="18" charset="0"/>
              </a:rPr>
              <a:t>ANALYZING RAIN PROBABILITY</a:t>
            </a: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This part likely involves using the predictions from your machine learning model to assess the probability of rain.</a:t>
            </a: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It's important to have a model that is specifically trained to predict precipitation or to interpret the model outputs to estimate rain probability.</a:t>
            </a: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230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3CB5B0-B88E-0ECF-4EA2-720DEAA72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905" y="581890"/>
            <a:ext cx="11535596" cy="6107257"/>
          </a:xfrm>
          <a:prstGeom prst="rect">
            <a:avLst/>
          </a:prstGeom>
        </p:spPr>
      </p:pic>
      <p:sp>
        <p:nvSpPr>
          <p:cNvPr id="7" name="TextBox 6">
            <a:extLst>
              <a:ext uri="{FF2B5EF4-FFF2-40B4-BE49-F238E27FC236}">
                <a16:creationId xmlns:a16="http://schemas.microsoft.com/office/drawing/2014/main" id="{FAC9582A-1BDB-7022-2C1B-75619008EF6E}"/>
              </a:ext>
            </a:extLst>
          </p:cNvPr>
          <p:cNvSpPr txBox="1"/>
          <p:nvPr/>
        </p:nvSpPr>
        <p:spPr>
          <a:xfrm>
            <a:off x="465904" y="200026"/>
            <a:ext cx="1685013" cy="369332"/>
          </a:xfrm>
          <a:prstGeom prst="rect">
            <a:avLst/>
          </a:prstGeom>
          <a:noFill/>
        </p:spPr>
        <p:txBody>
          <a:bodyPr wrap="square">
            <a:spAutoFit/>
          </a:bodyPr>
          <a:lstStyle/>
          <a:p>
            <a:r>
              <a:rPr lang="en-IN" altLang="en-US" sz="1800" b="1" u="sng" dirty="0">
                <a:solidFill>
                  <a:schemeClr val="tx1"/>
                </a:solidFill>
                <a:latin typeface="Times New Roman" panose="02020603050405020304" pitchFamily="18" charset="0"/>
                <a:cs typeface="Times New Roman" panose="02020603050405020304" pitchFamily="18" charset="0"/>
              </a:rPr>
              <a:t>Module</a:t>
            </a:r>
            <a:r>
              <a:rPr lang="en-IN" altLang="en-US" b="1" u="sng" dirty="0">
                <a:solidFill>
                  <a:schemeClr val="tx1"/>
                </a:solidFill>
                <a:latin typeface="Times New Roman" panose="02020603050405020304" pitchFamily="18" charset="0"/>
                <a:cs typeface="Times New Roman" panose="02020603050405020304" pitchFamily="18" charset="0"/>
              </a:rPr>
              <a:t>-III</a:t>
            </a:r>
            <a:endParaRPr lang="en-IN" b="1" u="sng" dirty="0"/>
          </a:p>
        </p:txBody>
      </p:sp>
    </p:spTree>
    <p:extLst>
      <p:ext uri="{BB962C8B-B14F-4D97-AF65-F5344CB8AC3E}">
        <p14:creationId xmlns:p14="http://schemas.microsoft.com/office/powerpoint/2010/main" val="2313183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368BFB5-4E60-6C4F-B050-4FD06E1419EB}"/>
              </a:ext>
            </a:extLst>
          </p:cNvPr>
          <p:cNvSpPr>
            <a:spLocks noGrp="1" noChangeArrowheads="1"/>
          </p:cNvSpPr>
          <p:nvPr>
            <p:ph type="title" idx="4294967295"/>
          </p:nvPr>
        </p:nvSpPr>
        <p:spPr>
          <a:xfrm>
            <a:off x="3033150" y="1042672"/>
            <a:ext cx="5545655" cy="636587"/>
          </a:xfrm>
        </p:spPr>
        <p:txBody>
          <a:bodyPr>
            <a:normAutofit fontScale="90000"/>
          </a:bodyPr>
          <a:lstStyle/>
          <a:p>
            <a:pPr algn="ctr" eaLnBrk="1" fontAlgn="auto" hangingPunct="1">
              <a:spcAft>
                <a:spcPts val="0"/>
              </a:spcAft>
              <a:defRPr/>
            </a:pPr>
            <a:r>
              <a:rPr lang="en-US" sz="3200" b="0" i="0" dirty="0">
                <a:solidFill>
                  <a:srgbClr val="1F1F1F"/>
                </a:solidFill>
                <a:effectLst/>
                <a:latin typeface="Times New Roman" panose="02020603050405020304" pitchFamily="18" charset="0"/>
                <a:cs typeface="Times New Roman" panose="02020603050405020304" pitchFamily="18" charset="0"/>
              </a:rPr>
              <a:t>Machine learning AND IOT</a:t>
            </a:r>
            <a:endParaRPr lang="en-US" altLang="en-US" dirty="0">
              <a:latin typeface="Times New Roman" panose="02020603050405020304" pitchFamily="18" charset="0"/>
              <a:cs typeface="Times New Roman" panose="02020603050405020304" pitchFamily="18" charset="0"/>
            </a:endParaRPr>
          </a:p>
        </p:txBody>
      </p:sp>
      <p:sp>
        <p:nvSpPr>
          <p:cNvPr id="73731" name="Date Placeholder 3">
            <a:extLst>
              <a:ext uri="{FF2B5EF4-FFF2-40B4-BE49-F238E27FC236}">
                <a16:creationId xmlns:a16="http://schemas.microsoft.com/office/drawing/2014/main" id="{B307E5E7-5E1C-D88B-4EF2-790D050F06A2}"/>
              </a:ext>
            </a:extLst>
          </p:cNvPr>
          <p:cNvSpPr>
            <a:spLocks noChangeArrowheads="1"/>
          </p:cNvSpPr>
          <p:nvPr/>
        </p:nvSpPr>
        <p:spPr bwMode="auto">
          <a:xfrm>
            <a:off x="-1146175" y="64928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r" eaLnBrk="1" hangingPunct="1"/>
            <a:endParaRPr lang="en-US" altLang="en-US">
              <a:latin typeface="Times New Roman" panose="02020603050405020304" pitchFamily="18" charset="0"/>
              <a:ea typeface="等线" panose="02010600030101010101" pitchFamily="2" charset="-122"/>
              <a:cs typeface="Times New Roman" panose="02020603050405020304" pitchFamily="18" charset="0"/>
            </a:endParaRPr>
          </a:p>
        </p:txBody>
      </p:sp>
      <p:sp>
        <p:nvSpPr>
          <p:cNvPr id="73732" name="Slide Number Placeholder 4">
            <a:extLst>
              <a:ext uri="{FF2B5EF4-FFF2-40B4-BE49-F238E27FC236}">
                <a16:creationId xmlns:a16="http://schemas.microsoft.com/office/drawing/2014/main" id="{D5AFAA2C-703F-DA7C-549A-047D890EFADF}"/>
              </a:ext>
            </a:extLst>
          </p:cNvPr>
          <p:cNvSpPr>
            <a:spLocks noChangeArrowheads="1"/>
          </p:cNvSpPr>
          <p:nvPr/>
        </p:nvSpPr>
        <p:spPr bwMode="auto">
          <a:xfrm>
            <a:off x="11137900" y="6492875"/>
            <a:ext cx="763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r" eaLnBrk="1" hangingPunct="1"/>
            <a:endParaRPr lang="en-US" altLang="en-US" sz="1000" b="1" i="1">
              <a:latin typeface="Times New Roman" panose="02020603050405020304" pitchFamily="18" charset="0"/>
              <a:ea typeface="等线" panose="02010600030101010101" pitchFamily="2" charset="-122"/>
              <a:cs typeface="Times New Roman" panose="02020603050405020304" pitchFamily="18" charset="0"/>
            </a:endParaRPr>
          </a:p>
        </p:txBody>
      </p:sp>
      <p:sp>
        <p:nvSpPr>
          <p:cNvPr id="73733" name="TextBox 1">
            <a:extLst>
              <a:ext uri="{FF2B5EF4-FFF2-40B4-BE49-F238E27FC236}">
                <a16:creationId xmlns:a16="http://schemas.microsoft.com/office/drawing/2014/main" id="{B3821171-468A-113B-98E1-DC35E2A97BCC}"/>
              </a:ext>
            </a:extLst>
          </p:cNvPr>
          <p:cNvSpPr txBox="1">
            <a:spLocks noChangeArrowheads="1"/>
          </p:cNvSpPr>
          <p:nvPr/>
        </p:nvSpPr>
        <p:spPr bwMode="auto">
          <a:xfrm>
            <a:off x="900953" y="1498438"/>
            <a:ext cx="10851776" cy="4411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nSpc>
                <a:spcPct val="200000"/>
              </a:lnSpc>
              <a:buFont typeface="Wingdings" panose="05000000000000000000" pitchFamily="2" charset="2"/>
              <a:buChar char="§"/>
            </a:pPr>
            <a:r>
              <a:rPr lang="en-US" sz="2400" b="0" i="0" dirty="0">
                <a:solidFill>
                  <a:srgbClr val="374151"/>
                </a:solidFill>
                <a:effectLst/>
                <a:latin typeface="Times New Roman" panose="02020603050405020304" pitchFamily="18" charset="0"/>
                <a:cs typeface="Times New Roman" panose="02020603050405020304" pitchFamily="18" charset="0"/>
              </a:rPr>
              <a:t>Machine learning is a subset of artificial intelligence that involves training algorithms to make predictions or decisions based on data, without being explicitly programmed.</a:t>
            </a:r>
          </a:p>
          <a:p>
            <a:pPr>
              <a:lnSpc>
                <a:spcPct val="200000"/>
              </a:lnSpc>
              <a:buFont typeface="Wingdings" panose="05000000000000000000" pitchFamily="2" charset="2"/>
              <a:buChar char="§"/>
            </a:pPr>
            <a:r>
              <a:rPr lang="en-US" sz="2400" b="0" i="0" dirty="0">
                <a:solidFill>
                  <a:srgbClr val="374151"/>
                </a:solidFill>
                <a:effectLst/>
                <a:latin typeface="Times New Roman" panose="02020603050405020304" pitchFamily="18" charset="0"/>
                <a:cs typeface="Times New Roman" panose="02020603050405020304" pitchFamily="18" charset="0"/>
              </a:rPr>
              <a:t>IoT, or the Internet of Things, refers to the network of interconnected physical devices (such as sensors, appliances, and vehicles) that can collect and exchange data over the internet.</a:t>
            </a:r>
            <a:endParaRPr lang="en-US" altLang="en-US" sz="2400" dirty="0">
              <a:solidFill>
                <a:schemeClr val="tx1"/>
              </a:solidFill>
              <a:latin typeface="Times New Roman" panose="02020603050405020304" pitchFamily="18" charset="0"/>
              <a:ea typeface="等线" panose="02010600030101010101" pitchFamily="2" charset="-122"/>
              <a:cs typeface="Times New Roman" panose="02020603050405020304" pitchFamily="18" charset="0"/>
            </a:endParaRPr>
          </a:p>
        </p:txBody>
      </p:sp>
      <p:sp>
        <p:nvSpPr>
          <p:cNvPr id="3" name="TextBox 2">
            <a:extLst>
              <a:ext uri="{FF2B5EF4-FFF2-40B4-BE49-F238E27FC236}">
                <a16:creationId xmlns:a16="http://schemas.microsoft.com/office/drawing/2014/main" id="{EAFAFB7B-2F38-ECBF-A554-182DE7EC5CE3}"/>
              </a:ext>
            </a:extLst>
          </p:cNvPr>
          <p:cNvSpPr txBox="1"/>
          <p:nvPr/>
        </p:nvSpPr>
        <p:spPr>
          <a:xfrm>
            <a:off x="4819269" y="131879"/>
            <a:ext cx="1973418" cy="584775"/>
          </a:xfrm>
          <a:prstGeom prst="rect">
            <a:avLst/>
          </a:prstGeom>
          <a:noFill/>
        </p:spPr>
        <p:txBody>
          <a:bodyPr wrap="square">
            <a:spAutoFit/>
          </a:bodyPr>
          <a:lstStyle/>
          <a:p>
            <a:r>
              <a:rPr lang="en-IN" sz="3200" b="1" u="sng" dirty="0">
                <a:latin typeface="Times New Roman" panose="02020603050405020304" pitchFamily="18" charset="0"/>
                <a:cs typeface="Times New Roman" panose="02020603050405020304" pitchFamily="18" charset="0"/>
              </a:rPr>
              <a:t>DOMAIN</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FA72BF-4110-543A-EE5E-3461BEDA02F1}"/>
              </a:ext>
            </a:extLst>
          </p:cNvPr>
          <p:cNvSpPr txBox="1"/>
          <p:nvPr/>
        </p:nvSpPr>
        <p:spPr>
          <a:xfrm>
            <a:off x="442587" y="802037"/>
            <a:ext cx="11749413" cy="4467057"/>
          </a:xfrm>
          <a:prstGeom prst="rect">
            <a:avLst/>
          </a:prstGeom>
          <a:noFill/>
        </p:spPr>
        <p:txBody>
          <a:bodyPr wrap="square">
            <a:spAutoFit/>
          </a:bodyPr>
          <a:lstStyle/>
          <a:p>
            <a:pPr algn="ctr">
              <a:lnSpc>
                <a:spcPct val="150000"/>
              </a:lnSpc>
            </a:pPr>
            <a:r>
              <a:rPr lang="en-IN" sz="2400" b="1" i="0" dirty="0">
                <a:effectLst/>
                <a:latin typeface="Times New Roman" panose="02020603050405020304" pitchFamily="18" charset="0"/>
                <a:cs typeface="Times New Roman" panose="02020603050405020304" pitchFamily="18" charset="0"/>
              </a:rPr>
              <a:t>SCHEDULING TIME</a:t>
            </a:r>
          </a:p>
          <a:p>
            <a:pPr>
              <a:lnSpc>
                <a:spcPct val="150000"/>
              </a:lnSpc>
            </a:pPr>
            <a:endParaRPr lang="en-US" sz="2400" dirty="0">
              <a:solidFill>
                <a:srgbClr val="37415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You want to schedule the weather prediction and emailing process to run automatically at a certain time each day.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Consider using a task scheduler like </a:t>
            </a:r>
            <a:r>
              <a:rPr kumimoji="0" lang="en-US" altLang="en-US" sz="2400" b="1" i="0" u="none" strike="noStrike" cap="none" normalizeH="0" baseline="0" dirty="0" err="1">
                <a:ln>
                  <a:noFill/>
                </a:ln>
                <a:solidFill>
                  <a:srgbClr val="374151"/>
                </a:solidFill>
                <a:effectLst/>
                <a:latin typeface="Times New Roman" panose="02020603050405020304" pitchFamily="18" charset="0"/>
                <a:cs typeface="Times New Roman" panose="02020603050405020304" pitchFamily="18" charset="0"/>
              </a:rPr>
              <a:t>cron</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for Linux/macOS or Task Scheduler for Windows to trigger your script.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Alternatively, you can use the </a:t>
            </a:r>
            <a:r>
              <a:rPr kumimoji="0" lang="en-US" altLang="en-US" sz="24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schedule</a:t>
            </a:r>
            <a:r>
              <a:rPr kumimoji="0" lang="en-US" altLang="en-US" sz="24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Python package to handle in-script scheduling if the script will be running continuously</a:t>
            </a:r>
          </a:p>
        </p:txBody>
      </p:sp>
    </p:spTree>
    <p:extLst>
      <p:ext uri="{BB962C8B-B14F-4D97-AF65-F5344CB8AC3E}">
        <p14:creationId xmlns:p14="http://schemas.microsoft.com/office/powerpoint/2010/main" val="3351756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FDE500-949D-20E8-4845-54401F8D9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064" y="606074"/>
            <a:ext cx="11335871" cy="6077114"/>
          </a:xfrm>
          <a:prstGeom prst="rect">
            <a:avLst/>
          </a:prstGeom>
        </p:spPr>
      </p:pic>
      <p:sp>
        <p:nvSpPr>
          <p:cNvPr id="7" name="TextBox 6">
            <a:extLst>
              <a:ext uri="{FF2B5EF4-FFF2-40B4-BE49-F238E27FC236}">
                <a16:creationId xmlns:a16="http://schemas.microsoft.com/office/drawing/2014/main" id="{21624733-11EA-5DB5-BC51-D47528435B76}"/>
              </a:ext>
            </a:extLst>
          </p:cNvPr>
          <p:cNvSpPr txBox="1"/>
          <p:nvPr/>
        </p:nvSpPr>
        <p:spPr>
          <a:xfrm>
            <a:off x="428064" y="174812"/>
            <a:ext cx="1493693" cy="369332"/>
          </a:xfrm>
          <a:prstGeom prst="rect">
            <a:avLst/>
          </a:prstGeom>
          <a:noFill/>
        </p:spPr>
        <p:txBody>
          <a:bodyPr wrap="square">
            <a:spAutoFit/>
          </a:bodyPr>
          <a:lstStyle/>
          <a:p>
            <a:r>
              <a:rPr lang="en-IN" altLang="en-US" sz="1800" b="1" u="sng" dirty="0">
                <a:solidFill>
                  <a:schemeClr val="tx1"/>
                </a:solidFill>
                <a:latin typeface="Times New Roman" panose="02020603050405020304" pitchFamily="18" charset="0"/>
                <a:cs typeface="Times New Roman" panose="02020603050405020304" pitchFamily="18" charset="0"/>
              </a:rPr>
              <a:t>Module</a:t>
            </a:r>
            <a:r>
              <a:rPr lang="en-IN" altLang="en-US" b="1" u="sng" dirty="0">
                <a:solidFill>
                  <a:schemeClr val="tx1"/>
                </a:solidFill>
                <a:latin typeface="Times New Roman" panose="02020603050405020304" pitchFamily="18" charset="0"/>
                <a:cs typeface="Times New Roman" panose="02020603050405020304" pitchFamily="18" charset="0"/>
              </a:rPr>
              <a:t>-IV</a:t>
            </a:r>
            <a:endParaRPr lang="en-IN" b="1" u="sng" dirty="0"/>
          </a:p>
        </p:txBody>
      </p:sp>
    </p:spTree>
    <p:extLst>
      <p:ext uri="{BB962C8B-B14F-4D97-AF65-F5344CB8AC3E}">
        <p14:creationId xmlns:p14="http://schemas.microsoft.com/office/powerpoint/2010/main" val="3898599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44B4F1-5533-8316-D886-B588F7D22E0A}"/>
              </a:ext>
            </a:extLst>
          </p:cNvPr>
          <p:cNvSpPr txBox="1"/>
          <p:nvPr/>
        </p:nvSpPr>
        <p:spPr>
          <a:xfrm>
            <a:off x="339633" y="694232"/>
            <a:ext cx="11560629" cy="5011949"/>
          </a:xfrm>
          <a:prstGeom prst="rect">
            <a:avLst/>
          </a:prstGeom>
          <a:noFill/>
        </p:spPr>
        <p:txBody>
          <a:bodyPr wrap="square">
            <a:spAutoFit/>
          </a:bodyPr>
          <a:lstStyle/>
          <a:p>
            <a:pPr algn="ctr">
              <a:lnSpc>
                <a:spcPct val="150000"/>
              </a:lnSpc>
            </a:pPr>
            <a:r>
              <a:rPr lang="en-US" sz="2400" b="1" i="0" dirty="0">
                <a:effectLst/>
                <a:latin typeface="Times New Roman" panose="02020603050405020304" pitchFamily="18" charset="0"/>
                <a:cs typeface="Times New Roman" panose="02020603050405020304" pitchFamily="18" charset="0"/>
              </a:rPr>
              <a:t>SENDING MAILS TO CUSTOMERS USING MAILING API</a:t>
            </a:r>
          </a:p>
          <a:p>
            <a:pPr>
              <a:lnSpc>
                <a:spcPct val="150000"/>
              </a:lnSpc>
            </a:pP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You're planning to use an email API or SMTP server to send out weather predictions to a list of subscribers.</a:t>
            </a: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Ensure that you comply with email regulations such as GDPR or CAN-SPAM Act, meaning you should have consent from the recipients to send them emails, and you should provide a way for them to unsubscribe.</a:t>
            </a:r>
          </a:p>
          <a:p>
            <a:pPr algn="l">
              <a:lnSpc>
                <a:spcPct val="150000"/>
              </a:lnSpc>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Handle your SMTP credentials securely, and consider using an environment variable or a secure app to store them.</a:t>
            </a:r>
          </a:p>
        </p:txBody>
      </p:sp>
    </p:spTree>
    <p:extLst>
      <p:ext uri="{BB962C8B-B14F-4D97-AF65-F5344CB8AC3E}">
        <p14:creationId xmlns:p14="http://schemas.microsoft.com/office/powerpoint/2010/main" val="2781920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3122BF-86AA-05CF-ECA3-5D7F6CE10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387" y="874059"/>
            <a:ext cx="10865225" cy="5540190"/>
          </a:xfrm>
          <a:prstGeom prst="rect">
            <a:avLst/>
          </a:prstGeom>
        </p:spPr>
      </p:pic>
      <p:sp>
        <p:nvSpPr>
          <p:cNvPr id="7" name="TextBox 6">
            <a:extLst>
              <a:ext uri="{FF2B5EF4-FFF2-40B4-BE49-F238E27FC236}">
                <a16:creationId xmlns:a16="http://schemas.microsoft.com/office/drawing/2014/main" id="{70603D78-8A66-62C6-CC87-E016027E8659}"/>
              </a:ext>
            </a:extLst>
          </p:cNvPr>
          <p:cNvSpPr txBox="1"/>
          <p:nvPr/>
        </p:nvSpPr>
        <p:spPr>
          <a:xfrm>
            <a:off x="663387" y="443751"/>
            <a:ext cx="1400175" cy="369332"/>
          </a:xfrm>
          <a:prstGeom prst="rect">
            <a:avLst/>
          </a:prstGeom>
          <a:noFill/>
        </p:spPr>
        <p:txBody>
          <a:bodyPr wrap="square">
            <a:spAutoFit/>
          </a:bodyPr>
          <a:lstStyle/>
          <a:p>
            <a:r>
              <a:rPr lang="en-IN" altLang="en-US" sz="1800" b="1" u="sng" dirty="0">
                <a:solidFill>
                  <a:schemeClr val="tx1"/>
                </a:solidFill>
                <a:latin typeface="Times New Roman" panose="02020603050405020304" pitchFamily="18" charset="0"/>
                <a:cs typeface="Times New Roman" panose="02020603050405020304" pitchFamily="18" charset="0"/>
              </a:rPr>
              <a:t>Module</a:t>
            </a:r>
            <a:r>
              <a:rPr lang="en-IN" altLang="en-US" b="1" u="sng" dirty="0">
                <a:solidFill>
                  <a:schemeClr val="tx1"/>
                </a:solidFill>
                <a:latin typeface="Times New Roman" panose="02020603050405020304" pitchFamily="18" charset="0"/>
                <a:cs typeface="Times New Roman" panose="02020603050405020304" pitchFamily="18" charset="0"/>
              </a:rPr>
              <a:t>-V</a:t>
            </a:r>
            <a:endParaRPr lang="en-IN" b="1" u="sng" dirty="0"/>
          </a:p>
        </p:txBody>
      </p:sp>
    </p:spTree>
    <p:extLst>
      <p:ext uri="{BB962C8B-B14F-4D97-AF65-F5344CB8AC3E}">
        <p14:creationId xmlns:p14="http://schemas.microsoft.com/office/powerpoint/2010/main" val="1140134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4EA570-F61A-F2CC-F905-7843B1942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103" y="615309"/>
            <a:ext cx="10308921" cy="5627382"/>
          </a:xfrm>
          <a:prstGeom prst="rect">
            <a:avLst/>
          </a:prstGeom>
        </p:spPr>
      </p:pic>
    </p:spTree>
    <p:extLst>
      <p:ext uri="{BB962C8B-B14F-4D97-AF65-F5344CB8AC3E}">
        <p14:creationId xmlns:p14="http://schemas.microsoft.com/office/powerpoint/2010/main" val="328467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F9457DD-F54F-943B-B4F3-29602E56E335}"/>
              </a:ext>
            </a:extLst>
          </p:cNvPr>
          <p:cNvSpPr>
            <a:spLocks noChangeArrowheads="1"/>
          </p:cNvSpPr>
          <p:nvPr/>
        </p:nvSpPr>
        <p:spPr bwMode="auto">
          <a:xfrm>
            <a:off x="567110" y="149993"/>
            <a:ext cx="11057779" cy="65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a:r>
              <a:rPr lang="en-IN" sz="3200" i="0" dirty="0">
                <a:solidFill>
                  <a:srgbClr val="1F1F1F"/>
                </a:solidFill>
                <a:effectLst/>
                <a:latin typeface="Times New Roman" panose="02020603050405020304" pitchFamily="18" charset="0"/>
                <a:cs typeface="Times New Roman" panose="02020603050405020304" pitchFamily="18" charset="0"/>
              </a:rPr>
              <a:t>ABSTRACT</a:t>
            </a:r>
          </a:p>
          <a:p>
            <a:pPr algn="ctr"/>
            <a:endParaRPr lang="en-IN" sz="3200" i="0" dirty="0">
              <a:solidFill>
                <a:srgbClr val="1F1F1F"/>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b="0" i="0" dirty="0">
                <a:solidFill>
                  <a:srgbClr val="374151"/>
                </a:solidFill>
                <a:effectLst/>
                <a:latin typeface="Times New Roman" panose="02020603050405020304" pitchFamily="18" charset="0"/>
                <a:cs typeface="Times New Roman" panose="02020603050405020304" pitchFamily="18" charset="0"/>
              </a:rPr>
              <a:t>This project develops an automated weather prediction system using Arduino and DHT-11 sensors to collect environmental data. Machine learning techniques are applied to predict rain probability with significant accuracy.</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b="0" i="0" dirty="0">
                <a:solidFill>
                  <a:srgbClr val="374151"/>
                </a:solidFill>
                <a:effectLst/>
                <a:latin typeface="Times New Roman" panose="02020603050405020304" pitchFamily="18" charset="0"/>
                <a:cs typeface="Times New Roman" panose="02020603050405020304" pitchFamily="18" charset="0"/>
              </a:rPr>
              <a:t> Predictions are disseminated to users via automated emails, enhancing the timeliness and relevance of weather updates. The system is programmed to execute tasks on a fixed daily schedule, ensuring regular data processing and communication.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2400" b="0" i="0" dirty="0">
                <a:solidFill>
                  <a:srgbClr val="374151"/>
                </a:solidFill>
                <a:effectLst/>
                <a:latin typeface="Times New Roman" panose="02020603050405020304" pitchFamily="18" charset="0"/>
                <a:cs typeface="Times New Roman" panose="02020603050405020304" pitchFamily="18" charset="0"/>
              </a:rPr>
              <a:t> Error handling and logging are integrated for robustness and ease of troubleshooting. Security of sensitive data and compliance with email regulations are prioritized. User feedback is utilized to improve the service, while scalability and maintenance are planned for system longevity.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BE5C2102-F08B-EA5E-60EF-A4828E9B14F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9" name="Picture 4">
            <a:extLst>
              <a:ext uri="{FF2B5EF4-FFF2-40B4-BE49-F238E27FC236}">
                <a16:creationId xmlns:a16="http://schemas.microsoft.com/office/drawing/2014/main" id="{248D9722-3DF0-EDF5-EE48-C07A9141A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4825" y="1670050"/>
            <a:ext cx="5827713"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1909C926-0B68-0DF9-EBBF-08D24251A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615309"/>
            <a:ext cx="9914709" cy="562738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ADBA83-AE79-9443-12EE-54BB049A60C2}"/>
              </a:ext>
            </a:extLst>
          </p:cNvPr>
          <p:cNvSpPr txBox="1">
            <a:spLocks noChangeArrowheads="1"/>
          </p:cNvSpPr>
          <p:nvPr/>
        </p:nvSpPr>
        <p:spPr>
          <a:xfrm>
            <a:off x="265113" y="266700"/>
            <a:ext cx="11926887" cy="1468438"/>
          </a:xfrm>
          <a:prstGeom prst="rect">
            <a:avLst/>
          </a:prstGeom>
        </p:spPr>
        <p:txBody>
          <a:bodyPr>
            <a:normAutofit fontScale="97500"/>
          </a:bodyPr>
          <a:lstStyle/>
          <a:p>
            <a:pPr marL="339725" algn="ctr" eaLnBrk="1" fontAlgn="auto" hangingPunct="1">
              <a:lnSpc>
                <a:spcPct val="90000"/>
              </a:lnSpc>
              <a:spcAft>
                <a:spcPts val="0"/>
              </a:spcAft>
              <a:defRPr/>
            </a:pPr>
            <a:r>
              <a:rPr lang="en-US" altLang="en-US" sz="2800" b="1" cap="all" dirty="0">
                <a:solidFill>
                  <a:schemeClr val="tx1"/>
                </a:solidFill>
                <a:latin typeface="Times New Roman" pitchFamily="18" charset="0"/>
                <a:ea typeface="+mj-ea"/>
                <a:cs typeface="Arial" charset="0"/>
                <a:sym typeface="Arial" charset="0"/>
              </a:rPr>
              <a:t>ERODE SENGUNTHAR ENGINEERING COLLEGE</a:t>
            </a:r>
            <a:br>
              <a:rPr lang="en-US" altLang="en-US" sz="2800" b="1" cap="all" dirty="0">
                <a:solidFill>
                  <a:schemeClr val="tx1"/>
                </a:solidFill>
                <a:latin typeface="Times New Roman" pitchFamily="18" charset="0"/>
                <a:ea typeface="+mj-ea"/>
                <a:cs typeface="Arial" charset="0"/>
                <a:sym typeface="Arial" charset="0"/>
              </a:rPr>
            </a:br>
            <a:r>
              <a:rPr lang="en-US" altLang="en-US" sz="2000" cap="all" dirty="0">
                <a:solidFill>
                  <a:schemeClr val="tx1"/>
                </a:solidFill>
                <a:latin typeface="Times New Roman" pitchFamily="18" charset="0"/>
                <a:ea typeface="+mj-ea"/>
                <a:cs typeface="Arial" charset="0"/>
                <a:sym typeface="Arial" charset="0"/>
              </a:rPr>
              <a:t>(AN AUTONOMOUS INSTITUTION)</a:t>
            </a:r>
            <a:br>
              <a:rPr lang="en-US" altLang="en-US" sz="2000" cap="all" dirty="0">
                <a:solidFill>
                  <a:schemeClr val="tx1"/>
                </a:solidFill>
                <a:latin typeface="Times New Roman" pitchFamily="18" charset="0"/>
                <a:ea typeface="+mj-ea"/>
                <a:cs typeface="Arial" charset="0"/>
                <a:sym typeface="Arial" charset="0"/>
              </a:rPr>
            </a:br>
            <a:r>
              <a:rPr lang="en-US" altLang="en-US" sz="2000" cap="all" dirty="0">
                <a:solidFill>
                  <a:schemeClr val="tx1"/>
                </a:solidFill>
                <a:latin typeface="Times New Roman" pitchFamily="18" charset="0"/>
                <a:ea typeface="+mj-ea"/>
                <a:cs typeface="Arial" charset="0"/>
                <a:sym typeface="Arial" charset="0"/>
              </a:rPr>
              <a:t>PERUNDURAI, ERODE-638507</a:t>
            </a:r>
            <a:endParaRPr lang="en-US" altLang="en-US" sz="3200" cap="all" dirty="0">
              <a:solidFill>
                <a:schemeClr val="tx1"/>
              </a:solidFill>
              <a:latin typeface="+mj-lt"/>
              <a:ea typeface="+mj-ea"/>
              <a:cs typeface="+mj-cs"/>
            </a:endParaRPr>
          </a:p>
        </p:txBody>
      </p:sp>
      <p:sp>
        <p:nvSpPr>
          <p:cNvPr id="5" name="Subtitle 2">
            <a:extLst>
              <a:ext uri="{FF2B5EF4-FFF2-40B4-BE49-F238E27FC236}">
                <a16:creationId xmlns:a16="http://schemas.microsoft.com/office/drawing/2014/main" id="{37175EC7-9AD2-4E45-9113-B5895B7490BA}"/>
              </a:ext>
            </a:extLst>
          </p:cNvPr>
          <p:cNvSpPr txBox="1">
            <a:spLocks noChangeArrowheads="1"/>
          </p:cNvSpPr>
          <p:nvPr/>
        </p:nvSpPr>
        <p:spPr bwMode="auto">
          <a:xfrm>
            <a:off x="354562" y="1790766"/>
            <a:ext cx="11837437" cy="573088"/>
          </a:xfrm>
          <a:prstGeom prst="rect">
            <a:avLst/>
          </a:prstGeom>
          <a:noFill/>
          <a:ln w="9525">
            <a:noFill/>
            <a:miter lim="800000"/>
            <a:headEnd/>
            <a:tailEnd/>
          </a:ln>
        </p:spPr>
        <p:txBody>
          <a:bodyPr/>
          <a:lstStyle/>
          <a:p>
            <a:pPr marL="0" indent="0" algn="ctr" eaLnBrk="1" hangingPunct="1">
              <a:buFontTx/>
              <a:buNone/>
            </a:pPr>
            <a:r>
              <a:rPr lang="en-US" altLang="en-US" sz="24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DEPARTMENT OF M.TECH (COMPUTER SCIENCE AND ENGINEERING)</a:t>
            </a:r>
            <a:endParaRPr lang="en-US" altLang="en-US" sz="1800" b="1"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76806" name="Google Shape;279;p13">
            <a:extLst>
              <a:ext uri="{FF2B5EF4-FFF2-40B4-BE49-F238E27FC236}">
                <a16:creationId xmlns:a16="http://schemas.microsoft.com/office/drawing/2014/main" id="{8B0E2933-BB91-FE29-E856-50115751F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413" y="250825"/>
            <a:ext cx="1101725"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7" name="Google Shape;280;p13">
            <a:extLst>
              <a:ext uri="{FF2B5EF4-FFF2-40B4-BE49-F238E27FC236}">
                <a16:creationId xmlns:a16="http://schemas.microsoft.com/office/drawing/2014/main" id="{7294705C-DE76-E544-F944-ADC899C666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400" y="165100"/>
            <a:ext cx="10858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0" name="Date Placeholder 8">
            <a:extLst>
              <a:ext uri="{FF2B5EF4-FFF2-40B4-BE49-F238E27FC236}">
                <a16:creationId xmlns:a16="http://schemas.microsoft.com/office/drawing/2014/main" id="{47872728-8F2B-2601-FC8D-BAC6972987DB}"/>
              </a:ext>
            </a:extLst>
          </p:cNvPr>
          <p:cNvSpPr>
            <a:spLocks noChangeArrowheads="1"/>
          </p:cNvSpPr>
          <p:nvPr/>
        </p:nvSpPr>
        <p:spPr bwMode="auto">
          <a:xfrm>
            <a:off x="-717550" y="6049963"/>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r" eaLnBrk="1" hangingPunct="1"/>
            <a:endParaRPr lang="en-US" altLang="en-US">
              <a:ea typeface="等线" panose="02010600030101010101" pitchFamily="2" charset="-122"/>
            </a:endParaRPr>
          </a:p>
        </p:txBody>
      </p:sp>
      <p:sp>
        <p:nvSpPr>
          <p:cNvPr id="76811" name="TextBox 1">
            <a:extLst>
              <a:ext uri="{FF2B5EF4-FFF2-40B4-BE49-F238E27FC236}">
                <a16:creationId xmlns:a16="http://schemas.microsoft.com/office/drawing/2014/main" id="{EFDFE6FD-598A-AF38-6D0C-9D7CDC5B8D53}"/>
              </a:ext>
            </a:extLst>
          </p:cNvPr>
          <p:cNvSpPr txBox="1">
            <a:spLocks noChangeArrowheads="1"/>
          </p:cNvSpPr>
          <p:nvPr/>
        </p:nvSpPr>
        <p:spPr bwMode="auto">
          <a:xfrm>
            <a:off x="1327150" y="2684463"/>
            <a:ext cx="97139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ctr"/>
            <a:r>
              <a:rPr lang="en-US" dirty="0">
                <a:solidFill>
                  <a:schemeClr val="accent5">
                    <a:lumMod val="50000"/>
                  </a:schemeClr>
                </a:solidFill>
                <a:latin typeface="Times New Roman" panose="02020603050405020304" pitchFamily="18" charset="0"/>
                <a:cs typeface="Times New Roman" panose="02020603050405020304" pitchFamily="18" charset="0"/>
              </a:rPr>
              <a:t>WEATHER PREDICTION USING MACHINE LEARNING AND IOT</a:t>
            </a:r>
          </a:p>
          <a:p>
            <a:pPr algn="ctr"/>
            <a:endParaRPr lang="en-IN" altLang="en-US" dirty="0">
              <a:solidFill>
                <a:srgbClr val="FF0000"/>
              </a:solidFill>
              <a:latin typeface="Times New Roman" panose="02020603050405020304" pitchFamily="18" charset="0"/>
              <a:ea typeface="等线" panose="02010600030101010101" pitchFamily="2" charset="-122"/>
              <a:cs typeface="Times New Roman" panose="02020603050405020304" pitchFamily="18" charset="0"/>
            </a:endParaRPr>
          </a:p>
          <a:p>
            <a:pPr algn="ctr"/>
            <a:r>
              <a:rPr lang="en-IN" altLang="en-US" b="1" dirty="0">
                <a:solidFill>
                  <a:schemeClr val="tx1"/>
                </a:solidFill>
                <a:latin typeface="Times New Roman" panose="02020603050405020304" pitchFamily="18" charset="0"/>
                <a:ea typeface="等线" panose="02010600030101010101" pitchFamily="2" charset="-122"/>
                <a:cs typeface="Times New Roman" panose="02020603050405020304" pitchFamily="18" charset="0"/>
              </a:rPr>
              <a:t>FIRST REVIEW </a:t>
            </a:r>
          </a:p>
        </p:txBody>
      </p:sp>
      <p:sp>
        <p:nvSpPr>
          <p:cNvPr id="3" name="TextBox 8">
            <a:extLst>
              <a:ext uri="{FF2B5EF4-FFF2-40B4-BE49-F238E27FC236}">
                <a16:creationId xmlns:a16="http://schemas.microsoft.com/office/drawing/2014/main" id="{DA212471-A631-7E7A-0FA7-18E8FF13A965}"/>
              </a:ext>
            </a:extLst>
          </p:cNvPr>
          <p:cNvSpPr>
            <a:spLocks noChangeArrowheads="1"/>
          </p:cNvSpPr>
          <p:nvPr/>
        </p:nvSpPr>
        <p:spPr bwMode="auto">
          <a:xfrm>
            <a:off x="1057275" y="4398588"/>
            <a:ext cx="3611562"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ea typeface="等线" panose="02010600030101010101" pitchFamily="2" charset="-122"/>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ea typeface="等线" panose="02010600030101010101" pitchFamily="2" charset="-122"/>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ea typeface="等线" panose="02010600030101010101" pitchFamily="2" charset="-122"/>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ea typeface="等线" panose="02010600030101010101" pitchFamily="2" charset="-122"/>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5pPr>
            <a:lvl6pPr marL="2514600" indent="-228600" fontAlgn="base">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6pPr>
            <a:lvl7pPr marL="2971800" indent="-228600" fontAlgn="base">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7pPr>
            <a:lvl8pPr marL="3429000" indent="-228600" fontAlgn="base">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8pPr>
            <a:lvl9pPr marL="3886200" indent="-228600" fontAlgn="base">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9pPr>
          </a:lstStyle>
          <a:p>
            <a:pPr eaLnBrk="1" hangingPunct="1">
              <a:lnSpc>
                <a:spcPct val="100000"/>
              </a:lnSpc>
              <a:spcBef>
                <a:spcPct val="0"/>
              </a:spcBef>
              <a:buClrTx/>
              <a:buSzTx/>
              <a:buFontTx/>
              <a:buNone/>
            </a:pPr>
            <a:r>
              <a:rPr lang="en-US" altLang="en-US" b="1" dirty="0">
                <a:solidFill>
                  <a:srgbClr val="000000"/>
                </a:solidFill>
                <a:latin typeface="Times New Roman" panose="02020603050405020304" pitchFamily="18" charset="0"/>
                <a:cs typeface="Times New Roman" panose="02020603050405020304" pitchFamily="18" charset="0"/>
              </a:rPr>
              <a:t>BATCH.NO: 13</a:t>
            </a:r>
            <a:endParaRPr lang="en-US" altLang="en-US" sz="1800" b="1" dirty="0">
              <a:solidFill>
                <a:srgbClr val="000000"/>
              </a:solidFill>
              <a:latin typeface="Tw Cen MT" panose="020B0602020104020603" pitchFamily="34" charset="0"/>
            </a:endParaRPr>
          </a:p>
          <a:p>
            <a:pPr eaLnBrk="1" hangingPunct="1">
              <a:lnSpc>
                <a:spcPct val="100000"/>
              </a:lnSpc>
              <a:spcBef>
                <a:spcPct val="0"/>
              </a:spcBef>
              <a:buClrTx/>
              <a:buSzTx/>
              <a:buFontTx/>
              <a:buNone/>
            </a:pPr>
            <a:r>
              <a:rPr lang="en-US" altLang="en-US" b="1" dirty="0">
                <a:solidFill>
                  <a:srgbClr val="000000"/>
                </a:solidFill>
                <a:latin typeface="Times New Roman" panose="02020603050405020304" pitchFamily="18" charset="0"/>
                <a:cs typeface="Times New Roman" panose="02020603050405020304" pitchFamily="18" charset="0"/>
              </a:rPr>
              <a:t>UNDER THE GUIDANCE OF</a:t>
            </a:r>
            <a:endParaRPr lang="en-US" altLang="en-US" sz="1800" dirty="0">
              <a:solidFill>
                <a:srgbClr val="000000"/>
              </a:solidFill>
              <a:latin typeface="Tw Cen MT" panose="020B0602020104020603" pitchFamily="34" charset="0"/>
            </a:endParaRPr>
          </a:p>
          <a:p>
            <a:pPr eaLnBrk="1" hangingPunct="1">
              <a:lnSpc>
                <a:spcPct val="100000"/>
              </a:lnSpc>
              <a:spcBef>
                <a:spcPct val="0"/>
              </a:spcBef>
              <a:buClrTx/>
              <a:buSzTx/>
              <a:buFontTx/>
              <a:buNone/>
            </a:pPr>
            <a:r>
              <a:rPr lang="en-US" altLang="en-US" sz="1800" b="1" dirty="0">
                <a:latin typeface="Times New Roman" panose="02020603050405020304" pitchFamily="18" charset="0"/>
                <a:cs typeface="Times New Roman" panose="02020603050405020304" pitchFamily="18" charset="0"/>
              </a:rPr>
              <a:t>MR.LOGANATHAN E</a:t>
            </a:r>
            <a:endParaRPr lang="en-US" altLang="en-US" sz="1800" b="1" dirty="0">
              <a:latin typeface="Tw Cen MT" panose="020B0602020104020603" pitchFamily="34" charset="0"/>
            </a:endParaRPr>
          </a:p>
          <a:p>
            <a:pPr eaLnBrk="1" hangingPunct="1">
              <a:lnSpc>
                <a:spcPct val="100000"/>
              </a:lnSpc>
              <a:spcBef>
                <a:spcPct val="0"/>
              </a:spcBef>
              <a:buClrTx/>
              <a:buSzTx/>
              <a:buFontTx/>
              <a:buNone/>
            </a:pPr>
            <a:r>
              <a:rPr lang="en-US" altLang="en-US" sz="1800" b="1" dirty="0">
                <a:latin typeface="Times New Roman" panose="02020603050405020304" pitchFamily="18" charset="0"/>
                <a:cs typeface="Arial" panose="020B0604020202020204" pitchFamily="34" charset="0"/>
                <a:sym typeface="Arial" panose="020B0604020202020204" pitchFamily="34" charset="0"/>
              </a:rPr>
              <a:t>Asst. Professor / CSE</a:t>
            </a:r>
            <a:endParaRPr lang="en-US" altLang="en-US" sz="1800" b="1" dirty="0">
              <a:latin typeface="Tw Cen MT" panose="020B0602020104020603" pitchFamily="34" charset="0"/>
            </a:endParaRPr>
          </a:p>
          <a:p>
            <a:pPr eaLnBrk="1" hangingPunct="1">
              <a:lnSpc>
                <a:spcPct val="100000"/>
              </a:lnSpc>
              <a:spcBef>
                <a:spcPct val="0"/>
              </a:spcBef>
              <a:buClrTx/>
              <a:buSzTx/>
              <a:buFontTx/>
              <a:buNone/>
            </a:pPr>
            <a:endParaRPr lang="en-US" altLang="en-US" sz="1800" dirty="0">
              <a:solidFill>
                <a:srgbClr val="000000"/>
              </a:solidFill>
              <a:latin typeface="Tw Cen MT" panose="020B0602020104020603" pitchFamily="34" charset="0"/>
            </a:endParaRPr>
          </a:p>
        </p:txBody>
      </p:sp>
      <p:sp>
        <p:nvSpPr>
          <p:cNvPr id="6" name="TextBox 9">
            <a:extLst>
              <a:ext uri="{FF2B5EF4-FFF2-40B4-BE49-F238E27FC236}">
                <a16:creationId xmlns:a16="http://schemas.microsoft.com/office/drawing/2014/main" id="{DAC6BFF8-1B32-08D4-D130-5035636AB171}"/>
              </a:ext>
            </a:extLst>
          </p:cNvPr>
          <p:cNvSpPr>
            <a:spLocks noChangeArrowheads="1"/>
          </p:cNvSpPr>
          <p:nvPr/>
        </p:nvSpPr>
        <p:spPr bwMode="auto">
          <a:xfrm>
            <a:off x="6228556" y="4326733"/>
            <a:ext cx="51403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accent1"/>
              </a:buClr>
              <a:buSzPct val="100000"/>
              <a:buFont typeface="Arial" panose="020B0604020202020204" pitchFamily="34" charset="0"/>
              <a:buChar char="•"/>
              <a:defRPr sz="2000">
                <a:solidFill>
                  <a:schemeClr val="tx1"/>
                </a:solidFill>
                <a:latin typeface="Gill Sans MT" panose="020B0502020104020203" pitchFamily="34" charset="0"/>
                <a:ea typeface="等线" panose="02010600030101010101" pitchFamily="2" charset="-122"/>
              </a:defRPr>
            </a:lvl1pPr>
            <a:lvl2pPr marL="742950" indent="-285750">
              <a:lnSpc>
                <a:spcPct val="120000"/>
              </a:lnSpc>
              <a:spcBef>
                <a:spcPts val="500"/>
              </a:spcBef>
              <a:buClr>
                <a:schemeClr val="accent1"/>
              </a:buClr>
              <a:buSzPct val="100000"/>
              <a:buFont typeface="Arial" panose="020B0604020202020204" pitchFamily="34" charset="0"/>
              <a:buChar char="•"/>
              <a:defRPr>
                <a:solidFill>
                  <a:schemeClr val="tx1"/>
                </a:solidFill>
                <a:latin typeface="Gill Sans MT" panose="020B0502020104020203" pitchFamily="34" charset="0"/>
                <a:ea typeface="等线" panose="02010600030101010101" pitchFamily="2" charset="-122"/>
              </a:defRPr>
            </a:lvl2pPr>
            <a:lvl3pPr marL="1143000" indent="-228600">
              <a:lnSpc>
                <a:spcPct val="120000"/>
              </a:lnSpc>
              <a:spcBef>
                <a:spcPts val="500"/>
              </a:spcBef>
              <a:buClr>
                <a:schemeClr val="accent1"/>
              </a:buClr>
              <a:buSzPct val="100000"/>
              <a:buFont typeface="Arial" panose="020B0604020202020204" pitchFamily="34" charset="0"/>
              <a:buChar char="•"/>
              <a:defRPr sz="1600">
                <a:solidFill>
                  <a:schemeClr val="tx1"/>
                </a:solidFill>
                <a:latin typeface="Gill Sans MT" panose="020B0502020104020203" pitchFamily="34" charset="0"/>
                <a:ea typeface="等线" panose="02010600030101010101" pitchFamily="2" charset="-122"/>
              </a:defRPr>
            </a:lvl3pPr>
            <a:lvl4pPr marL="1600200" indent="-228600">
              <a:lnSpc>
                <a:spcPct val="120000"/>
              </a:lnSpc>
              <a:spcBef>
                <a:spcPts val="500"/>
              </a:spcBef>
              <a:buClr>
                <a:schemeClr val="accent1"/>
              </a:buClr>
              <a:buSzPct val="100000"/>
              <a:buFont typeface="Arial" panose="020B0604020202020204" pitchFamily="34" charset="0"/>
              <a:buChar char="•"/>
              <a:defRPr sz="1400">
                <a:solidFill>
                  <a:schemeClr val="tx1"/>
                </a:solidFill>
                <a:latin typeface="Gill Sans MT" panose="020B0502020104020203" pitchFamily="34" charset="0"/>
                <a:ea typeface="等线" panose="02010600030101010101" pitchFamily="2" charset="-122"/>
              </a:defRPr>
            </a:lvl4pPr>
            <a:lvl5pPr marL="2057400" indent="-228600">
              <a:lnSpc>
                <a:spcPct val="120000"/>
              </a:lnSpc>
              <a:spcBef>
                <a:spcPts val="500"/>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5pPr>
            <a:lvl6pPr marL="2514600" indent="-228600" fontAlgn="base">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6pPr>
            <a:lvl7pPr marL="2971800" indent="-228600" fontAlgn="base">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7pPr>
            <a:lvl8pPr marL="3429000" indent="-228600" fontAlgn="base">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8pPr>
            <a:lvl9pPr marL="3886200" indent="-228600" fontAlgn="base">
              <a:lnSpc>
                <a:spcPct val="120000"/>
              </a:lnSpc>
              <a:spcBef>
                <a:spcPts val="500"/>
              </a:spcBef>
              <a:spcAft>
                <a:spcPct val="0"/>
              </a:spcAft>
              <a:buClr>
                <a:schemeClr val="accent1"/>
              </a:buClr>
              <a:buSzPct val="100000"/>
              <a:buFont typeface="Arial" panose="020B0604020202020204" pitchFamily="34" charset="0"/>
              <a:buChar char="•"/>
              <a:defRPr sz="1200">
                <a:solidFill>
                  <a:schemeClr val="tx1"/>
                </a:solidFill>
                <a:latin typeface="Gill Sans MT" panose="020B0502020104020203" pitchFamily="34" charset="0"/>
                <a:ea typeface="等线" panose="02010600030101010101" pitchFamily="2" charset="-122"/>
              </a:defRPr>
            </a:lvl9pPr>
          </a:lstStyle>
          <a:p>
            <a:pPr algn="ctr" eaLnBrk="1" hangingPunct="1">
              <a:lnSpc>
                <a:spcPct val="100000"/>
              </a:lnSpc>
              <a:spcBef>
                <a:spcPct val="0"/>
              </a:spcBef>
              <a:buClrTx/>
              <a:buSzTx/>
              <a:buFontTx/>
              <a:buNone/>
            </a:pPr>
            <a:r>
              <a:rPr lang="en-US" altLang="en-US" b="1" dirty="0">
                <a:solidFill>
                  <a:srgbClr val="000000"/>
                </a:solidFill>
                <a:latin typeface="Times New Roman" panose="02020603050405020304" pitchFamily="18" charset="0"/>
                <a:cs typeface="Times New Roman" panose="02020603050405020304" pitchFamily="18" charset="0"/>
              </a:rPr>
              <a:t>PRESENTED BY</a:t>
            </a:r>
            <a:endParaRPr lang="en-US" altLang="en-US" sz="1800" dirty="0">
              <a:solidFill>
                <a:srgbClr val="000000"/>
              </a:solidFill>
              <a:latin typeface="Tw Cen MT" panose="020B0602020104020603" pitchFamily="34" charset="0"/>
            </a:endParaRPr>
          </a:p>
          <a:p>
            <a:pPr eaLnBrk="1" hangingPunct="1">
              <a:lnSpc>
                <a:spcPct val="100000"/>
              </a:lnSpc>
              <a:spcBef>
                <a:spcPct val="0"/>
              </a:spcBef>
              <a:buClrTx/>
              <a:buSzTx/>
              <a:buFontTx/>
              <a:buNone/>
            </a:pPr>
            <a:r>
              <a:rPr lang="en-US" altLang="en-US" sz="1800" b="1" dirty="0">
                <a:solidFill>
                  <a:srgbClr val="000000"/>
                </a:solidFill>
                <a:latin typeface="Times New Roman" panose="02020603050405020304" pitchFamily="18" charset="0"/>
                <a:cs typeface="Times New Roman" panose="02020603050405020304" pitchFamily="18" charset="0"/>
              </a:rPr>
              <a:t>	</a:t>
            </a:r>
            <a:r>
              <a:rPr lang="en-US" altLang="en-US" sz="1800" dirty="0">
                <a:solidFill>
                  <a:srgbClr val="000000"/>
                </a:solidFill>
                <a:latin typeface="Times New Roman" panose="02020603050405020304" pitchFamily="18" charset="0"/>
                <a:cs typeface="Times New Roman" panose="02020603050405020304" pitchFamily="18" charset="0"/>
              </a:rPr>
              <a:t>ROHEETH  B                  </a:t>
            </a:r>
            <a:r>
              <a:rPr lang="en-US" altLang="en-US" sz="1800" b="1" dirty="0">
                <a:solidFill>
                  <a:srgbClr val="000000"/>
                </a:solidFill>
                <a:latin typeface="Times New Roman" panose="02020603050405020304" pitchFamily="18" charset="0"/>
                <a:cs typeface="Times New Roman" panose="02020603050405020304" pitchFamily="18" charset="0"/>
              </a:rPr>
              <a:t>(730421553031)</a:t>
            </a:r>
            <a:endParaRPr lang="en-US" altLang="en-US" sz="1800" dirty="0">
              <a:solidFill>
                <a:srgbClr val="000000"/>
              </a:solidFill>
              <a:latin typeface="Tw Cen MT" panose="020B0602020104020603" pitchFamily="34" charset="0"/>
            </a:endParaRPr>
          </a:p>
          <a:p>
            <a:pPr eaLnBrk="1" hangingPunct="1">
              <a:lnSpc>
                <a:spcPct val="100000"/>
              </a:lnSpc>
              <a:spcBef>
                <a:spcPct val="0"/>
              </a:spcBef>
              <a:buClrTx/>
              <a:buSzTx/>
              <a:buFontTx/>
              <a:buNone/>
            </a:pPr>
            <a:r>
              <a:rPr lang="en-US" altLang="en-US" sz="1800" b="1" dirty="0">
                <a:solidFill>
                  <a:srgbClr val="000000"/>
                </a:solidFill>
                <a:latin typeface="Times New Roman" panose="02020603050405020304" pitchFamily="18" charset="0"/>
                <a:cs typeface="Times New Roman" panose="02020603050405020304" pitchFamily="18" charset="0"/>
              </a:rPr>
              <a:t>	</a:t>
            </a:r>
            <a:r>
              <a:rPr lang="en-US" altLang="en-US" sz="1800" dirty="0">
                <a:solidFill>
                  <a:srgbClr val="000000"/>
                </a:solidFill>
                <a:latin typeface="Times New Roman" panose="02020603050405020304" pitchFamily="18" charset="0"/>
                <a:cs typeface="Times New Roman" panose="02020603050405020304" pitchFamily="18" charset="0"/>
              </a:rPr>
              <a:t>SURIYAPRASATH B     </a:t>
            </a:r>
            <a:r>
              <a:rPr lang="en-US" altLang="en-US" sz="1800" b="1" dirty="0">
                <a:solidFill>
                  <a:srgbClr val="000000"/>
                </a:solidFill>
                <a:latin typeface="Times New Roman" panose="02020603050405020304" pitchFamily="18" charset="0"/>
                <a:cs typeface="Times New Roman" panose="02020603050405020304" pitchFamily="18" charset="0"/>
              </a:rPr>
              <a:t>(730421553038)</a:t>
            </a:r>
            <a:endParaRPr lang="en-US" altLang="en-US" sz="1800" dirty="0">
              <a:solidFill>
                <a:srgbClr val="000000"/>
              </a:solidFill>
              <a:latin typeface="Tw Cen MT" panose="020B0602020104020603" pitchFamily="34" charset="0"/>
            </a:endParaRPr>
          </a:p>
          <a:p>
            <a:pPr eaLnBrk="1" hangingPunct="1">
              <a:lnSpc>
                <a:spcPct val="100000"/>
              </a:lnSpc>
              <a:spcBef>
                <a:spcPct val="0"/>
              </a:spcBef>
              <a:buClrTx/>
              <a:buSzTx/>
              <a:buFontTx/>
              <a:buNone/>
            </a:pPr>
            <a:r>
              <a:rPr lang="en-US" altLang="en-US" sz="1800" b="1" dirty="0">
                <a:solidFill>
                  <a:srgbClr val="000000"/>
                </a:solidFill>
                <a:latin typeface="Times New Roman" panose="02020603050405020304" pitchFamily="18" charset="0"/>
                <a:cs typeface="Times New Roman" panose="02020603050405020304" pitchFamily="18" charset="0"/>
              </a:rPr>
              <a:t>	</a:t>
            </a:r>
            <a:r>
              <a:rPr lang="en-US" altLang="en-US" sz="1800" dirty="0">
                <a:solidFill>
                  <a:srgbClr val="000000"/>
                </a:solidFill>
                <a:latin typeface="Times New Roman" panose="02020603050405020304" pitchFamily="18" charset="0"/>
                <a:cs typeface="Times New Roman" panose="02020603050405020304" pitchFamily="18" charset="0"/>
              </a:rPr>
              <a:t>YOGESH K                     </a:t>
            </a:r>
            <a:r>
              <a:rPr lang="en-US" altLang="en-US" sz="1800" b="1" dirty="0">
                <a:solidFill>
                  <a:srgbClr val="000000"/>
                </a:solidFill>
                <a:latin typeface="Times New Roman" panose="02020603050405020304" pitchFamily="18" charset="0"/>
                <a:cs typeface="Times New Roman" panose="02020603050405020304" pitchFamily="18" charset="0"/>
              </a:rPr>
              <a:t>(730421553044)</a:t>
            </a:r>
            <a:endParaRPr lang="en-US" altLang="en-US" sz="1800" dirty="0">
              <a:solidFill>
                <a:srgbClr val="000000"/>
              </a:solidFill>
              <a:latin typeface="Tw Cen MT" panose="020B0602020104020603" pitchFamily="34" charset="0"/>
            </a:endParaRPr>
          </a:p>
          <a:p>
            <a:pPr eaLnBrk="1" hangingPunct="1">
              <a:lnSpc>
                <a:spcPct val="100000"/>
              </a:lnSpc>
              <a:spcBef>
                <a:spcPct val="0"/>
              </a:spcBef>
              <a:buClrTx/>
              <a:buSzTx/>
              <a:buFontTx/>
              <a:buNone/>
            </a:pPr>
            <a:r>
              <a:rPr lang="en-US" altLang="en-US" sz="1800" b="1" dirty="0">
                <a:solidFill>
                  <a:srgbClr val="000000"/>
                </a:solidFill>
                <a:latin typeface="Times New Roman" panose="02020603050405020304" pitchFamily="18" charset="0"/>
                <a:cs typeface="Times New Roman" panose="02020603050405020304" pitchFamily="18" charset="0"/>
              </a:rPr>
              <a:t>	</a:t>
            </a:r>
            <a:endParaRPr lang="en-US" altLang="en-US" sz="1800" dirty="0">
              <a:solidFill>
                <a:srgbClr val="000000"/>
              </a:solidFill>
              <a:latin typeface="Tw Cen MT" panose="020B06020201040206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Date Placeholder 1">
            <a:extLst>
              <a:ext uri="{FF2B5EF4-FFF2-40B4-BE49-F238E27FC236}">
                <a16:creationId xmlns:a16="http://schemas.microsoft.com/office/drawing/2014/main" id="{14BC96F9-203C-4F27-F838-127E4462595B}"/>
              </a:ext>
            </a:extLst>
          </p:cNvPr>
          <p:cNvSpPr>
            <a:spLocks noGrp="1"/>
          </p:cNvSpPr>
          <p:nvPr>
            <p:ph type="dt" sz="quarter" idx="10"/>
          </p:nvPr>
        </p:nvSpPr>
        <p:spPr bwMode="auto">
          <a:xfrm>
            <a:off x="2932614" y="449681"/>
            <a:ext cx="5668962" cy="4714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ctr"/>
            <a:r>
              <a:rPr lang="en-IN" altLang="en-US" sz="3600" dirty="0">
                <a:solidFill>
                  <a:schemeClr val="tx1"/>
                </a:solidFill>
                <a:latin typeface="Times New Roman" panose="02020603050405020304" pitchFamily="18" charset="0"/>
                <a:cs typeface="Times New Roman" panose="02020603050405020304" pitchFamily="18" charset="0"/>
              </a:rPr>
              <a:t>List Of Modules</a:t>
            </a:r>
            <a:endParaRPr lang="en-US" altLang="en-US" sz="3600"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4EAE666C-7335-3649-F8A8-FDE2E70945D9}"/>
              </a:ext>
            </a:extLst>
          </p:cNvPr>
          <p:cNvSpPr txBox="1">
            <a:spLocks/>
          </p:cNvSpPr>
          <p:nvPr/>
        </p:nvSpPr>
        <p:spPr bwMode="auto">
          <a:xfrm>
            <a:off x="2932614" y="449681"/>
            <a:ext cx="5668962" cy="4714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defPPr>
              <a:defRPr lang="zh-CN"/>
            </a:defPPr>
            <a:lvl1pPr algn="r" rtl="0" eaLnBrk="0" fontAlgn="base" hangingPunct="0">
              <a:spcBef>
                <a:spcPct val="0"/>
              </a:spcBef>
              <a:spcAft>
                <a:spcPct val="0"/>
              </a:spcAft>
              <a:defRPr sz="1000"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1pPr>
            <a:lvl2pPr marL="742950" indent="-285750" algn="l" rtl="0" eaLnBrk="0" fontAlgn="base"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2pPr>
            <a:lvl3pPr marL="1143000" indent="-228600" algn="l" rtl="0" eaLnBrk="0" fontAlgn="base"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3pPr>
            <a:lvl4pPr marL="1600200" indent="-228600" algn="l" rtl="0" eaLnBrk="0" fontAlgn="base"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4pPr>
            <a:lvl5pPr marL="2057400" indent="-228600" algn="l" rtl="0" eaLnBrk="0" fontAlgn="base"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5pPr>
            <a:lvl6pPr marL="2514600" indent="-228600" algn="l" defTabSz="914400" rtl="0" eaLnBrk="0" fontAlgn="base" latinLnBrk="0"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6pPr>
            <a:lvl7pPr marL="2971800" indent="-228600" algn="l" defTabSz="914400" rtl="0" eaLnBrk="0" fontAlgn="base" latinLnBrk="0"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7pPr>
            <a:lvl8pPr marL="3429000" indent="-228600" algn="l" defTabSz="914400" rtl="0" eaLnBrk="0" fontAlgn="base" latinLnBrk="0"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8pPr>
            <a:lvl9pPr marL="3886200" indent="-228600" algn="l" defTabSz="914400" rtl="0" eaLnBrk="0" fontAlgn="base" latinLnBrk="0" hangingPunct="0">
              <a:spcBef>
                <a:spcPct val="0"/>
              </a:spcBef>
              <a:spcAft>
                <a:spcPct val="0"/>
              </a:spcAft>
              <a:defRPr kern="1200">
                <a:solidFill>
                  <a:srgbClr val="000000"/>
                </a:solidFill>
                <a:latin typeface="Tw Cen MT" panose="020B0602020104020603" pitchFamily="34" charset="0"/>
                <a:ea typeface="+mn-ea"/>
                <a:cs typeface="Calibri" panose="020F0502020204030204" pitchFamily="34" charset="0"/>
                <a:sym typeface="Tw Cen MT" panose="020B0602020104020603" pitchFamily="34" charset="0"/>
              </a:defRPr>
            </a:lvl9pPr>
          </a:lstStyle>
          <a:p>
            <a:pPr algn="ctr"/>
            <a:r>
              <a:rPr lang="en-IN" altLang="en-US" sz="3600" dirty="0">
                <a:solidFill>
                  <a:schemeClr val="tx1"/>
                </a:solidFill>
                <a:latin typeface="Times New Roman" panose="02020603050405020304" pitchFamily="18" charset="0"/>
                <a:cs typeface="Times New Roman" panose="02020603050405020304" pitchFamily="18" charset="0"/>
              </a:rPr>
              <a:t>List Of Modules</a:t>
            </a:r>
            <a:endParaRPr lang="en-US" altLang="en-US" sz="36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9C07620-504F-63E9-5EEF-6CC62B0E0D75}"/>
              </a:ext>
            </a:extLst>
          </p:cNvPr>
          <p:cNvSpPr>
            <a:spLocks noChangeArrowheads="1"/>
          </p:cNvSpPr>
          <p:nvPr/>
        </p:nvSpPr>
        <p:spPr bwMode="auto">
          <a:xfrm>
            <a:off x="1254639" y="1875461"/>
            <a:ext cx="10728251" cy="38629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25392"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400" dirty="0">
                <a:solidFill>
                  <a:srgbClr val="343541"/>
                </a:solidFill>
                <a:latin typeface="Times New Roman" panose="02020603050405020304" pitchFamily="18" charset="0"/>
                <a:cs typeface="Times New Roman" panose="02020603050405020304" pitchFamily="18" charset="0"/>
              </a:rPr>
              <a:t> </a:t>
            </a:r>
            <a:r>
              <a:rPr lang="en-US" sz="2400" b="0" i="0" dirty="0">
                <a:solidFill>
                  <a:srgbClr val="343541"/>
                </a:solidFill>
                <a:effectLst/>
                <a:latin typeface="Times New Roman" panose="02020603050405020304" pitchFamily="18" charset="0"/>
                <a:cs typeface="Times New Roman" panose="02020603050405020304" pitchFamily="18" charset="0"/>
              </a:rPr>
              <a:t>Using Ardui</a:t>
            </a:r>
            <a:r>
              <a:rPr lang="en-US" sz="2400" dirty="0">
                <a:solidFill>
                  <a:srgbClr val="343541"/>
                </a:solidFill>
                <a:latin typeface="Times New Roman" panose="02020603050405020304" pitchFamily="18" charset="0"/>
                <a:cs typeface="Times New Roman" panose="02020603050405020304" pitchFamily="18" charset="0"/>
              </a:rPr>
              <a:t>no</a:t>
            </a:r>
            <a:r>
              <a:rPr lang="en-US" sz="2400" b="0" i="0" dirty="0">
                <a:solidFill>
                  <a:srgbClr val="343541"/>
                </a:solidFill>
                <a:effectLst/>
                <a:latin typeface="Times New Roman" panose="02020603050405020304" pitchFamily="18" charset="0"/>
                <a:cs typeface="Times New Roman" panose="02020603050405020304" pitchFamily="18" charset="0"/>
              </a:rPr>
              <a:t> IDE and DHT-11 sensor for date collection. </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b="0" i="0" dirty="0">
                <a:solidFill>
                  <a:srgbClr val="343541"/>
                </a:solidFill>
                <a:effectLst/>
                <a:latin typeface="Times New Roman" panose="02020603050405020304" pitchFamily="18" charset="0"/>
                <a:cs typeface="Times New Roman" panose="02020603050405020304" pitchFamily="18" charset="0"/>
              </a:rPr>
              <a:t> Weather Prediction using Machine Learning Models. </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b="0" i="0" dirty="0">
                <a:solidFill>
                  <a:srgbClr val="343541"/>
                </a:solidFill>
                <a:effectLst/>
                <a:latin typeface="Times New Roman" panose="02020603050405020304" pitchFamily="18" charset="0"/>
                <a:cs typeface="Times New Roman" panose="02020603050405020304" pitchFamily="18" charset="0"/>
              </a:rPr>
              <a:t> Analyzing Rain Probability.</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b="0" i="0" dirty="0">
                <a:solidFill>
                  <a:srgbClr val="343541"/>
                </a:solidFill>
                <a:effectLst/>
                <a:latin typeface="Times New Roman" panose="02020603050405020304" pitchFamily="18" charset="0"/>
                <a:cs typeface="Times New Roman" panose="02020603050405020304" pitchFamily="18" charset="0"/>
              </a:rPr>
              <a:t> Sending Mails to Customers using Mailing API.</a:t>
            </a:r>
          </a:p>
          <a:p>
            <a:pPr marL="0" marR="0" lvl="0" indent="0" algn="l" defTabSz="914400" rtl="0" eaLnBrk="0" fontAlgn="base" latinLnBrk="0" hangingPunct="0">
              <a:lnSpc>
                <a:spcPct val="150000"/>
              </a:lnSpc>
              <a:spcBef>
                <a:spcPct val="0"/>
              </a:spcBef>
              <a:spcAft>
                <a:spcPct val="0"/>
              </a:spcAft>
              <a:buClrTx/>
              <a:buSzTx/>
              <a:buFontTx/>
              <a:buChar char="•"/>
              <a:tabLst/>
            </a:pPr>
            <a:r>
              <a:rPr lang="en-US" sz="2400" b="0" i="0" dirty="0">
                <a:solidFill>
                  <a:srgbClr val="343541"/>
                </a:solidFill>
                <a:effectLst/>
                <a:latin typeface="Times New Roman" panose="02020603050405020304" pitchFamily="18" charset="0"/>
                <a:cs typeface="Times New Roman" panose="02020603050405020304" pitchFamily="18" charset="0"/>
              </a:rPr>
              <a:t> Scheduling time.</a:t>
            </a:r>
            <a:br>
              <a:rPr lang="en-US" sz="2400" dirty="0">
                <a:latin typeface="Times New Roman" panose="02020603050405020304" pitchFamily="18" charset="0"/>
                <a:cs typeface="Times New Roman" panose="02020603050405020304" pitchFamily="18" charset="0"/>
              </a:rPr>
            </a:br>
            <a:endParaRPr lang="en-IN" sz="2400" b="0" i="0" dirty="0">
              <a:solidFill>
                <a:srgbClr val="37415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2">
            <a:extLst>
              <a:ext uri="{FF2B5EF4-FFF2-40B4-BE49-F238E27FC236}">
                <a16:creationId xmlns:a16="http://schemas.microsoft.com/office/drawing/2014/main" id="{E256810E-8992-EF26-A7A2-B7E16C54E7A5}"/>
              </a:ext>
            </a:extLst>
          </p:cNvPr>
          <p:cNvSpPr>
            <a:spLocks noGrp="1"/>
          </p:cNvSpPr>
          <p:nvPr>
            <p:ph type="sldNum" sz="quarter" idx="12"/>
          </p:nvPr>
        </p:nvSpPr>
        <p:spPr bwMode="auto">
          <a:xfrm>
            <a:off x="0" y="520516"/>
            <a:ext cx="12191999" cy="504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ctr"/>
            <a:r>
              <a:rPr lang="en-IN" altLang="en-US" dirty="0">
                <a:solidFill>
                  <a:schemeClr val="tx1"/>
                </a:solidFill>
                <a:latin typeface="Times New Roman" panose="02020603050405020304" pitchFamily="18" charset="0"/>
                <a:cs typeface="Times New Roman" panose="02020603050405020304" pitchFamily="18" charset="0"/>
              </a:rPr>
              <a:t> </a:t>
            </a:r>
            <a:r>
              <a:rPr lang="en-IN" altLang="en-US" sz="3200" dirty="0">
                <a:solidFill>
                  <a:schemeClr val="tx1"/>
                </a:solidFill>
                <a:latin typeface="Times New Roman" panose="02020603050405020304" pitchFamily="18" charset="0"/>
                <a:cs typeface="Times New Roman" panose="02020603050405020304" pitchFamily="18" charset="0"/>
              </a:rPr>
              <a:t>REQUIREMENTS</a:t>
            </a: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F0E3464-AABD-2BCB-CA10-B02769309A31}"/>
              </a:ext>
            </a:extLst>
          </p:cNvPr>
          <p:cNvSpPr txBox="1"/>
          <p:nvPr/>
        </p:nvSpPr>
        <p:spPr>
          <a:xfrm>
            <a:off x="887505" y="1858352"/>
            <a:ext cx="11001999" cy="3903954"/>
          </a:xfrm>
          <a:prstGeom prst="rect">
            <a:avLst/>
          </a:prstGeom>
          <a:noFill/>
        </p:spPr>
        <p:txBody>
          <a:bodyPr wrap="square">
            <a:spAutoFit/>
          </a:bodyPr>
          <a:lstStyle/>
          <a:p>
            <a:pPr algn="l">
              <a:lnSpc>
                <a:spcPct val="150000"/>
              </a:lnSpc>
              <a:buFont typeface="Arial" panose="020B0604020202020204" pitchFamily="34" charset="0"/>
              <a:buChar char="•"/>
            </a:pPr>
            <a:r>
              <a:rPr lang="en-IN" sz="2400" b="1" i="0" dirty="0">
                <a:effectLst/>
                <a:latin typeface="Times New Roman" panose="02020603050405020304" pitchFamily="18" charset="0"/>
                <a:cs typeface="Times New Roman" panose="02020603050405020304" pitchFamily="18" charset="0"/>
              </a:rPr>
              <a:t>Hardware Requirements:</a:t>
            </a:r>
            <a:r>
              <a:rPr lang="en-IN" sz="2400" b="0" i="0" dirty="0">
                <a:solidFill>
                  <a:srgbClr val="374151"/>
                </a:solidFill>
                <a:effectLst/>
                <a:latin typeface="Times New Roman" panose="02020603050405020304" pitchFamily="18" charset="0"/>
                <a:cs typeface="Times New Roman" panose="02020603050405020304" pitchFamily="18" charset="0"/>
              </a:rPr>
              <a:t> DHT-11 sensor for temperature and humidity, Arduino board</a:t>
            </a:r>
          </a:p>
          <a:p>
            <a:pPr algn="l">
              <a:lnSpc>
                <a:spcPct val="150000"/>
              </a:lnSpc>
              <a:buFont typeface="Arial" panose="020B0604020202020204" pitchFamily="34" charset="0"/>
              <a:buChar char="•"/>
            </a:pPr>
            <a:r>
              <a:rPr lang="en-IN" sz="2400" b="1" i="0" dirty="0">
                <a:effectLst/>
                <a:latin typeface="Times New Roman" panose="02020603050405020304" pitchFamily="18" charset="0"/>
                <a:cs typeface="Times New Roman" panose="02020603050405020304" pitchFamily="18" charset="0"/>
              </a:rPr>
              <a:t>Software </a:t>
            </a:r>
            <a:r>
              <a:rPr lang="en-IN" sz="2400" b="1" i="0" dirty="0" err="1">
                <a:effectLst/>
                <a:latin typeface="Times New Roman" panose="02020603050405020304" pitchFamily="18" charset="0"/>
                <a:cs typeface="Times New Roman" panose="02020603050405020304" pitchFamily="18" charset="0"/>
              </a:rPr>
              <a:t>Requirements</a:t>
            </a:r>
            <a:r>
              <a:rPr lang="en-IN" sz="2400" dirty="0" err="1">
                <a:solidFill>
                  <a:srgbClr val="374151"/>
                </a:solidFill>
                <a:latin typeface="Times New Roman" panose="02020603050405020304" pitchFamily="18" charset="0"/>
                <a:cs typeface="Times New Roman" panose="02020603050405020304" pitchFamily="18" charset="0"/>
              </a:rPr>
              <a:t>:</a:t>
            </a:r>
            <a:r>
              <a:rPr lang="en-IN" sz="2400" b="0" i="0" dirty="0" err="1">
                <a:solidFill>
                  <a:srgbClr val="374151"/>
                </a:solidFill>
                <a:effectLst/>
                <a:latin typeface="Times New Roman" panose="02020603050405020304" pitchFamily="18" charset="0"/>
                <a:cs typeface="Times New Roman" panose="02020603050405020304" pitchFamily="18" charset="0"/>
              </a:rPr>
              <a:t>Operating</a:t>
            </a:r>
            <a:r>
              <a:rPr lang="en-IN" sz="2400" b="0" i="0" dirty="0">
                <a:solidFill>
                  <a:srgbClr val="374151"/>
                </a:solidFill>
                <a:effectLst/>
                <a:latin typeface="Times New Roman" panose="02020603050405020304" pitchFamily="18" charset="0"/>
                <a:cs typeface="Times New Roman" panose="02020603050405020304" pitchFamily="18" charset="0"/>
              </a:rPr>
              <a:t> System</a:t>
            </a:r>
            <a:r>
              <a:rPr lang="en-IN" sz="2400" dirty="0">
                <a:solidFill>
                  <a:srgbClr val="374151"/>
                </a:solidFill>
                <a:latin typeface="Times New Roman" panose="02020603050405020304" pitchFamily="18" charset="0"/>
                <a:cs typeface="Times New Roman" panose="02020603050405020304" pitchFamily="18" charset="0"/>
              </a:rPr>
              <a:t>,</a:t>
            </a:r>
            <a:r>
              <a:rPr lang="en-IN" sz="2400" b="0" i="0" dirty="0">
                <a:solidFill>
                  <a:srgbClr val="374151"/>
                </a:solidFill>
                <a:effectLst/>
                <a:latin typeface="Times New Roman" panose="02020603050405020304" pitchFamily="18" charset="0"/>
                <a:cs typeface="Times New Roman" panose="02020603050405020304" pitchFamily="18" charset="0"/>
              </a:rPr>
              <a:t> IoT Sensor Firmware</a:t>
            </a:r>
            <a:r>
              <a:rPr lang="en-IN" sz="2400" dirty="0">
                <a:solidFill>
                  <a:srgbClr val="374151"/>
                </a:solidFill>
                <a:latin typeface="Times New Roman" panose="02020603050405020304" pitchFamily="18" charset="0"/>
                <a:cs typeface="Times New Roman" panose="02020603050405020304" pitchFamily="18" charset="0"/>
              </a:rPr>
              <a:t>,</a:t>
            </a:r>
            <a:r>
              <a:rPr lang="en-US" sz="2400" b="0" i="0" dirty="0">
                <a:solidFill>
                  <a:srgbClr val="374151"/>
                </a:solidFill>
                <a:effectLst/>
                <a:latin typeface="Times New Roman" panose="02020603050405020304" pitchFamily="18" charset="0"/>
                <a:cs typeface="Times New Roman" panose="02020603050405020304" pitchFamily="18" charset="0"/>
              </a:rPr>
              <a:t> Data Analysis and ML Software</a:t>
            </a:r>
            <a:r>
              <a:rPr lang="en-IN" sz="2400" dirty="0">
                <a:solidFill>
                  <a:srgbClr val="374151"/>
                </a:solidFill>
                <a:latin typeface="Times New Roman" panose="02020603050405020304" pitchFamily="18" charset="0"/>
                <a:cs typeface="Times New Roman" panose="02020603050405020304" pitchFamily="18" charset="0"/>
              </a:rPr>
              <a:t>,</a:t>
            </a:r>
            <a:r>
              <a:rPr lang="en-IN" sz="2400" b="0" i="0" dirty="0">
                <a:solidFill>
                  <a:srgbClr val="374151"/>
                </a:solidFill>
                <a:effectLst/>
                <a:latin typeface="Times New Roman" panose="02020603050405020304" pitchFamily="18" charset="0"/>
                <a:cs typeface="Times New Roman" panose="02020603050405020304" pitchFamily="18" charset="0"/>
              </a:rPr>
              <a:t> Database Management System</a:t>
            </a:r>
            <a:r>
              <a:rPr lang="en-IN" sz="2400" dirty="0">
                <a:solidFill>
                  <a:srgbClr val="374151"/>
                </a:solidFill>
                <a:latin typeface="Times New Roman" panose="02020603050405020304" pitchFamily="18" charset="0"/>
                <a:cs typeface="Times New Roman" panose="02020603050405020304" pitchFamily="18" charset="0"/>
              </a:rPr>
              <a:t>.</a:t>
            </a:r>
          </a:p>
          <a:p>
            <a:pPr algn="l">
              <a:lnSpc>
                <a:spcPct val="150000"/>
              </a:lnSpc>
              <a:buFont typeface="Arial" panose="020B0604020202020204" pitchFamily="34" charset="0"/>
              <a:buChar char="•"/>
            </a:pPr>
            <a:r>
              <a:rPr lang="en-IN" sz="2400" b="1" i="0" dirty="0">
                <a:effectLst/>
                <a:latin typeface="Times New Roman" panose="02020603050405020304" pitchFamily="18" charset="0"/>
                <a:cs typeface="Times New Roman" panose="02020603050405020304" pitchFamily="18" charset="0"/>
              </a:rPr>
              <a:t>Data Requirements</a:t>
            </a:r>
            <a:r>
              <a:rPr lang="en-IN" sz="2400" b="1" i="0" dirty="0">
                <a:solidFill>
                  <a:srgbClr val="374151"/>
                </a:solidFill>
                <a:effectLst/>
                <a:latin typeface="Times New Roman" panose="02020603050405020304" pitchFamily="18" charset="0"/>
                <a:cs typeface="Times New Roman" panose="02020603050405020304" pitchFamily="18" charset="0"/>
              </a:rPr>
              <a:t>:</a:t>
            </a:r>
            <a:r>
              <a:rPr lang="en-IN" sz="2400" b="0" i="0" dirty="0">
                <a:solidFill>
                  <a:srgbClr val="374151"/>
                </a:solidFill>
                <a:effectLst/>
                <a:latin typeface="Times New Roman" panose="02020603050405020304" pitchFamily="18" charset="0"/>
                <a:cs typeface="Times New Roman" panose="02020603050405020304" pitchFamily="18" charset="0"/>
              </a:rPr>
              <a:t> Historical Weather Data, </a:t>
            </a:r>
            <a:r>
              <a:rPr lang="en-US" sz="2400" b="0" i="0" dirty="0">
                <a:solidFill>
                  <a:srgbClr val="374151"/>
                </a:solidFill>
                <a:effectLst/>
                <a:latin typeface="Times New Roman" panose="02020603050405020304" pitchFamily="18" charset="0"/>
                <a:cs typeface="Times New Roman" panose="02020603050405020304" pitchFamily="18" charset="0"/>
              </a:rPr>
              <a:t>Real-time data collected from the DHT-11 sensor</a:t>
            </a:r>
            <a:r>
              <a:rPr lang="en-IN" sz="2400" b="0" i="0" dirty="0">
                <a:solidFill>
                  <a:srgbClr val="374151"/>
                </a:solidFill>
                <a:effectLst/>
                <a:latin typeface="Times New Roman" panose="02020603050405020304" pitchFamily="18" charset="0"/>
                <a:cs typeface="Times New Roman" panose="02020603050405020304" pitchFamily="18" charset="0"/>
              </a:rPr>
              <a:t>.</a:t>
            </a:r>
          </a:p>
          <a:p>
            <a:pPr algn="l">
              <a:lnSpc>
                <a:spcPct val="150000"/>
              </a:lnSpc>
            </a:pP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4" name="AutoShape 2">
            <a:extLst>
              <a:ext uri="{FF2B5EF4-FFF2-40B4-BE49-F238E27FC236}">
                <a16:creationId xmlns:a16="http://schemas.microsoft.com/office/drawing/2014/main" id="{6406CE1C-F612-2745-B05D-00ACAABF2EB9}"/>
              </a:ext>
            </a:extLst>
          </p:cNvPr>
          <p:cNvSpPr>
            <a:spLocks noChangeArrowheads="1"/>
          </p:cNvSpPr>
          <p:nvPr/>
        </p:nvSpPr>
        <p:spPr bwMode="auto">
          <a:xfrm>
            <a:off x="5943600" y="32766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eaLnBrk="1" hangingPunct="1"/>
            <a:endParaRPr lang="en-US" altLang="en-US">
              <a:latin typeface="Century Gothic" panose="020B0502020202020204" pitchFamily="34" charset="0"/>
              <a:ea typeface="等线" panose="02010600030101010101" pitchFamily="2" charset="-122"/>
              <a:cs typeface="Arial" panose="020B0604020202020204" pitchFamily="34" charset="0"/>
            </a:endParaRPr>
          </a:p>
        </p:txBody>
      </p:sp>
      <p:sp>
        <p:nvSpPr>
          <p:cNvPr id="79875" name="TextBox 2">
            <a:extLst>
              <a:ext uri="{FF2B5EF4-FFF2-40B4-BE49-F238E27FC236}">
                <a16:creationId xmlns:a16="http://schemas.microsoft.com/office/drawing/2014/main" id="{BA53A4E5-BA48-3EC1-8BF5-D9EDC895A5D2}"/>
              </a:ext>
            </a:extLst>
          </p:cNvPr>
          <p:cNvSpPr>
            <a:spLocks noChangeArrowheads="1"/>
          </p:cNvSpPr>
          <p:nvPr/>
        </p:nvSpPr>
        <p:spPr bwMode="auto">
          <a:xfrm>
            <a:off x="666750" y="71173"/>
            <a:ext cx="102838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ctr" eaLnBrk="1" hangingPunct="1"/>
            <a:r>
              <a:rPr lang="en-US" altLang="en-US" sz="2400" dirty="0">
                <a:latin typeface="Times New Roman" panose="02020603050405020304" pitchFamily="18" charset="0"/>
                <a:ea typeface="等线" panose="02010600030101010101" pitchFamily="2" charset="-122"/>
                <a:cs typeface="Times New Roman" panose="02020603050405020304" pitchFamily="18" charset="0"/>
              </a:rPr>
              <a:t>   </a:t>
            </a:r>
            <a:r>
              <a:rPr lang="en-US" altLang="en-US" sz="3600" dirty="0">
                <a:latin typeface="Times New Roman" panose="02020603050405020304" pitchFamily="18" charset="0"/>
                <a:ea typeface="等线" panose="02010600030101010101" pitchFamily="2" charset="-122"/>
                <a:cs typeface="Times New Roman" panose="02020603050405020304" pitchFamily="18" charset="0"/>
              </a:rPr>
              <a:t>WORKFLOW</a:t>
            </a:r>
            <a:endParaRPr lang="en-US" altLang="en-US" dirty="0">
              <a:ea typeface="等线" panose="02010600030101010101" pitchFamily="2" charset="-122"/>
              <a:cs typeface="Times New Roman" panose="02020603050405020304" pitchFamily="18" charset="0"/>
            </a:endParaRPr>
          </a:p>
          <a:p>
            <a:pPr eaLnBrk="1" hangingPunct="1"/>
            <a:endParaRPr lang="en-IN" altLang="en-US" dirty="0">
              <a:latin typeface="Century Gothic" panose="020B0502020202020204" pitchFamily="34" charset="0"/>
              <a:ea typeface="等线" panose="02010600030101010101" pitchFamily="2" charset="-122"/>
              <a:cs typeface="Arial" panose="020B0604020202020204" pitchFamily="34" charset="0"/>
            </a:endParaRPr>
          </a:p>
        </p:txBody>
      </p:sp>
      <p:sp>
        <p:nvSpPr>
          <p:cNvPr id="79876" name="Content Placeholder 2">
            <a:extLst>
              <a:ext uri="{FF2B5EF4-FFF2-40B4-BE49-F238E27FC236}">
                <a16:creationId xmlns:a16="http://schemas.microsoft.com/office/drawing/2014/main" id="{04E504B8-AE53-7B27-D770-76D186E6BFA2}"/>
              </a:ext>
            </a:extLst>
          </p:cNvPr>
          <p:cNvSpPr>
            <a:spLocks noChangeArrowheads="1"/>
          </p:cNvSpPr>
          <p:nvPr/>
        </p:nvSpPr>
        <p:spPr bwMode="auto">
          <a:xfrm>
            <a:off x="839757" y="1260626"/>
            <a:ext cx="11084766" cy="5232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10287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marL="342900" indent="-342900" algn="l">
              <a:lnSpc>
                <a:spcPct val="150000"/>
              </a:lnSpc>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Data Collection:</a:t>
            </a:r>
            <a:r>
              <a:rPr lang="en-US" sz="2400" b="0" i="0" dirty="0">
                <a:solidFill>
                  <a:srgbClr val="374151"/>
                </a:solidFill>
                <a:effectLst/>
                <a:latin typeface="Times New Roman" panose="02020603050405020304" pitchFamily="18" charset="0"/>
                <a:cs typeface="Times New Roman" panose="02020603050405020304" pitchFamily="18" charset="0"/>
              </a:rPr>
              <a:t> IoT sensors gather real-time weather data.</a:t>
            </a:r>
          </a:p>
          <a:p>
            <a:pPr marL="342900" indent="-342900" algn="l">
              <a:lnSpc>
                <a:spcPct val="150000"/>
              </a:lnSpc>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Data Transmission:</a:t>
            </a:r>
            <a:r>
              <a:rPr lang="en-US" sz="2400" b="0" i="0" dirty="0">
                <a:solidFill>
                  <a:srgbClr val="374151"/>
                </a:solidFill>
                <a:effectLst/>
                <a:latin typeface="Times New Roman" panose="02020603050405020304" pitchFamily="18" charset="0"/>
                <a:cs typeface="Times New Roman" panose="02020603050405020304" pitchFamily="18" charset="0"/>
              </a:rPr>
              <a:t> Data is sent to a central server for processing.</a:t>
            </a:r>
          </a:p>
          <a:p>
            <a:pPr marL="342900" indent="-342900" algn="l">
              <a:lnSpc>
                <a:spcPct val="150000"/>
              </a:lnSpc>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Data Preprocessing:</a:t>
            </a:r>
            <a:r>
              <a:rPr lang="en-US" sz="2400" b="0" i="0" dirty="0">
                <a:solidFill>
                  <a:srgbClr val="374151"/>
                </a:solidFill>
                <a:effectLst/>
                <a:latin typeface="Times New Roman" panose="02020603050405020304" pitchFamily="18" charset="0"/>
                <a:cs typeface="Times New Roman" panose="02020603050405020304" pitchFamily="18" charset="0"/>
              </a:rPr>
              <a:t> Raw data is cleaned and transformed.</a:t>
            </a:r>
          </a:p>
          <a:p>
            <a:pPr marL="342900" indent="-342900" algn="l">
              <a:lnSpc>
                <a:spcPct val="150000"/>
              </a:lnSpc>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Machine Learning:</a:t>
            </a:r>
            <a:r>
              <a:rPr lang="en-US" sz="2400" b="0" i="0" dirty="0">
                <a:solidFill>
                  <a:srgbClr val="374151"/>
                </a:solidFill>
                <a:effectLst/>
                <a:latin typeface="Times New Roman" panose="02020603050405020304" pitchFamily="18" charset="0"/>
                <a:cs typeface="Times New Roman" panose="02020603050405020304" pitchFamily="18" charset="0"/>
              </a:rPr>
              <a:t> ML models are trained on historical data and fine-tuned with real-time data.</a:t>
            </a:r>
          </a:p>
          <a:p>
            <a:pPr marL="342900" indent="-342900" algn="l">
              <a:lnSpc>
                <a:spcPct val="150000"/>
              </a:lnSpc>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Weather Forecasting:</a:t>
            </a:r>
            <a:r>
              <a:rPr lang="en-US" sz="2400" b="0" i="0" dirty="0">
                <a:solidFill>
                  <a:srgbClr val="374151"/>
                </a:solidFill>
                <a:effectLst/>
                <a:latin typeface="Times New Roman" panose="02020603050405020304" pitchFamily="18" charset="0"/>
                <a:cs typeface="Times New Roman" panose="02020603050405020304" pitchFamily="18" charset="0"/>
              </a:rPr>
              <a:t> Models provide weather forecasts and severe weather event predictions.</a:t>
            </a:r>
          </a:p>
          <a:p>
            <a:pPr marL="342900" indent="-342900" algn="l">
              <a:lnSpc>
                <a:spcPct val="150000"/>
              </a:lnSpc>
              <a:buFont typeface="Arial" panose="020B0604020202020204" pitchFamily="34" charset="0"/>
              <a:buChar char="•"/>
            </a:pPr>
            <a:r>
              <a:rPr lang="en-US" sz="2400" b="1" i="0" dirty="0">
                <a:solidFill>
                  <a:srgbClr val="374151"/>
                </a:solidFill>
                <a:effectLst/>
                <a:latin typeface="Times New Roman" panose="02020603050405020304" pitchFamily="18" charset="0"/>
                <a:cs typeface="Times New Roman" panose="02020603050405020304" pitchFamily="18" charset="0"/>
              </a:rPr>
              <a:t>Alerting System:</a:t>
            </a:r>
            <a:r>
              <a:rPr lang="en-US" sz="2400" b="0" i="0" dirty="0">
                <a:solidFill>
                  <a:srgbClr val="374151"/>
                </a:solidFill>
                <a:effectLst/>
                <a:latin typeface="Times New Roman" panose="02020603050405020304" pitchFamily="18" charset="0"/>
                <a:cs typeface="Times New Roman" panose="02020603050405020304" pitchFamily="18" charset="0"/>
              </a:rPr>
              <a:t> Alerts are sent when severe weather events are detected.</a:t>
            </a:r>
          </a:p>
          <a:p>
            <a:pPr indent="0" algn="l">
              <a:lnSpc>
                <a:spcPct val="150000"/>
              </a:lnSpc>
            </a:pPr>
            <a:endParaRPr lang="en-US" sz="2400" b="0" i="0" dirty="0">
              <a:solidFill>
                <a:srgbClr val="374151"/>
              </a:solidFill>
              <a:effectLst/>
              <a:latin typeface="Times New Roman" panose="02020603050405020304" pitchFamily="18" charset="0"/>
              <a:cs typeface="Times New Roman" panose="02020603050405020304" pitchFamily="18" charset="0"/>
            </a:endParaRPr>
          </a:p>
        </p:txBody>
      </p:sp>
      <p:sp>
        <p:nvSpPr>
          <p:cNvPr id="79877" name="TextBox 9">
            <a:extLst>
              <a:ext uri="{FF2B5EF4-FFF2-40B4-BE49-F238E27FC236}">
                <a16:creationId xmlns:a16="http://schemas.microsoft.com/office/drawing/2014/main" id="{33D33A21-D7DD-B820-6C70-0E1CA5BC8CAA}"/>
              </a:ext>
            </a:extLst>
          </p:cNvPr>
          <p:cNvSpPr>
            <a:spLocks noChangeArrowheads="1"/>
          </p:cNvSpPr>
          <p:nvPr/>
        </p:nvSpPr>
        <p:spPr bwMode="auto">
          <a:xfrm>
            <a:off x="7881938" y="10396538"/>
            <a:ext cx="21923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eaLnBrk="1" hangingPunct="1"/>
            <a:endParaRPr lang="en-US" altLang="en-US">
              <a:latin typeface="Century Gothic" panose="020B0502020202020204" pitchFamily="34" charset="0"/>
              <a:ea typeface="等线" panose="02010600030101010101" pitchFamily="2" charset="-122"/>
              <a:cs typeface="Arial" panose="020B0604020202020204" pitchFamily="34" charset="0"/>
            </a:endParaRPr>
          </a:p>
        </p:txBody>
      </p:sp>
      <p:sp>
        <p:nvSpPr>
          <p:cNvPr id="79879" name="Date Placeholder 7">
            <a:extLst>
              <a:ext uri="{FF2B5EF4-FFF2-40B4-BE49-F238E27FC236}">
                <a16:creationId xmlns:a16="http://schemas.microsoft.com/office/drawing/2014/main" id="{F5B9CCC4-A275-3FA3-7861-0BC208241274}"/>
              </a:ext>
            </a:extLst>
          </p:cNvPr>
          <p:cNvSpPr>
            <a:spLocks noChangeArrowheads="1"/>
          </p:cNvSpPr>
          <p:nvPr/>
        </p:nvSpPr>
        <p:spPr bwMode="auto">
          <a:xfrm>
            <a:off x="-1371600" y="64928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r" eaLnBrk="1" hangingPunct="1"/>
            <a:endParaRPr lang="en-US" altLang="en-US">
              <a:ea typeface="等线" panose="02010600030101010101" pitchFamily="2" charset="-122"/>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Date Placeholder 2">
            <a:extLst>
              <a:ext uri="{FF2B5EF4-FFF2-40B4-BE49-F238E27FC236}">
                <a16:creationId xmlns:a16="http://schemas.microsoft.com/office/drawing/2014/main" id="{B5EE00DA-717A-CB08-5283-4A63060CC6BB}"/>
              </a:ext>
            </a:extLst>
          </p:cNvPr>
          <p:cNvSpPr>
            <a:spLocks noChangeArrowheads="1"/>
          </p:cNvSpPr>
          <p:nvPr/>
        </p:nvSpPr>
        <p:spPr bwMode="auto">
          <a:xfrm>
            <a:off x="-1371600" y="6492875"/>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1pPr>
            <a:lvl2pPr marL="742950" indent="-28575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2pPr>
            <a:lvl3pPr marL="11430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3pPr>
            <a:lvl4pPr marL="16002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4pPr>
            <a:lvl5pPr marL="2057400" indent="-228600">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5pPr>
            <a:lvl6pPr marL="25146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6pPr>
            <a:lvl7pPr marL="29718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7pPr>
            <a:lvl8pPr marL="34290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8pPr>
            <a:lvl9pPr marL="3886200" indent="-228600" eaLnBrk="0" fontAlgn="base" hangingPunct="0">
              <a:spcBef>
                <a:spcPct val="0"/>
              </a:spcBef>
              <a:spcAft>
                <a:spcPct val="0"/>
              </a:spcAft>
              <a:defRPr>
                <a:solidFill>
                  <a:srgbClr val="000000"/>
                </a:solidFill>
                <a:latin typeface="Tw Cen MT" panose="020B0602020104020603" pitchFamily="34" charset="0"/>
                <a:cs typeface="Calibri" panose="020F0502020204030204" pitchFamily="34" charset="0"/>
                <a:sym typeface="Tw Cen MT" panose="020B0602020104020603" pitchFamily="34" charset="0"/>
              </a:defRPr>
            </a:lvl9pPr>
          </a:lstStyle>
          <a:p>
            <a:pPr algn="r" eaLnBrk="1" hangingPunct="1"/>
            <a:endParaRPr lang="en-US" altLang="en-US">
              <a:ea typeface="等线" panose="02010600030101010101" pitchFamily="2" charset="-122"/>
            </a:endParaRPr>
          </a:p>
        </p:txBody>
      </p:sp>
      <p:pic>
        <p:nvPicPr>
          <p:cNvPr id="5" name="Picture 4">
            <a:extLst>
              <a:ext uri="{FF2B5EF4-FFF2-40B4-BE49-F238E27FC236}">
                <a16:creationId xmlns:a16="http://schemas.microsoft.com/office/drawing/2014/main" id="{7D5675BF-BE1E-3E80-0A44-7A7F080324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615309"/>
            <a:ext cx="9914709" cy="5627382"/>
          </a:xfrm>
          <a:prstGeom prst="rect">
            <a:avLst/>
          </a:prstGeom>
        </p:spPr>
      </p:pic>
    </p:spTree>
  </p:cSld>
  <p:clrMapOvr>
    <a:masterClrMapping/>
  </p:clrMapOvr>
  <p:transition spd="slow">
    <p:fade/>
  </p:transition>
</p:sld>
</file>

<file path=ppt/theme/theme1.xml><?xml version="1.0" encoding="utf-8"?>
<a:theme xmlns:a="http://schemas.openxmlformats.org/drawingml/2006/main" name="7_默认设计模板">
  <a:themeElements>
    <a:clrScheme name="默认设计模板 1">
      <a:dk1>
        <a:srgbClr val="000000"/>
      </a:dk1>
      <a:lt1>
        <a:srgbClr val="FFFFFF"/>
      </a:lt1>
      <a:dk2>
        <a:srgbClr val="355071"/>
      </a:dk2>
      <a:lt2>
        <a:srgbClr val="AABED7"/>
      </a:lt2>
      <a:accent1>
        <a:srgbClr val="2FA3EE"/>
      </a:accent1>
      <a:accent2>
        <a:srgbClr val="4BCAAD"/>
      </a:accent2>
      <a:accent3>
        <a:srgbClr val="FFFFFF"/>
      </a:accent3>
      <a:accent4>
        <a:srgbClr val="000000"/>
      </a:accent4>
      <a:accent5>
        <a:srgbClr val="ADCEF5"/>
      </a:accent5>
      <a:accent6>
        <a:srgbClr val="43B79C"/>
      </a:accent6>
      <a:hlink>
        <a:srgbClr val="56BCFE"/>
      </a:hlink>
      <a:folHlink>
        <a:srgbClr val="97C5E3"/>
      </a:folHlink>
    </a:clrScheme>
    <a:fontScheme name="默认设计模板">
      <a:majorFont>
        <a:latin typeface="Calibri Light"/>
        <a:ea typeface=""/>
        <a:cs typeface="Calibri Light"/>
      </a:majorFont>
      <a:minorFont>
        <a:latin typeface="Calibri"/>
        <a:ea typeface=""/>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Tw Cen MT" panose="020B0602020104020603" pitchFamily="34" charset="0"/>
            <a:cs typeface="Calibri" panose="020F0502020204030204" pitchFamily="34" charset="0"/>
            <a:sym typeface="Tw Cen MT" panose="020B0602020104020603"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Tw Cen MT" panose="020B0602020104020603" pitchFamily="34" charset="0"/>
            <a:cs typeface="Calibri" panose="020F0502020204030204" pitchFamily="34" charset="0"/>
            <a:sym typeface="Tw Cen MT" panose="020B0602020104020603" pitchFamily="34" charset="0"/>
          </a:defRPr>
        </a:defPPr>
      </a:lstStyle>
    </a:lnDef>
  </a:objectDefaults>
  <a:extraClrSchemeLst>
    <a:extraClrScheme>
      <a:clrScheme name="默认设计模板 1">
        <a:dk1>
          <a:srgbClr val="000000"/>
        </a:dk1>
        <a:lt1>
          <a:srgbClr val="FFFFFF"/>
        </a:lt1>
        <a:dk2>
          <a:srgbClr val="355071"/>
        </a:dk2>
        <a:lt2>
          <a:srgbClr val="AABED7"/>
        </a:lt2>
        <a:accent1>
          <a:srgbClr val="2FA3EE"/>
        </a:accent1>
        <a:accent2>
          <a:srgbClr val="4BCAAD"/>
        </a:accent2>
        <a:accent3>
          <a:srgbClr val="FFFFFF"/>
        </a:accent3>
        <a:accent4>
          <a:srgbClr val="000000"/>
        </a:accent4>
        <a:accent5>
          <a:srgbClr val="ADCEF5"/>
        </a:accent5>
        <a:accent6>
          <a:srgbClr val="43B79C"/>
        </a:accent6>
        <a:hlink>
          <a:srgbClr val="56BCFE"/>
        </a:hlink>
        <a:folHlink>
          <a:srgbClr val="97C5E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9_默认设计模板">
  <a:themeElements>
    <a:clrScheme name="默认设计模板 1">
      <a:dk1>
        <a:srgbClr val="000000"/>
      </a:dk1>
      <a:lt1>
        <a:srgbClr val="FFFFFF"/>
      </a:lt1>
      <a:dk2>
        <a:srgbClr val="355071"/>
      </a:dk2>
      <a:lt2>
        <a:srgbClr val="AABED7"/>
      </a:lt2>
      <a:accent1>
        <a:srgbClr val="2FA3EE"/>
      </a:accent1>
      <a:accent2>
        <a:srgbClr val="4BCAAD"/>
      </a:accent2>
      <a:accent3>
        <a:srgbClr val="FFFFFF"/>
      </a:accent3>
      <a:accent4>
        <a:srgbClr val="000000"/>
      </a:accent4>
      <a:accent5>
        <a:srgbClr val="ADCEF5"/>
      </a:accent5>
      <a:accent6>
        <a:srgbClr val="43B79C"/>
      </a:accent6>
      <a:hlink>
        <a:srgbClr val="56BCFE"/>
      </a:hlink>
      <a:folHlink>
        <a:srgbClr val="97C5E3"/>
      </a:folHlink>
    </a:clrScheme>
    <a:fontScheme name="默认设计模板">
      <a:majorFont>
        <a:latin typeface="Calibri Light"/>
        <a:ea typeface=""/>
        <a:cs typeface="Calibri Light"/>
      </a:majorFont>
      <a:minorFont>
        <a:latin typeface="Calibri"/>
        <a:ea typeface=""/>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Tw Cen MT" panose="020B0602020104020603" pitchFamily="34" charset="0"/>
            <a:cs typeface="Calibri" panose="020F0502020204030204" pitchFamily="34" charset="0"/>
            <a:sym typeface="Tw Cen MT" panose="020B0602020104020603"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Tw Cen MT" panose="020B0602020104020603" pitchFamily="34" charset="0"/>
            <a:cs typeface="Calibri" panose="020F0502020204030204" pitchFamily="34" charset="0"/>
            <a:sym typeface="Tw Cen MT" panose="020B0602020104020603" pitchFamily="34" charset="0"/>
          </a:defRPr>
        </a:defPPr>
      </a:lstStyle>
    </a:lnDef>
  </a:objectDefaults>
  <a:extraClrSchemeLst>
    <a:extraClrScheme>
      <a:clrScheme name="默认设计模板 1">
        <a:dk1>
          <a:srgbClr val="000000"/>
        </a:dk1>
        <a:lt1>
          <a:srgbClr val="FFFFFF"/>
        </a:lt1>
        <a:dk2>
          <a:srgbClr val="355071"/>
        </a:dk2>
        <a:lt2>
          <a:srgbClr val="AABED7"/>
        </a:lt2>
        <a:accent1>
          <a:srgbClr val="2FA3EE"/>
        </a:accent1>
        <a:accent2>
          <a:srgbClr val="4BCAAD"/>
        </a:accent2>
        <a:accent3>
          <a:srgbClr val="FFFFFF"/>
        </a:accent3>
        <a:accent4>
          <a:srgbClr val="000000"/>
        </a:accent4>
        <a:accent5>
          <a:srgbClr val="ADCEF5"/>
        </a:accent5>
        <a:accent6>
          <a:srgbClr val="43B79C"/>
        </a:accent6>
        <a:hlink>
          <a:srgbClr val="56BCFE"/>
        </a:hlink>
        <a:folHlink>
          <a:srgbClr val="97C5E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默认设计模板">
  <a:themeElements>
    <a:clrScheme name="默认设计模板 1">
      <a:dk1>
        <a:srgbClr val="000000"/>
      </a:dk1>
      <a:lt1>
        <a:srgbClr val="FFFFFF"/>
      </a:lt1>
      <a:dk2>
        <a:srgbClr val="355071"/>
      </a:dk2>
      <a:lt2>
        <a:srgbClr val="AABED7"/>
      </a:lt2>
      <a:accent1>
        <a:srgbClr val="2FA3EE"/>
      </a:accent1>
      <a:accent2>
        <a:srgbClr val="4BCAAD"/>
      </a:accent2>
      <a:accent3>
        <a:srgbClr val="FFFFFF"/>
      </a:accent3>
      <a:accent4>
        <a:srgbClr val="000000"/>
      </a:accent4>
      <a:accent5>
        <a:srgbClr val="ADCEF5"/>
      </a:accent5>
      <a:accent6>
        <a:srgbClr val="43B79C"/>
      </a:accent6>
      <a:hlink>
        <a:srgbClr val="56BCFE"/>
      </a:hlink>
      <a:folHlink>
        <a:srgbClr val="97C5E3"/>
      </a:folHlink>
    </a:clrScheme>
    <a:fontScheme name="默认设计模板">
      <a:majorFont>
        <a:latin typeface="Calibri Light"/>
        <a:ea typeface=""/>
        <a:cs typeface="Calibri Light"/>
      </a:majorFont>
      <a:minorFont>
        <a:latin typeface="Calibri"/>
        <a:ea typeface=""/>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Tw Cen MT" panose="020B0602020104020603" pitchFamily="34" charset="0"/>
            <a:cs typeface="Calibri" panose="020F0502020204030204" pitchFamily="34" charset="0"/>
            <a:sym typeface="Tw Cen MT" panose="020B0602020104020603"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rgbClr val="000000"/>
            </a:solidFill>
            <a:effectLst/>
            <a:latin typeface="Tw Cen MT" panose="020B0602020104020603" pitchFamily="34" charset="0"/>
            <a:cs typeface="Calibri" panose="020F0502020204030204" pitchFamily="34" charset="0"/>
            <a:sym typeface="Tw Cen MT" panose="020B0602020104020603" pitchFamily="34" charset="0"/>
          </a:defRPr>
        </a:defPPr>
      </a:lstStyle>
    </a:lnDef>
  </a:objectDefaults>
  <a:extraClrSchemeLst>
    <a:extraClrScheme>
      <a:clrScheme name="默认设计模板 1">
        <a:dk1>
          <a:srgbClr val="000000"/>
        </a:dk1>
        <a:lt1>
          <a:srgbClr val="FFFFFF"/>
        </a:lt1>
        <a:dk2>
          <a:srgbClr val="355071"/>
        </a:dk2>
        <a:lt2>
          <a:srgbClr val="AABED7"/>
        </a:lt2>
        <a:accent1>
          <a:srgbClr val="2FA3EE"/>
        </a:accent1>
        <a:accent2>
          <a:srgbClr val="4BCAAD"/>
        </a:accent2>
        <a:accent3>
          <a:srgbClr val="FFFFFF"/>
        </a:accent3>
        <a:accent4>
          <a:srgbClr val="000000"/>
        </a:accent4>
        <a:accent5>
          <a:srgbClr val="ADCEF5"/>
        </a:accent5>
        <a:accent6>
          <a:srgbClr val="43B79C"/>
        </a:accent6>
        <a:hlink>
          <a:srgbClr val="56BCFE"/>
        </a:hlink>
        <a:folHlink>
          <a:srgbClr val="97C5E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5.xml><?xml version="1.0" encoding="utf-8"?>
<a:theme xmlns:a="http://schemas.openxmlformats.org/drawingml/2006/main" name="2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6.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ppt/theme/theme7.xml><?xml version="1.0" encoding="utf-8"?>
<a:theme xmlns:a="http://schemas.openxmlformats.org/drawingml/2006/main" name="Office Theme">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1148</Words>
  <Application>Microsoft Office PowerPoint</Application>
  <DocSecurity>0</DocSecurity>
  <PresentationFormat>Widescreen</PresentationFormat>
  <Paragraphs>164</Paragraphs>
  <Slides>24</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24</vt:i4>
      </vt:variant>
    </vt:vector>
  </HeadingPairs>
  <TitlesOfParts>
    <vt:vector size="42" baseType="lpstr">
      <vt:lpstr>Arial</vt:lpstr>
      <vt:lpstr>Calibri</vt:lpstr>
      <vt:lpstr>Calibri Light</vt:lpstr>
      <vt:lpstr>Century Gothic</vt:lpstr>
      <vt:lpstr>Gill Sans MT</vt:lpstr>
      <vt:lpstr>Palatino Linotype</vt:lpstr>
      <vt:lpstr>Söhne</vt:lpstr>
      <vt:lpstr>Times New Roman</vt:lpstr>
      <vt:lpstr>TimesNewRomanPS-BoldMT</vt:lpstr>
      <vt:lpstr>TimesNewRomanPSMT</vt:lpstr>
      <vt:lpstr>Tw Cen MT</vt:lpstr>
      <vt:lpstr>Wingdings</vt:lpstr>
      <vt:lpstr>7_默认设计模板</vt:lpstr>
      <vt:lpstr>9_默认设计模板</vt:lpstr>
      <vt:lpstr>13_默认设计模板</vt:lpstr>
      <vt:lpstr>1_Gallery</vt:lpstr>
      <vt:lpstr>2_Gallery</vt:lpstr>
      <vt:lpstr>Gallery</vt:lpstr>
      <vt:lpstr>ERODE SENGUNTHAR ENGINEERING COLLEGE (AN AUTONOMOUS INSTITUTION) PERUNDURAI, ERODE-638507</vt:lpstr>
      <vt:lpstr>Machine learning AND 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ERODE SENGUNTHAR ENGINEERING COLLEGE</dc:title>
  <dc:creator>admin</dc:creator>
  <cp:lastModifiedBy>yogesh k</cp:lastModifiedBy>
  <cp:revision>45</cp:revision>
  <dcterms:created xsi:type="dcterms:W3CDTF">2021-03-09T06:07:08Z</dcterms:created>
  <dcterms:modified xsi:type="dcterms:W3CDTF">2023-11-06T10:47:58Z</dcterms:modified>
</cp:coreProperties>
</file>