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65" r:id="rId4"/>
    <p:sldId id="266" r:id="rId5"/>
    <p:sldId id="260" r:id="rId6"/>
    <p:sldId id="267" r:id="rId7"/>
    <p:sldId id="268" r:id="rId8"/>
    <p:sldId id="269"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plSx2ULA7PliEstKkCHE7Baxl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09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12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e5ba8172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2ce5ba817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60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46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facebook.com/LatentView/" TargetMode="External"/><Relationship Id="rId7" Type="http://schemas.openxmlformats.org/officeDocument/2006/relationships/hyperlink" Target="https://www.latentview.com/"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s://www.latentview.com/blog/" TargetMode="External"/><Relationship Id="rId5" Type="http://schemas.openxmlformats.org/officeDocument/2006/relationships/hyperlink" Target="https://www.linkedin.com/company/latentview" TargetMode="External"/><Relationship Id="rId4" Type="http://schemas.openxmlformats.org/officeDocument/2006/relationships/hyperlink" Target="https://twitter.com/latentview?lang=en"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age">
  <p:cSld name="Cover page">
    <p:spTree>
      <p:nvGrpSpPr>
        <p:cNvPr id="1" name="Shape 16"/>
        <p:cNvGrpSpPr/>
        <p:nvPr/>
      </p:nvGrpSpPr>
      <p:grpSpPr>
        <a:xfrm>
          <a:off x="0" y="0"/>
          <a:ext cx="0" cy="0"/>
          <a:chOff x="0" y="0"/>
          <a:chExt cx="0" cy="0"/>
        </a:xfrm>
      </p:grpSpPr>
      <p:sp>
        <p:nvSpPr>
          <p:cNvPr id="17" name="Google Shape;17;p14"/>
          <p:cNvSpPr/>
          <p:nvPr/>
        </p:nvSpPr>
        <p:spPr>
          <a:xfrm>
            <a:off x="0" y="0"/>
            <a:ext cx="12192000" cy="4611584"/>
          </a:xfrm>
          <a:prstGeom prst="round2SameRect">
            <a:avLst>
              <a:gd name="adj1" fmla="val 0"/>
              <a:gd name="adj2" fmla="val 0"/>
            </a:avLst>
          </a:prstGeom>
          <a:gradFill>
            <a:gsLst>
              <a:gs pos="0">
                <a:srgbClr val="052049"/>
              </a:gs>
              <a:gs pos="73000">
                <a:srgbClr val="1957A3"/>
              </a:gs>
              <a:gs pos="100000">
                <a:srgbClr val="1957A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14"/>
          <p:cNvSpPr txBox="1">
            <a:spLocks noGrp="1"/>
          </p:cNvSpPr>
          <p:nvPr>
            <p:ph type="title"/>
          </p:nvPr>
        </p:nvSpPr>
        <p:spPr>
          <a:xfrm>
            <a:off x="821343" y="960009"/>
            <a:ext cx="3879577" cy="618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p:nvPr/>
        </p:nvSpPr>
        <p:spPr>
          <a:xfrm>
            <a:off x="0" y="4611584"/>
            <a:ext cx="12192000" cy="22464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0" name="Google Shape;20;p14"/>
          <p:cNvPicPr preferRelativeResize="0"/>
          <p:nvPr/>
        </p:nvPicPr>
        <p:blipFill rotWithShape="1">
          <a:blip r:embed="rId2">
            <a:alphaModFix/>
          </a:blip>
          <a:srcRect/>
          <a:stretch/>
        </p:blipFill>
        <p:spPr>
          <a:xfrm>
            <a:off x="9062499" y="4522684"/>
            <a:ext cx="3129501" cy="2212918"/>
          </a:xfrm>
          <a:prstGeom prst="rect">
            <a:avLst/>
          </a:prstGeom>
          <a:noFill/>
          <a:ln>
            <a:noFill/>
          </a:ln>
        </p:spPr>
      </p:pic>
      <p:sp>
        <p:nvSpPr>
          <p:cNvPr id="21" name="Google Shape;21;p14"/>
          <p:cNvSpPr txBox="1">
            <a:spLocks noGrp="1"/>
          </p:cNvSpPr>
          <p:nvPr>
            <p:ph type="body" idx="1"/>
          </p:nvPr>
        </p:nvSpPr>
        <p:spPr>
          <a:xfrm>
            <a:off x="821343" y="2127612"/>
            <a:ext cx="4254313" cy="4572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000"/>
              <a:buNone/>
              <a:defRPr sz="2000">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4"/>
          <p:cNvSpPr txBox="1">
            <a:spLocks noGrp="1"/>
          </p:cNvSpPr>
          <p:nvPr>
            <p:ph type="body" idx="2"/>
          </p:nvPr>
        </p:nvSpPr>
        <p:spPr>
          <a:xfrm>
            <a:off x="821343" y="2562351"/>
            <a:ext cx="2637248" cy="42695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None/>
              <a:defRPr sz="1600">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4"/>
          <p:cNvSpPr txBox="1">
            <a:spLocks noGrp="1"/>
          </p:cNvSpPr>
          <p:nvPr>
            <p:ph type="body" idx="3"/>
          </p:nvPr>
        </p:nvSpPr>
        <p:spPr>
          <a:xfrm>
            <a:off x="821343" y="4095726"/>
            <a:ext cx="2637248" cy="42695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None/>
              <a:defRPr sz="1600">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219076" y="1123951"/>
            <a:ext cx="11744324" cy="489585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1000"/>
              </a:spcBef>
              <a:spcAft>
                <a:spcPts val="0"/>
              </a:spcAft>
              <a:buSzPts val="2000"/>
              <a:buChar char="▪"/>
              <a:defRPr sz="2000"/>
            </a:lvl1pPr>
            <a:lvl2pPr marL="914400" lvl="1" indent="-342900" algn="l">
              <a:lnSpc>
                <a:spcPct val="100000"/>
              </a:lnSpc>
              <a:spcBef>
                <a:spcPts val="500"/>
              </a:spcBef>
              <a:spcAft>
                <a:spcPts val="0"/>
              </a:spcAft>
              <a:buSzPts val="1800"/>
              <a:buChar char="‒"/>
              <a:defRPr sz="1800"/>
            </a:lvl2pPr>
            <a:lvl3pPr marL="1371600" lvl="2" indent="-330200" algn="l">
              <a:lnSpc>
                <a:spcPct val="100000"/>
              </a:lnSpc>
              <a:spcBef>
                <a:spcPts val="500"/>
              </a:spcBef>
              <a:spcAft>
                <a:spcPts val="0"/>
              </a:spcAft>
              <a:buSzPts val="1600"/>
              <a:buChar char="‒"/>
              <a:defRPr sz="1600"/>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5"/>
          <p:cNvSpPr txBox="1"/>
          <p:nvPr/>
        </p:nvSpPr>
        <p:spPr>
          <a:xfrm>
            <a:off x="72564" y="6527800"/>
            <a:ext cx="274864" cy="17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800" b="1" i="0" u="none" strike="noStrike" cap="none">
                <a:solidFill>
                  <a:schemeClr val="dk1"/>
                </a:solidFill>
                <a:latin typeface="Arial"/>
                <a:ea typeface="Arial"/>
                <a:cs typeface="Arial"/>
                <a:sym typeface="Arial"/>
              </a:rPr>
              <a:t>‹#›</a:t>
            </a:fld>
            <a:endParaRPr sz="8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lor palette">
  <p:cSld name="color palette">
    <p:spTree>
      <p:nvGrpSpPr>
        <p:cNvPr id="1" name="Shape 38"/>
        <p:cNvGrpSpPr/>
        <p:nvPr/>
      </p:nvGrpSpPr>
      <p:grpSpPr>
        <a:xfrm>
          <a:off x="0" y="0"/>
          <a:ext cx="0" cy="0"/>
          <a:chOff x="0" y="0"/>
          <a:chExt cx="0" cy="0"/>
        </a:xfrm>
      </p:grpSpPr>
      <p:sp>
        <p:nvSpPr>
          <p:cNvPr id="39" name="Google Shape;39;p17"/>
          <p:cNvSpPr txBox="1"/>
          <p:nvPr/>
        </p:nvSpPr>
        <p:spPr>
          <a:xfrm>
            <a:off x="72564" y="6527800"/>
            <a:ext cx="274864" cy="17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800" b="1">
                <a:solidFill>
                  <a:schemeClr val="dk1"/>
                </a:solidFill>
                <a:latin typeface="Arial"/>
                <a:ea typeface="Arial"/>
                <a:cs typeface="Arial"/>
                <a:sym typeface="Arial"/>
              </a:rPr>
              <a:t>‹#›</a:t>
            </a:fld>
            <a:endParaRPr sz="800" b="1">
              <a:solidFill>
                <a:schemeClr val="dk1"/>
              </a:solidFill>
              <a:latin typeface="Arial"/>
              <a:ea typeface="Arial"/>
              <a:cs typeface="Arial"/>
              <a:sym typeface="Arial"/>
            </a:endParaRPr>
          </a:p>
        </p:txBody>
      </p:sp>
      <p:sp>
        <p:nvSpPr>
          <p:cNvPr id="40" name="Google Shape;40;p17"/>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7"/>
          <p:cNvSpPr txBox="1"/>
          <p:nvPr/>
        </p:nvSpPr>
        <p:spPr>
          <a:xfrm>
            <a:off x="264159" y="1300766"/>
            <a:ext cx="1709495" cy="7286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Primary colors</a:t>
            </a:r>
            <a:endParaRPr/>
          </a:p>
        </p:txBody>
      </p:sp>
      <p:sp>
        <p:nvSpPr>
          <p:cNvPr id="42" name="Google Shape;42;p17"/>
          <p:cNvSpPr txBox="1"/>
          <p:nvPr/>
        </p:nvSpPr>
        <p:spPr>
          <a:xfrm>
            <a:off x="264159" y="3688063"/>
            <a:ext cx="1709495" cy="7286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Secondary colors</a:t>
            </a:r>
            <a:endParaRPr/>
          </a:p>
        </p:txBody>
      </p:sp>
      <p:sp>
        <p:nvSpPr>
          <p:cNvPr id="43" name="Google Shape;43;p17"/>
          <p:cNvSpPr/>
          <p:nvPr/>
        </p:nvSpPr>
        <p:spPr>
          <a:xfrm>
            <a:off x="9826832" y="3688063"/>
            <a:ext cx="2136568" cy="59311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CMYK : </a:t>
            </a:r>
            <a:r>
              <a:rPr lang="en-US" sz="1600" b="0" i="0" u="none" strike="noStrike" cap="none">
                <a:solidFill>
                  <a:srgbClr val="FFFFFF"/>
                </a:solidFill>
                <a:latin typeface="Calibri"/>
                <a:ea typeface="Calibri"/>
                <a:cs typeface="Calibri"/>
                <a:sym typeface="Calibri"/>
              </a:rPr>
              <a:t>100, 90, 41, 43</a:t>
            </a:r>
            <a:br>
              <a:rPr lang="en-US" sz="1600" b="1" i="0" u="none" strike="noStrike" cap="none">
                <a:solidFill>
                  <a:srgbClr val="FFFFFF"/>
                </a:solidFill>
                <a:latin typeface="Calibri"/>
                <a:ea typeface="Calibri"/>
                <a:cs typeface="Calibri"/>
                <a:sym typeface="Calibri"/>
              </a:rPr>
            </a:br>
            <a:r>
              <a:rPr lang="en-US" sz="1600" b="1" i="0" u="none" strike="noStrike" cap="none">
                <a:solidFill>
                  <a:srgbClr val="FFFFFF"/>
                </a:solidFill>
                <a:latin typeface="Calibri"/>
                <a:ea typeface="Calibri"/>
                <a:cs typeface="Calibri"/>
                <a:sym typeface="Calibri"/>
              </a:rPr>
              <a:t>RGB: </a:t>
            </a:r>
            <a:r>
              <a:rPr lang="en-US" sz="1600" b="0" i="0" u="none" strike="noStrike" cap="none">
                <a:solidFill>
                  <a:srgbClr val="FFFFFF"/>
                </a:solidFill>
                <a:latin typeface="Calibri"/>
                <a:ea typeface="Calibri"/>
                <a:cs typeface="Calibri"/>
                <a:sym typeface="Calibri"/>
              </a:rPr>
              <a:t>20, 35, 72</a:t>
            </a:r>
            <a:endParaRPr/>
          </a:p>
        </p:txBody>
      </p:sp>
      <p:sp>
        <p:nvSpPr>
          <p:cNvPr id="44" name="Google Shape;44;p17"/>
          <p:cNvSpPr/>
          <p:nvPr/>
        </p:nvSpPr>
        <p:spPr>
          <a:xfrm>
            <a:off x="4784050" y="3688063"/>
            <a:ext cx="2136568" cy="593112"/>
          </a:xfrm>
          <a:prstGeom prst="rect">
            <a:avLst/>
          </a:prstGeom>
          <a:solidFill>
            <a:srgbClr val="18A3A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CMYK : </a:t>
            </a:r>
            <a:r>
              <a:rPr lang="en-US" sz="1600" b="0" i="0" u="none" strike="noStrike" cap="none">
                <a:solidFill>
                  <a:srgbClr val="FFFFFF"/>
                </a:solidFill>
                <a:latin typeface="Calibri"/>
                <a:ea typeface="Calibri"/>
                <a:cs typeface="Calibri"/>
                <a:sym typeface="Calibri"/>
              </a:rPr>
              <a:t>77, 15, 33, 0</a:t>
            </a:r>
            <a:endParaRPr/>
          </a:p>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RGB: </a:t>
            </a:r>
            <a:r>
              <a:rPr lang="en-US" sz="1600" b="0" i="0" u="none" strike="noStrike" cap="none">
                <a:solidFill>
                  <a:srgbClr val="FFFFFF"/>
                </a:solidFill>
                <a:latin typeface="Calibri"/>
                <a:ea typeface="Calibri"/>
                <a:cs typeface="Calibri"/>
                <a:sym typeface="Calibri"/>
              </a:rPr>
              <a:t>25, 164, 173</a:t>
            </a:r>
            <a:endParaRPr/>
          </a:p>
        </p:txBody>
      </p:sp>
      <p:sp>
        <p:nvSpPr>
          <p:cNvPr id="45" name="Google Shape;45;p17"/>
          <p:cNvSpPr/>
          <p:nvPr/>
        </p:nvSpPr>
        <p:spPr>
          <a:xfrm>
            <a:off x="4784050" y="1318936"/>
            <a:ext cx="2136568" cy="59311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CMYK : </a:t>
            </a:r>
            <a:r>
              <a:rPr lang="en-US" sz="1600" b="0" i="0" u="none" strike="noStrike" cap="none">
                <a:solidFill>
                  <a:schemeClr val="lt1"/>
                </a:solidFill>
                <a:latin typeface="Calibri"/>
                <a:ea typeface="Calibri"/>
                <a:cs typeface="Calibri"/>
                <a:sym typeface="Calibri"/>
              </a:rPr>
              <a:t>51, 43, 43, 8</a:t>
            </a:r>
            <a:br>
              <a:rPr lang="en-US" sz="1600" b="0" i="0" u="none" strike="noStrike" cap="none">
                <a:solidFill>
                  <a:schemeClr val="lt1"/>
                </a:solidFill>
                <a:latin typeface="Calibri"/>
                <a:ea typeface="Calibri"/>
                <a:cs typeface="Calibri"/>
                <a:sym typeface="Calibri"/>
              </a:rPr>
            </a:br>
            <a:r>
              <a:rPr lang="en-US" sz="1600" b="1" i="0" u="none" strike="noStrike" cap="none">
                <a:solidFill>
                  <a:schemeClr val="lt1"/>
                </a:solidFill>
                <a:latin typeface="Calibri"/>
                <a:ea typeface="Calibri"/>
                <a:cs typeface="Calibri"/>
                <a:sym typeface="Calibri"/>
              </a:rPr>
              <a:t>RGB: </a:t>
            </a:r>
            <a:r>
              <a:rPr lang="en-US" sz="1600" b="0" i="0" u="none" strike="noStrike" cap="none">
                <a:solidFill>
                  <a:schemeClr val="lt1"/>
                </a:solidFill>
                <a:latin typeface="Calibri"/>
                <a:ea typeface="Calibri"/>
                <a:cs typeface="Calibri"/>
                <a:sym typeface="Calibri"/>
              </a:rPr>
              <a:t>128, 128, 128</a:t>
            </a:r>
            <a:endParaRPr/>
          </a:p>
        </p:txBody>
      </p:sp>
      <p:sp>
        <p:nvSpPr>
          <p:cNvPr id="46" name="Google Shape;46;p17"/>
          <p:cNvSpPr/>
          <p:nvPr/>
        </p:nvSpPr>
        <p:spPr>
          <a:xfrm>
            <a:off x="9826832" y="4389071"/>
            <a:ext cx="2136568" cy="593112"/>
          </a:xfrm>
          <a:prstGeom prst="rect">
            <a:avLst/>
          </a:prstGeom>
          <a:solidFill>
            <a:srgbClr val="98C0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36, 17, 0, 0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154, 191, 248</a:t>
            </a:r>
            <a:endParaRPr sz="1600" b="0" i="0" u="none" strike="noStrike" cap="none">
              <a:solidFill>
                <a:schemeClr val="dk1"/>
              </a:solidFill>
              <a:latin typeface="Calibri"/>
              <a:ea typeface="Calibri"/>
              <a:cs typeface="Calibri"/>
              <a:sym typeface="Calibri"/>
            </a:endParaRPr>
          </a:p>
        </p:txBody>
      </p:sp>
      <p:sp>
        <p:nvSpPr>
          <p:cNvPr id="47" name="Google Shape;47;p17"/>
          <p:cNvSpPr/>
          <p:nvPr/>
        </p:nvSpPr>
        <p:spPr>
          <a:xfrm>
            <a:off x="2274510" y="4389071"/>
            <a:ext cx="2136568" cy="593112"/>
          </a:xfrm>
          <a:prstGeom prst="rect">
            <a:avLst/>
          </a:prstGeom>
          <a:solidFill>
            <a:srgbClr val="B6CDE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26, 11, 4, 0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184, 206, 228</a:t>
            </a:r>
            <a:endParaRPr sz="1600" b="0" i="0" u="none" strike="noStrike" cap="none">
              <a:solidFill>
                <a:schemeClr val="dk1"/>
              </a:solidFill>
              <a:latin typeface="Calibri"/>
              <a:ea typeface="Calibri"/>
              <a:cs typeface="Calibri"/>
              <a:sym typeface="Calibri"/>
            </a:endParaRPr>
          </a:p>
        </p:txBody>
      </p:sp>
      <p:sp>
        <p:nvSpPr>
          <p:cNvPr id="48" name="Google Shape;48;p17"/>
          <p:cNvSpPr/>
          <p:nvPr/>
        </p:nvSpPr>
        <p:spPr>
          <a:xfrm>
            <a:off x="4784050" y="4389071"/>
            <a:ext cx="2136568" cy="593112"/>
          </a:xfrm>
          <a:prstGeom prst="rect">
            <a:avLst/>
          </a:prstGeom>
          <a:solidFill>
            <a:srgbClr val="8EEB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36, 0, 10, 0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145, 234, 240</a:t>
            </a:r>
            <a:endParaRPr sz="1600" b="0" i="0" u="none" strike="noStrike" cap="none">
              <a:solidFill>
                <a:schemeClr val="dk1"/>
              </a:solidFill>
              <a:latin typeface="Calibri"/>
              <a:ea typeface="Calibri"/>
              <a:cs typeface="Calibri"/>
              <a:sym typeface="Calibri"/>
            </a:endParaRPr>
          </a:p>
        </p:txBody>
      </p:sp>
      <p:sp>
        <p:nvSpPr>
          <p:cNvPr id="49" name="Google Shape;49;p17"/>
          <p:cNvSpPr/>
          <p:nvPr/>
        </p:nvSpPr>
        <p:spPr>
          <a:xfrm>
            <a:off x="4784050" y="2006089"/>
            <a:ext cx="2136568" cy="593112"/>
          </a:xfrm>
          <a:prstGeom prst="rect">
            <a:avLst/>
          </a:prstGeom>
          <a:solidFill>
            <a:srgbClr val="BFBFB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CMYK : </a:t>
            </a:r>
            <a:r>
              <a:rPr lang="en-US" sz="1600" b="0" i="0" u="none" strike="noStrike" cap="none">
                <a:solidFill>
                  <a:schemeClr val="lt1"/>
                </a:solidFill>
                <a:latin typeface="Calibri"/>
                <a:ea typeface="Calibri"/>
                <a:cs typeface="Calibri"/>
                <a:sym typeface="Calibri"/>
              </a:rPr>
              <a:t>25,	20, 20, 0</a:t>
            </a:r>
            <a:endParaRPr/>
          </a:p>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RGB: </a:t>
            </a:r>
            <a:r>
              <a:rPr lang="en-US" sz="1600" b="0" i="0" u="none" strike="noStrike" cap="none">
                <a:solidFill>
                  <a:schemeClr val="lt1"/>
                </a:solidFill>
                <a:latin typeface="Calibri"/>
                <a:ea typeface="Calibri"/>
                <a:cs typeface="Calibri"/>
                <a:sym typeface="Calibri"/>
              </a:rPr>
              <a:t>191, 191, 191</a:t>
            </a:r>
            <a:endParaRPr sz="1600" b="0" i="0" u="none" strike="noStrike" cap="none">
              <a:solidFill>
                <a:schemeClr val="lt1"/>
              </a:solidFill>
              <a:latin typeface="Calibri"/>
              <a:ea typeface="Calibri"/>
              <a:cs typeface="Calibri"/>
              <a:sym typeface="Calibri"/>
            </a:endParaRPr>
          </a:p>
        </p:txBody>
      </p:sp>
      <p:sp>
        <p:nvSpPr>
          <p:cNvPr id="50" name="Google Shape;50;p17"/>
          <p:cNvSpPr/>
          <p:nvPr/>
        </p:nvSpPr>
        <p:spPr>
          <a:xfrm>
            <a:off x="9826832" y="5090079"/>
            <a:ext cx="2136568" cy="593112"/>
          </a:xfrm>
          <a:prstGeom prst="rect">
            <a:avLst/>
          </a:prstGeom>
          <a:solidFill>
            <a:srgbClr val="D3E5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13, 5, 0, 0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215, 230, 252</a:t>
            </a:r>
            <a:endParaRPr sz="1600" b="0" i="0" u="none" strike="noStrike" cap="none">
              <a:solidFill>
                <a:schemeClr val="dk1"/>
              </a:solidFill>
              <a:latin typeface="Calibri"/>
              <a:ea typeface="Calibri"/>
              <a:cs typeface="Calibri"/>
              <a:sym typeface="Calibri"/>
            </a:endParaRPr>
          </a:p>
        </p:txBody>
      </p:sp>
      <p:sp>
        <p:nvSpPr>
          <p:cNvPr id="51" name="Google Shape;51;p17"/>
          <p:cNvSpPr/>
          <p:nvPr/>
        </p:nvSpPr>
        <p:spPr>
          <a:xfrm>
            <a:off x="2274510" y="5090079"/>
            <a:ext cx="2136568" cy="593112"/>
          </a:xfrm>
          <a:prstGeom prst="rect">
            <a:avLst/>
          </a:prstGeom>
          <a:solidFill>
            <a:srgbClr val="DAE6F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13, 5, 1, 0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219, 230, 242</a:t>
            </a:r>
            <a:endParaRPr sz="1600" b="0" i="0" u="none" strike="noStrike" cap="none">
              <a:solidFill>
                <a:schemeClr val="dk1"/>
              </a:solidFill>
              <a:latin typeface="Calibri"/>
              <a:ea typeface="Calibri"/>
              <a:cs typeface="Calibri"/>
              <a:sym typeface="Calibri"/>
            </a:endParaRPr>
          </a:p>
        </p:txBody>
      </p:sp>
      <p:sp>
        <p:nvSpPr>
          <p:cNvPr id="52" name="Google Shape;52;p17"/>
          <p:cNvSpPr/>
          <p:nvPr/>
        </p:nvSpPr>
        <p:spPr>
          <a:xfrm>
            <a:off x="4784050" y="5090079"/>
            <a:ext cx="2136568" cy="593112"/>
          </a:xfrm>
          <a:prstGeom prst="rect">
            <a:avLst/>
          </a:prstGeom>
          <a:solidFill>
            <a:srgbClr val="C5F4F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19, 0, 5, 0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200, 244, 247</a:t>
            </a:r>
            <a:endParaRPr sz="1600" b="0" i="0" u="none" strike="noStrike" cap="none">
              <a:solidFill>
                <a:schemeClr val="dk1"/>
              </a:solidFill>
              <a:latin typeface="Calibri"/>
              <a:ea typeface="Calibri"/>
              <a:cs typeface="Calibri"/>
              <a:sym typeface="Calibri"/>
            </a:endParaRPr>
          </a:p>
        </p:txBody>
      </p:sp>
      <p:sp>
        <p:nvSpPr>
          <p:cNvPr id="53" name="Google Shape;53;p17"/>
          <p:cNvSpPr/>
          <p:nvPr/>
        </p:nvSpPr>
        <p:spPr>
          <a:xfrm>
            <a:off x="4784050" y="2707097"/>
            <a:ext cx="2136568" cy="5931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14, 11, 11, 0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217, 217, 217</a:t>
            </a:r>
            <a:endParaRPr sz="1600" b="0" i="0" u="none" strike="noStrike" cap="none">
              <a:solidFill>
                <a:schemeClr val="dk1"/>
              </a:solidFill>
              <a:latin typeface="Calibri"/>
              <a:ea typeface="Calibri"/>
              <a:cs typeface="Calibri"/>
              <a:sym typeface="Calibri"/>
            </a:endParaRPr>
          </a:p>
        </p:txBody>
      </p:sp>
      <p:sp>
        <p:nvSpPr>
          <p:cNvPr id="54" name="Google Shape;54;p17"/>
          <p:cNvSpPr/>
          <p:nvPr/>
        </p:nvSpPr>
        <p:spPr>
          <a:xfrm>
            <a:off x="7293592" y="3688063"/>
            <a:ext cx="2160270" cy="593112"/>
          </a:xfrm>
          <a:prstGeom prst="rect">
            <a:avLst/>
          </a:prstGeom>
          <a:solidFill>
            <a:srgbClr val="779BC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CMYK : </a:t>
            </a:r>
            <a:r>
              <a:rPr lang="en-US" sz="1600" b="0" i="0" u="none" strike="noStrike" cap="none">
                <a:solidFill>
                  <a:srgbClr val="FFFFFF"/>
                </a:solidFill>
                <a:latin typeface="Calibri"/>
                <a:ea typeface="Calibri"/>
                <a:cs typeface="Calibri"/>
                <a:sym typeface="Calibri"/>
              </a:rPr>
              <a:t>55, 31, 3, 0</a:t>
            </a:r>
            <a:br>
              <a:rPr lang="en-US" sz="1600" b="0" i="0" u="none" strike="noStrike" cap="none">
                <a:solidFill>
                  <a:srgbClr val="FFFFFF"/>
                </a:solidFill>
                <a:latin typeface="Calibri"/>
                <a:ea typeface="Calibri"/>
                <a:cs typeface="Calibri"/>
                <a:sym typeface="Calibri"/>
              </a:rPr>
            </a:br>
            <a:r>
              <a:rPr lang="en-US" sz="1600" b="1" i="0" u="none" strike="noStrike" cap="none">
                <a:solidFill>
                  <a:srgbClr val="FFFFFF"/>
                </a:solidFill>
                <a:latin typeface="Calibri"/>
                <a:ea typeface="Calibri"/>
                <a:cs typeface="Calibri"/>
                <a:sym typeface="Calibri"/>
              </a:rPr>
              <a:t>RGB: </a:t>
            </a:r>
            <a:r>
              <a:rPr lang="en-US" sz="1600" b="0" i="0" u="none" strike="noStrike" cap="none">
                <a:solidFill>
                  <a:srgbClr val="FFFFFF"/>
                </a:solidFill>
                <a:latin typeface="Calibri"/>
                <a:ea typeface="Calibri"/>
                <a:cs typeface="Calibri"/>
                <a:sym typeface="Calibri"/>
              </a:rPr>
              <a:t>199, 155, 202</a:t>
            </a:r>
            <a:endParaRPr/>
          </a:p>
        </p:txBody>
      </p:sp>
      <p:sp>
        <p:nvSpPr>
          <p:cNvPr id="55" name="Google Shape;55;p17"/>
          <p:cNvSpPr/>
          <p:nvPr/>
        </p:nvSpPr>
        <p:spPr>
          <a:xfrm>
            <a:off x="7293592" y="4373863"/>
            <a:ext cx="2160270" cy="593112"/>
          </a:xfrm>
          <a:prstGeom prst="rect">
            <a:avLst/>
          </a:prstGeom>
          <a:solidFill>
            <a:srgbClr val="A0B6D9"/>
          </a:solidFill>
          <a:ln w="12700" cap="flat" cmpd="sng">
            <a:solidFill>
              <a:srgbClr val="A0B6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36, 21, 3, 0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160, 182, 217</a:t>
            </a:r>
            <a:endParaRPr sz="1600" b="0" i="0" u="none" strike="noStrike" cap="none">
              <a:solidFill>
                <a:schemeClr val="dk1"/>
              </a:solidFill>
              <a:latin typeface="Calibri"/>
              <a:ea typeface="Calibri"/>
              <a:cs typeface="Calibri"/>
              <a:sym typeface="Calibri"/>
            </a:endParaRPr>
          </a:p>
        </p:txBody>
      </p:sp>
      <p:sp>
        <p:nvSpPr>
          <p:cNvPr id="56" name="Google Shape;56;p17"/>
          <p:cNvSpPr/>
          <p:nvPr/>
        </p:nvSpPr>
        <p:spPr>
          <a:xfrm>
            <a:off x="7293590" y="5090079"/>
            <a:ext cx="2160270" cy="593112"/>
          </a:xfrm>
          <a:prstGeom prst="rect">
            <a:avLst/>
          </a:prstGeom>
          <a:solidFill>
            <a:srgbClr val="C5D4E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20, 11, 0.4, 0</a:t>
            </a:r>
            <a:endParaRPr/>
          </a:p>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197, 212, 236</a:t>
            </a:r>
            <a:endParaRPr sz="1600" b="0" i="0" u="none" strike="noStrike" cap="none">
              <a:solidFill>
                <a:schemeClr val="dk1"/>
              </a:solidFill>
              <a:latin typeface="Calibri"/>
              <a:ea typeface="Calibri"/>
              <a:cs typeface="Calibri"/>
              <a:sym typeface="Calibri"/>
            </a:endParaRPr>
          </a:p>
        </p:txBody>
      </p:sp>
      <p:sp>
        <p:nvSpPr>
          <p:cNvPr id="57" name="Google Shape;57;p17"/>
          <p:cNvSpPr/>
          <p:nvPr/>
        </p:nvSpPr>
        <p:spPr>
          <a:xfrm>
            <a:off x="2274510" y="1300766"/>
            <a:ext cx="2136568" cy="593112"/>
          </a:xfrm>
          <a:prstGeom prst="rect">
            <a:avLst/>
          </a:prstGeom>
          <a:solidFill>
            <a:srgbClr val="1957A3"/>
          </a:solidFill>
          <a:ln w="12700" cap="flat" cmpd="sng">
            <a:solidFill>
              <a:srgbClr val="16509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CMYK : </a:t>
            </a:r>
            <a:r>
              <a:rPr lang="en-US" sz="1600" b="0" i="0" u="none" strike="noStrike" cap="none">
                <a:solidFill>
                  <a:schemeClr val="lt1"/>
                </a:solidFill>
                <a:latin typeface="Calibri"/>
                <a:ea typeface="Calibri"/>
                <a:cs typeface="Calibri"/>
                <a:sym typeface="Calibri"/>
              </a:rPr>
              <a:t>94, 72, 2, 0</a:t>
            </a:r>
            <a:br>
              <a:rPr lang="en-US" sz="1600" b="0" i="0" u="none" strike="noStrike" cap="none">
                <a:solidFill>
                  <a:schemeClr val="lt1"/>
                </a:solidFill>
                <a:latin typeface="Calibri"/>
                <a:ea typeface="Calibri"/>
                <a:cs typeface="Calibri"/>
                <a:sym typeface="Calibri"/>
              </a:rPr>
            </a:br>
            <a:r>
              <a:rPr lang="en-US" sz="1600" b="1" i="0" u="none" strike="noStrike" cap="none">
                <a:solidFill>
                  <a:schemeClr val="lt1"/>
                </a:solidFill>
                <a:latin typeface="Calibri"/>
                <a:ea typeface="Calibri"/>
                <a:cs typeface="Calibri"/>
                <a:sym typeface="Calibri"/>
              </a:rPr>
              <a:t>RGB: </a:t>
            </a:r>
            <a:r>
              <a:rPr lang="en-US" sz="1600" b="0" i="0" u="none" strike="noStrike" cap="none">
                <a:solidFill>
                  <a:schemeClr val="lt1"/>
                </a:solidFill>
                <a:latin typeface="Calibri"/>
                <a:ea typeface="Calibri"/>
                <a:cs typeface="Calibri"/>
                <a:sym typeface="Calibri"/>
              </a:rPr>
              <a:t>27, 89, 164</a:t>
            </a:r>
            <a:endParaRPr/>
          </a:p>
        </p:txBody>
      </p:sp>
      <p:sp>
        <p:nvSpPr>
          <p:cNvPr id="58" name="Google Shape;58;p17"/>
          <p:cNvSpPr/>
          <p:nvPr/>
        </p:nvSpPr>
        <p:spPr>
          <a:xfrm>
            <a:off x="2274510" y="2707097"/>
            <a:ext cx="2136568" cy="593112"/>
          </a:xfrm>
          <a:prstGeom prst="rect">
            <a:avLst/>
          </a:prstGeom>
          <a:solidFill>
            <a:srgbClr val="A5C6E8"/>
          </a:solidFill>
          <a:ln w="12700" cap="flat" cmpd="sng">
            <a:solidFill>
              <a:srgbClr val="A5C6E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1" i="0" u="none" strike="noStrike" cap="none">
                <a:solidFill>
                  <a:schemeClr val="dk1"/>
                </a:solidFill>
                <a:latin typeface="Calibri"/>
                <a:ea typeface="Calibri"/>
                <a:cs typeface="Calibri"/>
                <a:sym typeface="Calibri"/>
              </a:rPr>
              <a:t>CMYK : </a:t>
            </a:r>
            <a:r>
              <a:rPr lang="en-US" sz="1600" b="0" i="0" u="none" strike="noStrike" cap="none">
                <a:solidFill>
                  <a:schemeClr val="dk1"/>
                </a:solidFill>
                <a:latin typeface="Calibri"/>
                <a:ea typeface="Calibri"/>
                <a:cs typeface="Calibri"/>
                <a:sym typeface="Calibri"/>
              </a:rPr>
              <a:t>33, 13, 0. 0</a:t>
            </a:r>
            <a:br>
              <a:rPr lang="en-US" sz="1600" b="0" i="0" u="none" strike="noStrike" cap="none">
                <a:solidFill>
                  <a:schemeClr val="dk1"/>
                </a:solidFill>
                <a:latin typeface="Calibri"/>
                <a:ea typeface="Calibri"/>
                <a:cs typeface="Calibri"/>
                <a:sym typeface="Calibri"/>
              </a:rPr>
            </a:br>
            <a:r>
              <a:rPr lang="en-US" sz="1600" b="1" i="0" u="none" strike="noStrike" cap="none">
                <a:solidFill>
                  <a:schemeClr val="dk1"/>
                </a:solidFill>
                <a:latin typeface="Calibri"/>
                <a:ea typeface="Calibri"/>
                <a:cs typeface="Calibri"/>
                <a:sym typeface="Calibri"/>
              </a:rPr>
              <a:t>RGB: </a:t>
            </a:r>
            <a:r>
              <a:rPr lang="en-US" sz="1600" b="0" i="0" u="none" strike="noStrike" cap="none">
                <a:solidFill>
                  <a:schemeClr val="dk1"/>
                </a:solidFill>
                <a:latin typeface="Calibri"/>
                <a:ea typeface="Calibri"/>
                <a:cs typeface="Calibri"/>
                <a:sym typeface="Calibri"/>
              </a:rPr>
              <a:t>165, 198, 232</a:t>
            </a:r>
            <a:endParaRPr sz="1600" b="0" i="0" u="none" strike="noStrike" cap="none">
              <a:solidFill>
                <a:schemeClr val="dk1"/>
              </a:solidFill>
              <a:latin typeface="Calibri"/>
              <a:ea typeface="Calibri"/>
              <a:cs typeface="Calibri"/>
              <a:sym typeface="Calibri"/>
            </a:endParaRPr>
          </a:p>
        </p:txBody>
      </p:sp>
      <p:sp>
        <p:nvSpPr>
          <p:cNvPr id="59" name="Google Shape;59;p17"/>
          <p:cNvSpPr/>
          <p:nvPr/>
        </p:nvSpPr>
        <p:spPr>
          <a:xfrm>
            <a:off x="2274510" y="2014788"/>
            <a:ext cx="2136568" cy="593112"/>
          </a:xfrm>
          <a:prstGeom prst="rect">
            <a:avLst/>
          </a:prstGeom>
          <a:solidFill>
            <a:srgbClr val="538ECB"/>
          </a:solidFill>
          <a:ln w="12700" cap="flat" cmpd="sng">
            <a:solidFill>
              <a:srgbClr val="538E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CMYK : </a:t>
            </a:r>
            <a:r>
              <a:rPr lang="en-US" sz="1600" b="0" i="0" u="none" strike="noStrike" cap="none">
                <a:solidFill>
                  <a:schemeClr val="lt1"/>
                </a:solidFill>
                <a:latin typeface="Calibri"/>
                <a:ea typeface="Calibri"/>
                <a:cs typeface="Calibri"/>
                <a:sym typeface="Calibri"/>
              </a:rPr>
              <a:t>68, 36, 0, 0</a:t>
            </a:r>
            <a:endParaRPr/>
          </a:p>
          <a:p>
            <a:pPr marL="0" marR="0" lvl="0" indent="0" algn="l" rtl="0">
              <a:lnSpc>
                <a:spcPct val="100000"/>
              </a:lnSpc>
              <a:spcBef>
                <a:spcPts val="0"/>
              </a:spcBef>
              <a:spcAft>
                <a:spcPts val="0"/>
              </a:spcAft>
              <a:buClr>
                <a:schemeClr val="lt1"/>
              </a:buClr>
              <a:buSzPts val="1600"/>
              <a:buFont typeface="Calibri"/>
              <a:buNone/>
            </a:pPr>
            <a:r>
              <a:rPr lang="en-US" sz="1600" b="1" i="0" u="none" strike="noStrike" cap="none">
                <a:solidFill>
                  <a:schemeClr val="lt1"/>
                </a:solidFill>
                <a:latin typeface="Calibri"/>
                <a:ea typeface="Calibri"/>
                <a:cs typeface="Calibri"/>
                <a:sym typeface="Calibri"/>
              </a:rPr>
              <a:t>RGB: </a:t>
            </a:r>
            <a:r>
              <a:rPr lang="en-US" sz="1600" b="0" i="0" u="none" strike="noStrike" cap="none">
                <a:solidFill>
                  <a:schemeClr val="lt1"/>
                </a:solidFill>
                <a:latin typeface="Calibri"/>
                <a:ea typeface="Calibri"/>
                <a:cs typeface="Calibri"/>
                <a:sym typeface="Calibri"/>
              </a:rPr>
              <a:t>83, 142, 203</a:t>
            </a:r>
            <a:endParaRPr sz="1600" b="0" i="0" u="none" strike="noStrike" cap="none">
              <a:solidFill>
                <a:schemeClr val="lt1"/>
              </a:solidFill>
              <a:latin typeface="Calibri"/>
              <a:ea typeface="Calibri"/>
              <a:cs typeface="Calibri"/>
              <a:sym typeface="Calibri"/>
            </a:endParaRPr>
          </a:p>
        </p:txBody>
      </p:sp>
      <p:sp>
        <p:nvSpPr>
          <p:cNvPr id="60" name="Google Shape;60;p17"/>
          <p:cNvSpPr/>
          <p:nvPr/>
        </p:nvSpPr>
        <p:spPr>
          <a:xfrm>
            <a:off x="2274510" y="3688063"/>
            <a:ext cx="2136568" cy="5931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CMYK : </a:t>
            </a:r>
            <a:r>
              <a:rPr lang="en-US" sz="1600" b="0" i="0" u="none" strike="noStrike" cap="none">
                <a:solidFill>
                  <a:srgbClr val="FFFFFF"/>
                </a:solidFill>
                <a:latin typeface="Calibri"/>
                <a:ea typeface="Calibri"/>
                <a:cs typeface="Calibri"/>
                <a:sym typeface="Calibri"/>
              </a:rPr>
              <a:t>72, 41, 5, 0</a:t>
            </a:r>
            <a:endParaRPr/>
          </a:p>
          <a:p>
            <a:pPr marL="0" marR="0" lvl="0" indent="0" algn="l" rtl="0">
              <a:lnSpc>
                <a:spcPct val="100000"/>
              </a:lnSpc>
              <a:spcBef>
                <a:spcPts val="0"/>
              </a:spcBef>
              <a:spcAft>
                <a:spcPts val="0"/>
              </a:spcAft>
              <a:buClr>
                <a:srgbClr val="FFFFFF"/>
              </a:buClr>
              <a:buSzPts val="1600"/>
              <a:buFont typeface="Calibri"/>
              <a:buNone/>
            </a:pPr>
            <a:r>
              <a:rPr lang="en-US" sz="1600" b="1" i="0" u="none" strike="noStrike" cap="none">
                <a:solidFill>
                  <a:srgbClr val="FFFFFF"/>
                </a:solidFill>
                <a:latin typeface="Calibri"/>
                <a:ea typeface="Calibri"/>
                <a:cs typeface="Calibri"/>
                <a:sym typeface="Calibri"/>
              </a:rPr>
              <a:t>RGB: </a:t>
            </a:r>
            <a:r>
              <a:rPr lang="en-US" sz="1600" b="0" i="0" u="none" strike="noStrike" cap="none">
                <a:solidFill>
                  <a:srgbClr val="FFFFFF"/>
                </a:solidFill>
                <a:latin typeface="Calibri"/>
                <a:ea typeface="Calibri"/>
                <a:cs typeface="Calibri"/>
                <a:sym typeface="Calibri"/>
              </a:rPr>
              <a:t>78, 133, 188</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hank you slide">
  <p:cSld name="Thank you slide">
    <p:bg>
      <p:bgPr>
        <a:solidFill>
          <a:schemeClr val="lt1"/>
        </a:solidFill>
        <a:effectLst/>
      </p:bgPr>
    </p:bg>
    <p:spTree>
      <p:nvGrpSpPr>
        <p:cNvPr id="1" name="Shape 61"/>
        <p:cNvGrpSpPr/>
        <p:nvPr/>
      </p:nvGrpSpPr>
      <p:grpSpPr>
        <a:xfrm>
          <a:off x="0" y="0"/>
          <a:ext cx="0" cy="0"/>
          <a:chOff x="0" y="0"/>
          <a:chExt cx="0" cy="0"/>
        </a:xfrm>
      </p:grpSpPr>
      <p:sp>
        <p:nvSpPr>
          <p:cNvPr id="62" name="Google Shape;62;p18"/>
          <p:cNvSpPr/>
          <p:nvPr/>
        </p:nvSpPr>
        <p:spPr>
          <a:xfrm>
            <a:off x="0" y="2743200"/>
            <a:ext cx="12192000" cy="4114800"/>
          </a:xfrm>
          <a:prstGeom prst="rect">
            <a:avLst/>
          </a:prstGeom>
          <a:gradFill>
            <a:gsLst>
              <a:gs pos="0">
                <a:srgbClr val="052049"/>
              </a:gs>
              <a:gs pos="73000">
                <a:srgbClr val="1957A3"/>
              </a:gs>
              <a:gs pos="100000">
                <a:srgbClr val="1957A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 name="Google Shape;63;p18"/>
          <p:cNvSpPr txBox="1">
            <a:spLocks noGrp="1"/>
          </p:cNvSpPr>
          <p:nvPr>
            <p:ph type="ctrTitle"/>
          </p:nvPr>
        </p:nvSpPr>
        <p:spPr>
          <a:xfrm>
            <a:off x="4297680" y="3869262"/>
            <a:ext cx="3596640" cy="81492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600"/>
              <a:buFont typeface="Arial"/>
              <a:buNone/>
              <a:defRPr sz="4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4" name="Google Shape;64;p18"/>
          <p:cNvPicPr preferRelativeResize="0"/>
          <p:nvPr/>
        </p:nvPicPr>
        <p:blipFill rotWithShape="1">
          <a:blip r:embed="rId2">
            <a:alphaModFix/>
          </a:blip>
          <a:srcRect/>
          <a:stretch/>
        </p:blipFill>
        <p:spPr>
          <a:xfrm>
            <a:off x="4602480" y="361022"/>
            <a:ext cx="2987040" cy="2112180"/>
          </a:xfrm>
          <a:prstGeom prst="rect">
            <a:avLst/>
          </a:prstGeom>
          <a:noFill/>
          <a:ln>
            <a:noFill/>
          </a:ln>
        </p:spPr>
      </p:pic>
      <p:sp>
        <p:nvSpPr>
          <p:cNvPr id="65" name="Google Shape;65;p18"/>
          <p:cNvSpPr/>
          <p:nvPr/>
        </p:nvSpPr>
        <p:spPr>
          <a:xfrm>
            <a:off x="369220" y="6091132"/>
            <a:ext cx="571116" cy="57111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Calibri"/>
              <a:ea typeface="Calibri"/>
              <a:cs typeface="Calibri"/>
              <a:sym typeface="Calibri"/>
            </a:endParaRPr>
          </a:p>
        </p:txBody>
      </p:sp>
      <p:sp>
        <p:nvSpPr>
          <p:cNvPr id="66" name="Google Shape;66;p18">
            <a:hlinkClick r:id="rId3"/>
          </p:cNvPr>
          <p:cNvSpPr/>
          <p:nvPr/>
        </p:nvSpPr>
        <p:spPr>
          <a:xfrm>
            <a:off x="476096" y="6197993"/>
            <a:ext cx="357364" cy="357361"/>
          </a:xfrm>
          <a:custGeom>
            <a:avLst/>
            <a:gdLst/>
            <a:ahLst/>
            <a:cxnLst/>
            <a:rect l="l" t="t" r="r" b="b"/>
            <a:pathLst>
              <a:path w="663" h="663" extrusionOk="0">
                <a:moveTo>
                  <a:pt x="394" y="124"/>
                </a:moveTo>
                <a:lnTo>
                  <a:pt x="365" y="125"/>
                </a:lnTo>
                <a:lnTo>
                  <a:pt x="340" y="129"/>
                </a:lnTo>
                <a:lnTo>
                  <a:pt x="319" y="138"/>
                </a:lnTo>
                <a:lnTo>
                  <a:pt x="302" y="151"/>
                </a:lnTo>
                <a:lnTo>
                  <a:pt x="290" y="169"/>
                </a:lnTo>
                <a:lnTo>
                  <a:pt x="283" y="192"/>
                </a:lnTo>
                <a:lnTo>
                  <a:pt x="280" y="219"/>
                </a:lnTo>
                <a:lnTo>
                  <a:pt x="283" y="253"/>
                </a:lnTo>
                <a:lnTo>
                  <a:pt x="276" y="257"/>
                </a:lnTo>
                <a:lnTo>
                  <a:pt x="266" y="258"/>
                </a:lnTo>
                <a:lnTo>
                  <a:pt x="241" y="258"/>
                </a:lnTo>
                <a:lnTo>
                  <a:pt x="241" y="325"/>
                </a:lnTo>
                <a:lnTo>
                  <a:pt x="268" y="325"/>
                </a:lnTo>
                <a:lnTo>
                  <a:pt x="276" y="326"/>
                </a:lnTo>
                <a:lnTo>
                  <a:pt x="282" y="330"/>
                </a:lnTo>
                <a:lnTo>
                  <a:pt x="283" y="337"/>
                </a:lnTo>
                <a:lnTo>
                  <a:pt x="283" y="534"/>
                </a:lnTo>
                <a:lnTo>
                  <a:pt x="319" y="534"/>
                </a:lnTo>
                <a:lnTo>
                  <a:pt x="339" y="536"/>
                </a:lnTo>
                <a:lnTo>
                  <a:pt x="355" y="534"/>
                </a:lnTo>
                <a:lnTo>
                  <a:pt x="368" y="529"/>
                </a:lnTo>
                <a:lnTo>
                  <a:pt x="368" y="325"/>
                </a:lnTo>
                <a:lnTo>
                  <a:pt x="422" y="325"/>
                </a:lnTo>
                <a:lnTo>
                  <a:pt x="425" y="310"/>
                </a:lnTo>
                <a:lnTo>
                  <a:pt x="426" y="294"/>
                </a:lnTo>
                <a:lnTo>
                  <a:pt x="427" y="278"/>
                </a:lnTo>
                <a:lnTo>
                  <a:pt x="427" y="258"/>
                </a:lnTo>
                <a:lnTo>
                  <a:pt x="405" y="258"/>
                </a:lnTo>
                <a:lnTo>
                  <a:pt x="394" y="260"/>
                </a:lnTo>
                <a:lnTo>
                  <a:pt x="383" y="260"/>
                </a:lnTo>
                <a:lnTo>
                  <a:pt x="373" y="258"/>
                </a:lnTo>
                <a:lnTo>
                  <a:pt x="368" y="253"/>
                </a:lnTo>
                <a:lnTo>
                  <a:pt x="368" y="212"/>
                </a:lnTo>
                <a:lnTo>
                  <a:pt x="369" y="201"/>
                </a:lnTo>
                <a:lnTo>
                  <a:pt x="373" y="193"/>
                </a:lnTo>
                <a:lnTo>
                  <a:pt x="427" y="193"/>
                </a:lnTo>
                <a:lnTo>
                  <a:pt x="427" y="126"/>
                </a:lnTo>
                <a:lnTo>
                  <a:pt x="394" y="124"/>
                </a:lnTo>
                <a:close/>
                <a:moveTo>
                  <a:pt x="319" y="0"/>
                </a:moveTo>
                <a:lnTo>
                  <a:pt x="372" y="2"/>
                </a:lnTo>
                <a:lnTo>
                  <a:pt x="420" y="10"/>
                </a:lnTo>
                <a:lnTo>
                  <a:pt x="465" y="24"/>
                </a:lnTo>
                <a:lnTo>
                  <a:pt x="506" y="42"/>
                </a:lnTo>
                <a:lnTo>
                  <a:pt x="541" y="65"/>
                </a:lnTo>
                <a:lnTo>
                  <a:pt x="572" y="90"/>
                </a:lnTo>
                <a:lnTo>
                  <a:pt x="598" y="121"/>
                </a:lnTo>
                <a:lnTo>
                  <a:pt x="620" y="153"/>
                </a:lnTo>
                <a:lnTo>
                  <a:pt x="638" y="189"/>
                </a:lnTo>
                <a:lnTo>
                  <a:pt x="651" y="226"/>
                </a:lnTo>
                <a:lnTo>
                  <a:pt x="659" y="265"/>
                </a:lnTo>
                <a:lnTo>
                  <a:pt x="663" y="305"/>
                </a:lnTo>
                <a:lnTo>
                  <a:pt x="663" y="346"/>
                </a:lnTo>
                <a:lnTo>
                  <a:pt x="659" y="385"/>
                </a:lnTo>
                <a:lnTo>
                  <a:pt x="651" y="425"/>
                </a:lnTo>
                <a:lnTo>
                  <a:pt x="638" y="462"/>
                </a:lnTo>
                <a:lnTo>
                  <a:pt x="622" y="498"/>
                </a:lnTo>
                <a:lnTo>
                  <a:pt x="601" y="533"/>
                </a:lnTo>
                <a:lnTo>
                  <a:pt x="576" y="564"/>
                </a:lnTo>
                <a:lnTo>
                  <a:pt x="547" y="593"/>
                </a:lnTo>
                <a:lnTo>
                  <a:pt x="513" y="616"/>
                </a:lnTo>
                <a:lnTo>
                  <a:pt x="477" y="636"/>
                </a:lnTo>
                <a:lnTo>
                  <a:pt x="436" y="651"/>
                </a:lnTo>
                <a:lnTo>
                  <a:pt x="391" y="661"/>
                </a:lnTo>
                <a:lnTo>
                  <a:pt x="343" y="663"/>
                </a:lnTo>
                <a:lnTo>
                  <a:pt x="290" y="661"/>
                </a:lnTo>
                <a:lnTo>
                  <a:pt x="254" y="654"/>
                </a:lnTo>
                <a:lnTo>
                  <a:pt x="216" y="640"/>
                </a:lnTo>
                <a:lnTo>
                  <a:pt x="179" y="622"/>
                </a:lnTo>
                <a:lnTo>
                  <a:pt x="144" y="598"/>
                </a:lnTo>
                <a:lnTo>
                  <a:pt x="111" y="570"/>
                </a:lnTo>
                <a:lnTo>
                  <a:pt x="80" y="537"/>
                </a:lnTo>
                <a:lnTo>
                  <a:pt x="53" y="501"/>
                </a:lnTo>
                <a:lnTo>
                  <a:pt x="30" y="461"/>
                </a:lnTo>
                <a:lnTo>
                  <a:pt x="14" y="419"/>
                </a:lnTo>
                <a:lnTo>
                  <a:pt x="3" y="373"/>
                </a:lnTo>
                <a:lnTo>
                  <a:pt x="0" y="326"/>
                </a:lnTo>
                <a:lnTo>
                  <a:pt x="3" y="276"/>
                </a:lnTo>
                <a:lnTo>
                  <a:pt x="15" y="226"/>
                </a:lnTo>
                <a:lnTo>
                  <a:pt x="37" y="175"/>
                </a:lnTo>
                <a:lnTo>
                  <a:pt x="54" y="147"/>
                </a:lnTo>
                <a:lnTo>
                  <a:pt x="73" y="121"/>
                </a:lnTo>
                <a:lnTo>
                  <a:pt x="97" y="95"/>
                </a:lnTo>
                <a:lnTo>
                  <a:pt x="125" y="71"/>
                </a:lnTo>
                <a:lnTo>
                  <a:pt x="157" y="49"/>
                </a:lnTo>
                <a:lnTo>
                  <a:pt x="191" y="31"/>
                </a:lnTo>
                <a:lnTo>
                  <a:pt x="230" y="15"/>
                </a:lnTo>
                <a:lnTo>
                  <a:pt x="273" y="6"/>
                </a:lnTo>
                <a:lnTo>
                  <a:pt x="319" y="0"/>
                </a:lnTo>
                <a:close/>
              </a:path>
            </a:pathLst>
          </a:custGeom>
          <a:solidFill>
            <a:srgbClr val="1957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400">
              <a:solidFill>
                <a:schemeClr val="dk1"/>
              </a:solidFill>
              <a:latin typeface="Calibri"/>
              <a:ea typeface="Calibri"/>
              <a:cs typeface="Calibri"/>
              <a:sym typeface="Calibri"/>
            </a:endParaRPr>
          </a:p>
        </p:txBody>
      </p:sp>
      <p:sp>
        <p:nvSpPr>
          <p:cNvPr id="67" name="Google Shape;67;p18"/>
          <p:cNvSpPr/>
          <p:nvPr/>
        </p:nvSpPr>
        <p:spPr>
          <a:xfrm>
            <a:off x="1106492" y="6091131"/>
            <a:ext cx="571116" cy="571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Calibri"/>
              <a:ea typeface="Calibri"/>
              <a:cs typeface="Calibri"/>
              <a:sym typeface="Calibri"/>
            </a:endParaRPr>
          </a:p>
        </p:txBody>
      </p:sp>
      <p:sp>
        <p:nvSpPr>
          <p:cNvPr id="68" name="Google Shape;68;p18">
            <a:hlinkClick r:id="rId4"/>
          </p:cNvPr>
          <p:cNvSpPr/>
          <p:nvPr/>
        </p:nvSpPr>
        <p:spPr>
          <a:xfrm>
            <a:off x="1191612" y="6238608"/>
            <a:ext cx="400889" cy="276166"/>
          </a:xfrm>
          <a:custGeom>
            <a:avLst/>
            <a:gdLst/>
            <a:ahLst/>
            <a:cxnLst/>
            <a:rect l="l" t="t" r="r" b="b"/>
            <a:pathLst>
              <a:path w="720" h="496" extrusionOk="0">
                <a:moveTo>
                  <a:pt x="638" y="220"/>
                </a:moveTo>
                <a:lnTo>
                  <a:pt x="638" y="220"/>
                </a:lnTo>
                <a:lnTo>
                  <a:pt x="652" y="218"/>
                </a:lnTo>
                <a:lnTo>
                  <a:pt x="666" y="216"/>
                </a:lnTo>
                <a:lnTo>
                  <a:pt x="678" y="210"/>
                </a:lnTo>
                <a:lnTo>
                  <a:pt x="688" y="206"/>
                </a:lnTo>
                <a:lnTo>
                  <a:pt x="698" y="198"/>
                </a:lnTo>
                <a:lnTo>
                  <a:pt x="706" y="192"/>
                </a:lnTo>
                <a:lnTo>
                  <a:pt x="712" y="182"/>
                </a:lnTo>
                <a:lnTo>
                  <a:pt x="716" y="174"/>
                </a:lnTo>
                <a:lnTo>
                  <a:pt x="716" y="174"/>
                </a:lnTo>
                <a:lnTo>
                  <a:pt x="700" y="180"/>
                </a:lnTo>
                <a:lnTo>
                  <a:pt x="678" y="186"/>
                </a:lnTo>
                <a:lnTo>
                  <a:pt x="654" y="186"/>
                </a:lnTo>
                <a:lnTo>
                  <a:pt x="642" y="186"/>
                </a:lnTo>
                <a:lnTo>
                  <a:pt x="632" y="184"/>
                </a:lnTo>
                <a:lnTo>
                  <a:pt x="632" y="184"/>
                </a:lnTo>
                <a:lnTo>
                  <a:pt x="628" y="166"/>
                </a:lnTo>
                <a:lnTo>
                  <a:pt x="628" y="166"/>
                </a:lnTo>
                <a:lnTo>
                  <a:pt x="618" y="142"/>
                </a:lnTo>
                <a:lnTo>
                  <a:pt x="606" y="118"/>
                </a:lnTo>
                <a:lnTo>
                  <a:pt x="590" y="96"/>
                </a:lnTo>
                <a:lnTo>
                  <a:pt x="570" y="78"/>
                </a:lnTo>
                <a:lnTo>
                  <a:pt x="548" y="64"/>
                </a:lnTo>
                <a:lnTo>
                  <a:pt x="526" y="54"/>
                </a:lnTo>
                <a:lnTo>
                  <a:pt x="514" y="50"/>
                </a:lnTo>
                <a:lnTo>
                  <a:pt x="500" y="48"/>
                </a:lnTo>
                <a:lnTo>
                  <a:pt x="488" y="46"/>
                </a:lnTo>
                <a:lnTo>
                  <a:pt x="476" y="48"/>
                </a:lnTo>
                <a:lnTo>
                  <a:pt x="476" y="48"/>
                </a:lnTo>
                <a:lnTo>
                  <a:pt x="492" y="42"/>
                </a:lnTo>
                <a:lnTo>
                  <a:pt x="492" y="42"/>
                </a:lnTo>
                <a:lnTo>
                  <a:pt x="504" y="38"/>
                </a:lnTo>
                <a:lnTo>
                  <a:pt x="520" y="34"/>
                </a:lnTo>
                <a:lnTo>
                  <a:pt x="528" y="30"/>
                </a:lnTo>
                <a:lnTo>
                  <a:pt x="534" y="26"/>
                </a:lnTo>
                <a:lnTo>
                  <a:pt x="538" y="22"/>
                </a:lnTo>
                <a:lnTo>
                  <a:pt x="536" y="16"/>
                </a:lnTo>
                <a:lnTo>
                  <a:pt x="536" y="16"/>
                </a:lnTo>
                <a:lnTo>
                  <a:pt x="536" y="14"/>
                </a:lnTo>
                <a:lnTo>
                  <a:pt x="532" y="12"/>
                </a:lnTo>
                <a:lnTo>
                  <a:pt x="524" y="12"/>
                </a:lnTo>
                <a:lnTo>
                  <a:pt x="514" y="14"/>
                </a:lnTo>
                <a:lnTo>
                  <a:pt x="504" y="16"/>
                </a:lnTo>
                <a:lnTo>
                  <a:pt x="466" y="30"/>
                </a:lnTo>
                <a:lnTo>
                  <a:pt x="466" y="30"/>
                </a:lnTo>
                <a:lnTo>
                  <a:pt x="478" y="24"/>
                </a:lnTo>
                <a:lnTo>
                  <a:pt x="490" y="18"/>
                </a:lnTo>
                <a:lnTo>
                  <a:pt x="500" y="10"/>
                </a:lnTo>
                <a:lnTo>
                  <a:pt x="504" y="6"/>
                </a:lnTo>
                <a:lnTo>
                  <a:pt x="504" y="0"/>
                </a:lnTo>
                <a:lnTo>
                  <a:pt x="504" y="0"/>
                </a:lnTo>
                <a:lnTo>
                  <a:pt x="490" y="4"/>
                </a:lnTo>
                <a:lnTo>
                  <a:pt x="474" y="10"/>
                </a:lnTo>
                <a:lnTo>
                  <a:pt x="462" y="16"/>
                </a:lnTo>
                <a:lnTo>
                  <a:pt x="448" y="26"/>
                </a:lnTo>
                <a:lnTo>
                  <a:pt x="448" y="26"/>
                </a:lnTo>
                <a:lnTo>
                  <a:pt x="456" y="16"/>
                </a:lnTo>
                <a:lnTo>
                  <a:pt x="460" y="6"/>
                </a:lnTo>
                <a:lnTo>
                  <a:pt x="460" y="6"/>
                </a:lnTo>
                <a:lnTo>
                  <a:pt x="440" y="20"/>
                </a:lnTo>
                <a:lnTo>
                  <a:pt x="422" y="38"/>
                </a:lnTo>
                <a:lnTo>
                  <a:pt x="406" y="58"/>
                </a:lnTo>
                <a:lnTo>
                  <a:pt x="392" y="80"/>
                </a:lnTo>
                <a:lnTo>
                  <a:pt x="380" y="104"/>
                </a:lnTo>
                <a:lnTo>
                  <a:pt x="368" y="128"/>
                </a:lnTo>
                <a:lnTo>
                  <a:pt x="346" y="180"/>
                </a:lnTo>
                <a:lnTo>
                  <a:pt x="346" y="180"/>
                </a:lnTo>
                <a:lnTo>
                  <a:pt x="318" y="154"/>
                </a:lnTo>
                <a:lnTo>
                  <a:pt x="304" y="144"/>
                </a:lnTo>
                <a:lnTo>
                  <a:pt x="292" y="136"/>
                </a:lnTo>
                <a:lnTo>
                  <a:pt x="292" y="136"/>
                </a:lnTo>
                <a:lnTo>
                  <a:pt x="256" y="116"/>
                </a:lnTo>
                <a:lnTo>
                  <a:pt x="214" y="98"/>
                </a:lnTo>
                <a:lnTo>
                  <a:pt x="166" y="76"/>
                </a:lnTo>
                <a:lnTo>
                  <a:pt x="108" y="54"/>
                </a:lnTo>
                <a:lnTo>
                  <a:pt x="108" y="54"/>
                </a:lnTo>
                <a:lnTo>
                  <a:pt x="108" y="66"/>
                </a:lnTo>
                <a:lnTo>
                  <a:pt x="110" y="76"/>
                </a:lnTo>
                <a:lnTo>
                  <a:pt x="114" y="88"/>
                </a:lnTo>
                <a:lnTo>
                  <a:pt x="120" y="100"/>
                </a:lnTo>
                <a:lnTo>
                  <a:pt x="128" y="112"/>
                </a:lnTo>
                <a:lnTo>
                  <a:pt x="138" y="124"/>
                </a:lnTo>
                <a:lnTo>
                  <a:pt x="152" y="134"/>
                </a:lnTo>
                <a:lnTo>
                  <a:pt x="170" y="144"/>
                </a:lnTo>
                <a:lnTo>
                  <a:pt x="170" y="144"/>
                </a:lnTo>
                <a:lnTo>
                  <a:pt x="160" y="144"/>
                </a:lnTo>
                <a:lnTo>
                  <a:pt x="148" y="146"/>
                </a:lnTo>
                <a:lnTo>
                  <a:pt x="124" y="150"/>
                </a:lnTo>
                <a:lnTo>
                  <a:pt x="124" y="150"/>
                </a:lnTo>
                <a:lnTo>
                  <a:pt x="128" y="162"/>
                </a:lnTo>
                <a:lnTo>
                  <a:pt x="132" y="172"/>
                </a:lnTo>
                <a:lnTo>
                  <a:pt x="138" y="184"/>
                </a:lnTo>
                <a:lnTo>
                  <a:pt x="146" y="194"/>
                </a:lnTo>
                <a:lnTo>
                  <a:pt x="158" y="202"/>
                </a:lnTo>
                <a:lnTo>
                  <a:pt x="170" y="210"/>
                </a:lnTo>
                <a:lnTo>
                  <a:pt x="186" y="216"/>
                </a:lnTo>
                <a:lnTo>
                  <a:pt x="206" y="222"/>
                </a:lnTo>
                <a:lnTo>
                  <a:pt x="206" y="222"/>
                </a:lnTo>
                <a:lnTo>
                  <a:pt x="188" y="224"/>
                </a:lnTo>
                <a:lnTo>
                  <a:pt x="176" y="228"/>
                </a:lnTo>
                <a:lnTo>
                  <a:pt x="166" y="234"/>
                </a:lnTo>
                <a:lnTo>
                  <a:pt x="156" y="242"/>
                </a:lnTo>
                <a:lnTo>
                  <a:pt x="156" y="242"/>
                </a:lnTo>
                <a:lnTo>
                  <a:pt x="160" y="250"/>
                </a:lnTo>
                <a:lnTo>
                  <a:pt x="168" y="258"/>
                </a:lnTo>
                <a:lnTo>
                  <a:pt x="176" y="266"/>
                </a:lnTo>
                <a:lnTo>
                  <a:pt x="186" y="274"/>
                </a:lnTo>
                <a:lnTo>
                  <a:pt x="198" y="280"/>
                </a:lnTo>
                <a:lnTo>
                  <a:pt x="212" y="284"/>
                </a:lnTo>
                <a:lnTo>
                  <a:pt x="226" y="286"/>
                </a:lnTo>
                <a:lnTo>
                  <a:pt x="244" y="284"/>
                </a:lnTo>
                <a:lnTo>
                  <a:pt x="244" y="284"/>
                </a:lnTo>
                <a:lnTo>
                  <a:pt x="236" y="290"/>
                </a:lnTo>
                <a:lnTo>
                  <a:pt x="228" y="294"/>
                </a:lnTo>
                <a:lnTo>
                  <a:pt x="222" y="300"/>
                </a:lnTo>
                <a:lnTo>
                  <a:pt x="218" y="306"/>
                </a:lnTo>
                <a:lnTo>
                  <a:pt x="216" y="310"/>
                </a:lnTo>
                <a:lnTo>
                  <a:pt x="216" y="316"/>
                </a:lnTo>
                <a:lnTo>
                  <a:pt x="216" y="322"/>
                </a:lnTo>
                <a:lnTo>
                  <a:pt x="218" y="326"/>
                </a:lnTo>
                <a:lnTo>
                  <a:pt x="226" y="336"/>
                </a:lnTo>
                <a:lnTo>
                  <a:pt x="236" y="342"/>
                </a:lnTo>
                <a:lnTo>
                  <a:pt x="250" y="346"/>
                </a:lnTo>
                <a:lnTo>
                  <a:pt x="268" y="346"/>
                </a:lnTo>
                <a:lnTo>
                  <a:pt x="268" y="346"/>
                </a:lnTo>
                <a:lnTo>
                  <a:pt x="252" y="360"/>
                </a:lnTo>
                <a:lnTo>
                  <a:pt x="236" y="372"/>
                </a:lnTo>
                <a:lnTo>
                  <a:pt x="220" y="382"/>
                </a:lnTo>
                <a:lnTo>
                  <a:pt x="202" y="390"/>
                </a:lnTo>
                <a:lnTo>
                  <a:pt x="186" y="396"/>
                </a:lnTo>
                <a:lnTo>
                  <a:pt x="168" y="400"/>
                </a:lnTo>
                <a:lnTo>
                  <a:pt x="150" y="404"/>
                </a:lnTo>
                <a:lnTo>
                  <a:pt x="130" y="404"/>
                </a:lnTo>
                <a:lnTo>
                  <a:pt x="112" y="404"/>
                </a:lnTo>
                <a:lnTo>
                  <a:pt x="94" y="400"/>
                </a:lnTo>
                <a:lnTo>
                  <a:pt x="78" y="396"/>
                </a:lnTo>
                <a:lnTo>
                  <a:pt x="60" y="392"/>
                </a:lnTo>
                <a:lnTo>
                  <a:pt x="44" y="384"/>
                </a:lnTo>
                <a:lnTo>
                  <a:pt x="28" y="376"/>
                </a:lnTo>
                <a:lnTo>
                  <a:pt x="14" y="364"/>
                </a:lnTo>
                <a:lnTo>
                  <a:pt x="0" y="354"/>
                </a:lnTo>
                <a:lnTo>
                  <a:pt x="0" y="354"/>
                </a:lnTo>
                <a:lnTo>
                  <a:pt x="18" y="376"/>
                </a:lnTo>
                <a:lnTo>
                  <a:pt x="36" y="396"/>
                </a:lnTo>
                <a:lnTo>
                  <a:pt x="56" y="414"/>
                </a:lnTo>
                <a:lnTo>
                  <a:pt x="76" y="430"/>
                </a:lnTo>
                <a:lnTo>
                  <a:pt x="98" y="444"/>
                </a:lnTo>
                <a:lnTo>
                  <a:pt x="120" y="456"/>
                </a:lnTo>
                <a:lnTo>
                  <a:pt x="144" y="468"/>
                </a:lnTo>
                <a:lnTo>
                  <a:pt x="168" y="476"/>
                </a:lnTo>
                <a:lnTo>
                  <a:pt x="192" y="484"/>
                </a:lnTo>
                <a:lnTo>
                  <a:pt x="216" y="490"/>
                </a:lnTo>
                <a:lnTo>
                  <a:pt x="240" y="494"/>
                </a:lnTo>
                <a:lnTo>
                  <a:pt x="264" y="496"/>
                </a:lnTo>
                <a:lnTo>
                  <a:pt x="290" y="496"/>
                </a:lnTo>
                <a:lnTo>
                  <a:pt x="314" y="496"/>
                </a:lnTo>
                <a:lnTo>
                  <a:pt x="338" y="492"/>
                </a:lnTo>
                <a:lnTo>
                  <a:pt x="364" y="490"/>
                </a:lnTo>
                <a:lnTo>
                  <a:pt x="386" y="484"/>
                </a:lnTo>
                <a:lnTo>
                  <a:pt x="410" y="478"/>
                </a:lnTo>
                <a:lnTo>
                  <a:pt x="434" y="470"/>
                </a:lnTo>
                <a:lnTo>
                  <a:pt x="456" y="460"/>
                </a:lnTo>
                <a:lnTo>
                  <a:pt x="476" y="450"/>
                </a:lnTo>
                <a:lnTo>
                  <a:pt x="498" y="438"/>
                </a:lnTo>
                <a:lnTo>
                  <a:pt x="518" y="424"/>
                </a:lnTo>
                <a:lnTo>
                  <a:pt x="536" y="410"/>
                </a:lnTo>
                <a:lnTo>
                  <a:pt x="554" y="396"/>
                </a:lnTo>
                <a:lnTo>
                  <a:pt x="570" y="380"/>
                </a:lnTo>
                <a:lnTo>
                  <a:pt x="584" y="362"/>
                </a:lnTo>
                <a:lnTo>
                  <a:pt x="598" y="344"/>
                </a:lnTo>
                <a:lnTo>
                  <a:pt x="610" y="324"/>
                </a:lnTo>
                <a:lnTo>
                  <a:pt x="620" y="304"/>
                </a:lnTo>
                <a:lnTo>
                  <a:pt x="628" y="284"/>
                </a:lnTo>
                <a:lnTo>
                  <a:pt x="634" y="262"/>
                </a:lnTo>
                <a:lnTo>
                  <a:pt x="634" y="262"/>
                </a:lnTo>
                <a:lnTo>
                  <a:pt x="650" y="260"/>
                </a:lnTo>
                <a:lnTo>
                  <a:pt x="664" y="258"/>
                </a:lnTo>
                <a:lnTo>
                  <a:pt x="676" y="256"/>
                </a:lnTo>
                <a:lnTo>
                  <a:pt x="688" y="252"/>
                </a:lnTo>
                <a:lnTo>
                  <a:pt x="698" y="246"/>
                </a:lnTo>
                <a:lnTo>
                  <a:pt x="706" y="242"/>
                </a:lnTo>
                <a:lnTo>
                  <a:pt x="720" y="228"/>
                </a:lnTo>
                <a:lnTo>
                  <a:pt x="720" y="228"/>
                </a:lnTo>
                <a:lnTo>
                  <a:pt x="700" y="230"/>
                </a:lnTo>
                <a:lnTo>
                  <a:pt x="678" y="230"/>
                </a:lnTo>
                <a:lnTo>
                  <a:pt x="656" y="226"/>
                </a:lnTo>
                <a:lnTo>
                  <a:pt x="638" y="220"/>
                </a:lnTo>
                <a:lnTo>
                  <a:pt x="638" y="220"/>
                </a:lnTo>
                <a:close/>
              </a:path>
            </a:pathLst>
          </a:custGeom>
          <a:solidFill>
            <a:srgbClr val="1957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400">
              <a:solidFill>
                <a:schemeClr val="dk1"/>
              </a:solidFill>
              <a:latin typeface="Calibri"/>
              <a:ea typeface="Calibri"/>
              <a:cs typeface="Calibri"/>
              <a:sym typeface="Calibri"/>
            </a:endParaRPr>
          </a:p>
        </p:txBody>
      </p:sp>
      <p:sp>
        <p:nvSpPr>
          <p:cNvPr id="69" name="Google Shape;69;p18"/>
          <p:cNvSpPr/>
          <p:nvPr/>
        </p:nvSpPr>
        <p:spPr>
          <a:xfrm>
            <a:off x="2581070" y="6091138"/>
            <a:ext cx="571116" cy="57111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Calibri"/>
              <a:ea typeface="Calibri"/>
              <a:cs typeface="Calibri"/>
              <a:sym typeface="Calibri"/>
            </a:endParaRPr>
          </a:p>
        </p:txBody>
      </p:sp>
      <p:sp>
        <p:nvSpPr>
          <p:cNvPr id="70" name="Google Shape;70;p18">
            <a:hlinkClick r:id="rId5"/>
          </p:cNvPr>
          <p:cNvSpPr/>
          <p:nvPr/>
        </p:nvSpPr>
        <p:spPr>
          <a:xfrm>
            <a:off x="2719641" y="6229620"/>
            <a:ext cx="293941" cy="294177"/>
          </a:xfrm>
          <a:custGeom>
            <a:avLst/>
            <a:gdLst/>
            <a:ahLst/>
            <a:cxnLst/>
            <a:rect l="l" t="t" r="r" b="b"/>
            <a:pathLst>
              <a:path w="2492" h="2494" extrusionOk="0">
                <a:moveTo>
                  <a:pt x="383" y="959"/>
                </a:moveTo>
                <a:lnTo>
                  <a:pt x="383" y="2115"/>
                </a:lnTo>
                <a:lnTo>
                  <a:pt x="766" y="2115"/>
                </a:lnTo>
                <a:lnTo>
                  <a:pt x="766" y="959"/>
                </a:lnTo>
                <a:lnTo>
                  <a:pt x="383" y="959"/>
                </a:lnTo>
                <a:close/>
                <a:moveTo>
                  <a:pt x="1669" y="932"/>
                </a:moveTo>
                <a:lnTo>
                  <a:pt x="1619" y="935"/>
                </a:lnTo>
                <a:lnTo>
                  <a:pt x="1570" y="943"/>
                </a:lnTo>
                <a:lnTo>
                  <a:pt x="1524" y="957"/>
                </a:lnTo>
                <a:lnTo>
                  <a:pt x="1481" y="980"/>
                </a:lnTo>
                <a:lnTo>
                  <a:pt x="1440" y="1008"/>
                </a:lnTo>
                <a:lnTo>
                  <a:pt x="1402" y="1045"/>
                </a:lnTo>
                <a:lnTo>
                  <a:pt x="1367" y="1089"/>
                </a:lnTo>
                <a:lnTo>
                  <a:pt x="1363" y="1091"/>
                </a:lnTo>
                <a:lnTo>
                  <a:pt x="1362" y="1094"/>
                </a:lnTo>
                <a:lnTo>
                  <a:pt x="1359" y="1096"/>
                </a:lnTo>
                <a:lnTo>
                  <a:pt x="1355" y="1100"/>
                </a:lnTo>
                <a:lnTo>
                  <a:pt x="1349" y="1104"/>
                </a:lnTo>
                <a:lnTo>
                  <a:pt x="1344" y="1110"/>
                </a:lnTo>
                <a:lnTo>
                  <a:pt x="1344" y="1056"/>
                </a:lnTo>
                <a:lnTo>
                  <a:pt x="1344" y="1005"/>
                </a:lnTo>
                <a:lnTo>
                  <a:pt x="1344" y="959"/>
                </a:lnTo>
                <a:lnTo>
                  <a:pt x="953" y="959"/>
                </a:lnTo>
                <a:lnTo>
                  <a:pt x="953" y="2115"/>
                </a:lnTo>
                <a:lnTo>
                  <a:pt x="1346" y="2115"/>
                </a:lnTo>
                <a:lnTo>
                  <a:pt x="1346" y="2080"/>
                </a:lnTo>
                <a:lnTo>
                  <a:pt x="1346" y="2050"/>
                </a:lnTo>
                <a:lnTo>
                  <a:pt x="1346" y="1765"/>
                </a:lnTo>
                <a:lnTo>
                  <a:pt x="1348" y="1481"/>
                </a:lnTo>
                <a:lnTo>
                  <a:pt x="1351" y="1442"/>
                </a:lnTo>
                <a:lnTo>
                  <a:pt x="1357" y="1404"/>
                </a:lnTo>
                <a:lnTo>
                  <a:pt x="1367" y="1368"/>
                </a:lnTo>
                <a:lnTo>
                  <a:pt x="1381" y="1333"/>
                </a:lnTo>
                <a:lnTo>
                  <a:pt x="1400" y="1301"/>
                </a:lnTo>
                <a:lnTo>
                  <a:pt x="1424" y="1275"/>
                </a:lnTo>
                <a:lnTo>
                  <a:pt x="1451" y="1255"/>
                </a:lnTo>
                <a:lnTo>
                  <a:pt x="1481" y="1242"/>
                </a:lnTo>
                <a:lnTo>
                  <a:pt x="1514" y="1234"/>
                </a:lnTo>
                <a:lnTo>
                  <a:pt x="1551" y="1232"/>
                </a:lnTo>
                <a:lnTo>
                  <a:pt x="1589" y="1237"/>
                </a:lnTo>
                <a:lnTo>
                  <a:pt x="1621" y="1247"/>
                </a:lnTo>
                <a:lnTo>
                  <a:pt x="1648" y="1264"/>
                </a:lnTo>
                <a:lnTo>
                  <a:pt x="1672" y="1288"/>
                </a:lnTo>
                <a:lnTo>
                  <a:pt x="1689" y="1317"/>
                </a:lnTo>
                <a:lnTo>
                  <a:pt x="1704" y="1353"/>
                </a:lnTo>
                <a:lnTo>
                  <a:pt x="1711" y="1395"/>
                </a:lnTo>
                <a:lnTo>
                  <a:pt x="1718" y="1455"/>
                </a:lnTo>
                <a:lnTo>
                  <a:pt x="1719" y="1516"/>
                </a:lnTo>
                <a:lnTo>
                  <a:pt x="1721" y="2061"/>
                </a:lnTo>
                <a:lnTo>
                  <a:pt x="1721" y="2115"/>
                </a:lnTo>
                <a:lnTo>
                  <a:pt x="2110" y="2115"/>
                </a:lnTo>
                <a:lnTo>
                  <a:pt x="2112" y="2096"/>
                </a:lnTo>
                <a:lnTo>
                  <a:pt x="2112" y="2079"/>
                </a:lnTo>
                <a:lnTo>
                  <a:pt x="2113" y="1761"/>
                </a:lnTo>
                <a:lnTo>
                  <a:pt x="2112" y="1441"/>
                </a:lnTo>
                <a:lnTo>
                  <a:pt x="2109" y="1377"/>
                </a:lnTo>
                <a:lnTo>
                  <a:pt x="2099" y="1312"/>
                </a:lnTo>
                <a:lnTo>
                  <a:pt x="2086" y="1250"/>
                </a:lnTo>
                <a:lnTo>
                  <a:pt x="2072" y="1196"/>
                </a:lnTo>
                <a:lnTo>
                  <a:pt x="2052" y="1147"/>
                </a:lnTo>
                <a:lnTo>
                  <a:pt x="2026" y="1102"/>
                </a:lnTo>
                <a:lnTo>
                  <a:pt x="1996" y="1062"/>
                </a:lnTo>
                <a:lnTo>
                  <a:pt x="1963" y="1029"/>
                </a:lnTo>
                <a:lnTo>
                  <a:pt x="1923" y="999"/>
                </a:lnTo>
                <a:lnTo>
                  <a:pt x="1878" y="975"/>
                </a:lnTo>
                <a:lnTo>
                  <a:pt x="1829" y="956"/>
                </a:lnTo>
                <a:lnTo>
                  <a:pt x="1773" y="943"/>
                </a:lnTo>
                <a:lnTo>
                  <a:pt x="1721" y="935"/>
                </a:lnTo>
                <a:lnTo>
                  <a:pt x="1669" y="932"/>
                </a:lnTo>
                <a:close/>
                <a:moveTo>
                  <a:pt x="569" y="412"/>
                </a:moveTo>
                <a:lnTo>
                  <a:pt x="524" y="415"/>
                </a:lnTo>
                <a:lnTo>
                  <a:pt x="483" y="426"/>
                </a:lnTo>
                <a:lnTo>
                  <a:pt x="447" y="443"/>
                </a:lnTo>
                <a:lnTo>
                  <a:pt x="416" y="467"/>
                </a:lnTo>
                <a:lnTo>
                  <a:pt x="391" y="496"/>
                </a:lnTo>
                <a:lnTo>
                  <a:pt x="372" y="531"/>
                </a:lnTo>
                <a:lnTo>
                  <a:pt x="361" y="569"/>
                </a:lnTo>
                <a:lnTo>
                  <a:pt x="356" y="610"/>
                </a:lnTo>
                <a:lnTo>
                  <a:pt x="361" y="652"/>
                </a:lnTo>
                <a:lnTo>
                  <a:pt x="372" y="688"/>
                </a:lnTo>
                <a:lnTo>
                  <a:pt x="391" y="722"/>
                </a:lnTo>
                <a:lnTo>
                  <a:pt x="415" y="750"/>
                </a:lnTo>
                <a:lnTo>
                  <a:pt x="447" y="774"/>
                </a:lnTo>
                <a:lnTo>
                  <a:pt x="481" y="792"/>
                </a:lnTo>
                <a:lnTo>
                  <a:pt x="521" y="803"/>
                </a:lnTo>
                <a:lnTo>
                  <a:pt x="566" y="808"/>
                </a:lnTo>
                <a:lnTo>
                  <a:pt x="610" y="803"/>
                </a:lnTo>
                <a:lnTo>
                  <a:pt x="652" y="793"/>
                </a:lnTo>
                <a:lnTo>
                  <a:pt x="688" y="776"/>
                </a:lnTo>
                <a:lnTo>
                  <a:pt x="718" y="752"/>
                </a:lnTo>
                <a:lnTo>
                  <a:pt x="745" y="723"/>
                </a:lnTo>
                <a:lnTo>
                  <a:pt x="764" y="690"/>
                </a:lnTo>
                <a:lnTo>
                  <a:pt x="775" y="652"/>
                </a:lnTo>
                <a:lnTo>
                  <a:pt x="780" y="610"/>
                </a:lnTo>
                <a:lnTo>
                  <a:pt x="775" y="569"/>
                </a:lnTo>
                <a:lnTo>
                  <a:pt x="764" y="531"/>
                </a:lnTo>
                <a:lnTo>
                  <a:pt x="745" y="496"/>
                </a:lnTo>
                <a:lnTo>
                  <a:pt x="721" y="467"/>
                </a:lnTo>
                <a:lnTo>
                  <a:pt x="690" y="443"/>
                </a:lnTo>
                <a:lnTo>
                  <a:pt x="653" y="426"/>
                </a:lnTo>
                <a:lnTo>
                  <a:pt x="613" y="415"/>
                </a:lnTo>
                <a:lnTo>
                  <a:pt x="569" y="412"/>
                </a:lnTo>
                <a:close/>
                <a:moveTo>
                  <a:pt x="427" y="0"/>
                </a:moveTo>
                <a:lnTo>
                  <a:pt x="2063" y="0"/>
                </a:lnTo>
                <a:lnTo>
                  <a:pt x="2071" y="3"/>
                </a:lnTo>
                <a:lnTo>
                  <a:pt x="2077" y="6"/>
                </a:lnTo>
                <a:lnTo>
                  <a:pt x="2085" y="9"/>
                </a:lnTo>
                <a:lnTo>
                  <a:pt x="2144" y="20"/>
                </a:lnTo>
                <a:lnTo>
                  <a:pt x="2199" y="38"/>
                </a:lnTo>
                <a:lnTo>
                  <a:pt x="2250" y="60"/>
                </a:lnTo>
                <a:lnTo>
                  <a:pt x="2296" y="90"/>
                </a:lnTo>
                <a:lnTo>
                  <a:pt x="2338" y="125"/>
                </a:lnTo>
                <a:lnTo>
                  <a:pt x="2376" y="165"/>
                </a:lnTo>
                <a:lnTo>
                  <a:pt x="2409" y="211"/>
                </a:lnTo>
                <a:lnTo>
                  <a:pt x="2439" y="264"/>
                </a:lnTo>
                <a:lnTo>
                  <a:pt x="2455" y="303"/>
                </a:lnTo>
                <a:lnTo>
                  <a:pt x="2468" y="345"/>
                </a:lnTo>
                <a:lnTo>
                  <a:pt x="2479" y="386"/>
                </a:lnTo>
                <a:lnTo>
                  <a:pt x="2492" y="429"/>
                </a:lnTo>
                <a:lnTo>
                  <a:pt x="2492" y="2064"/>
                </a:lnTo>
                <a:lnTo>
                  <a:pt x="2487" y="2072"/>
                </a:lnTo>
                <a:lnTo>
                  <a:pt x="2485" y="2080"/>
                </a:lnTo>
                <a:lnTo>
                  <a:pt x="2482" y="2087"/>
                </a:lnTo>
                <a:lnTo>
                  <a:pt x="2471" y="2146"/>
                </a:lnTo>
                <a:lnTo>
                  <a:pt x="2454" y="2201"/>
                </a:lnTo>
                <a:lnTo>
                  <a:pt x="2430" y="2252"/>
                </a:lnTo>
                <a:lnTo>
                  <a:pt x="2401" y="2298"/>
                </a:lnTo>
                <a:lnTo>
                  <a:pt x="2366" y="2341"/>
                </a:lnTo>
                <a:lnTo>
                  <a:pt x="2326" y="2379"/>
                </a:lnTo>
                <a:lnTo>
                  <a:pt x="2279" y="2413"/>
                </a:lnTo>
                <a:lnTo>
                  <a:pt x="2228" y="2442"/>
                </a:lnTo>
                <a:lnTo>
                  <a:pt x="2188" y="2457"/>
                </a:lnTo>
                <a:lnTo>
                  <a:pt x="2147" y="2470"/>
                </a:lnTo>
                <a:lnTo>
                  <a:pt x="2104" y="2481"/>
                </a:lnTo>
                <a:lnTo>
                  <a:pt x="2063" y="2494"/>
                </a:lnTo>
                <a:lnTo>
                  <a:pt x="427" y="2494"/>
                </a:lnTo>
                <a:lnTo>
                  <a:pt x="421" y="2491"/>
                </a:lnTo>
                <a:lnTo>
                  <a:pt x="413" y="2488"/>
                </a:lnTo>
                <a:lnTo>
                  <a:pt x="405" y="2486"/>
                </a:lnTo>
                <a:lnTo>
                  <a:pt x="346" y="2473"/>
                </a:lnTo>
                <a:lnTo>
                  <a:pt x="292" y="2456"/>
                </a:lnTo>
                <a:lnTo>
                  <a:pt x="242" y="2434"/>
                </a:lnTo>
                <a:lnTo>
                  <a:pt x="195" y="2403"/>
                </a:lnTo>
                <a:lnTo>
                  <a:pt x="153" y="2368"/>
                </a:lnTo>
                <a:lnTo>
                  <a:pt x="114" y="2329"/>
                </a:lnTo>
                <a:lnTo>
                  <a:pt x="81" y="2282"/>
                </a:lnTo>
                <a:lnTo>
                  <a:pt x="52" y="2230"/>
                </a:lnTo>
                <a:lnTo>
                  <a:pt x="35" y="2190"/>
                </a:lnTo>
                <a:lnTo>
                  <a:pt x="22" y="2149"/>
                </a:lnTo>
                <a:lnTo>
                  <a:pt x="11" y="2107"/>
                </a:lnTo>
                <a:lnTo>
                  <a:pt x="0" y="2064"/>
                </a:lnTo>
                <a:lnTo>
                  <a:pt x="0" y="429"/>
                </a:lnTo>
                <a:lnTo>
                  <a:pt x="3" y="421"/>
                </a:lnTo>
                <a:lnTo>
                  <a:pt x="6" y="413"/>
                </a:lnTo>
                <a:lnTo>
                  <a:pt x="8" y="407"/>
                </a:lnTo>
                <a:lnTo>
                  <a:pt x="19" y="348"/>
                </a:lnTo>
                <a:lnTo>
                  <a:pt x="37" y="292"/>
                </a:lnTo>
                <a:lnTo>
                  <a:pt x="60" y="241"/>
                </a:lnTo>
                <a:lnTo>
                  <a:pt x="89" y="195"/>
                </a:lnTo>
                <a:lnTo>
                  <a:pt x="124" y="152"/>
                </a:lnTo>
                <a:lnTo>
                  <a:pt x="165" y="114"/>
                </a:lnTo>
                <a:lnTo>
                  <a:pt x="211" y="81"/>
                </a:lnTo>
                <a:lnTo>
                  <a:pt x="264" y="52"/>
                </a:lnTo>
                <a:lnTo>
                  <a:pt x="304" y="36"/>
                </a:lnTo>
                <a:lnTo>
                  <a:pt x="345" y="23"/>
                </a:lnTo>
                <a:lnTo>
                  <a:pt x="386" y="12"/>
                </a:lnTo>
                <a:lnTo>
                  <a:pt x="427" y="0"/>
                </a:lnTo>
                <a:close/>
              </a:path>
            </a:pathLst>
          </a:custGeom>
          <a:solidFill>
            <a:srgbClr val="1957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400">
              <a:solidFill>
                <a:schemeClr val="dk1"/>
              </a:solidFill>
              <a:latin typeface="Calibri"/>
              <a:ea typeface="Calibri"/>
              <a:cs typeface="Calibri"/>
              <a:sym typeface="Calibri"/>
            </a:endParaRPr>
          </a:p>
        </p:txBody>
      </p:sp>
      <p:sp>
        <p:nvSpPr>
          <p:cNvPr id="71" name="Google Shape;71;p18"/>
          <p:cNvSpPr/>
          <p:nvPr/>
        </p:nvSpPr>
        <p:spPr>
          <a:xfrm>
            <a:off x="1843768" y="6091135"/>
            <a:ext cx="571116" cy="571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400">
              <a:solidFill>
                <a:schemeClr val="lt1"/>
              </a:solidFill>
              <a:latin typeface="Calibri"/>
              <a:ea typeface="Calibri"/>
              <a:cs typeface="Calibri"/>
              <a:sym typeface="Calibri"/>
            </a:endParaRPr>
          </a:p>
        </p:txBody>
      </p:sp>
      <p:sp>
        <p:nvSpPr>
          <p:cNvPr id="72" name="Google Shape;72;p18">
            <a:hlinkClick r:id="rId6"/>
          </p:cNvPr>
          <p:cNvSpPr/>
          <p:nvPr/>
        </p:nvSpPr>
        <p:spPr>
          <a:xfrm>
            <a:off x="1987503" y="6232755"/>
            <a:ext cx="283658" cy="287874"/>
          </a:xfrm>
          <a:custGeom>
            <a:avLst/>
            <a:gdLst/>
            <a:ahLst/>
            <a:cxnLst/>
            <a:rect l="l" t="t" r="r" b="b"/>
            <a:pathLst>
              <a:path w="3629" h="3684" extrusionOk="0">
                <a:moveTo>
                  <a:pt x="1070" y="2198"/>
                </a:moveTo>
                <a:lnTo>
                  <a:pt x="1024" y="2201"/>
                </a:lnTo>
                <a:lnTo>
                  <a:pt x="978" y="2212"/>
                </a:lnTo>
                <a:lnTo>
                  <a:pt x="936" y="2228"/>
                </a:lnTo>
                <a:lnTo>
                  <a:pt x="898" y="2249"/>
                </a:lnTo>
                <a:lnTo>
                  <a:pt x="863" y="2275"/>
                </a:lnTo>
                <a:lnTo>
                  <a:pt x="831" y="2307"/>
                </a:lnTo>
                <a:lnTo>
                  <a:pt x="805" y="2342"/>
                </a:lnTo>
                <a:lnTo>
                  <a:pt x="784" y="2381"/>
                </a:lnTo>
                <a:lnTo>
                  <a:pt x="767" y="2423"/>
                </a:lnTo>
                <a:lnTo>
                  <a:pt x="758" y="2468"/>
                </a:lnTo>
                <a:lnTo>
                  <a:pt x="754" y="2515"/>
                </a:lnTo>
                <a:lnTo>
                  <a:pt x="758" y="2561"/>
                </a:lnTo>
                <a:lnTo>
                  <a:pt x="767" y="2607"/>
                </a:lnTo>
                <a:lnTo>
                  <a:pt x="784" y="2649"/>
                </a:lnTo>
                <a:lnTo>
                  <a:pt x="805" y="2687"/>
                </a:lnTo>
                <a:lnTo>
                  <a:pt x="831" y="2722"/>
                </a:lnTo>
                <a:lnTo>
                  <a:pt x="863" y="2754"/>
                </a:lnTo>
                <a:lnTo>
                  <a:pt x="898" y="2780"/>
                </a:lnTo>
                <a:lnTo>
                  <a:pt x="936" y="2802"/>
                </a:lnTo>
                <a:lnTo>
                  <a:pt x="978" y="2818"/>
                </a:lnTo>
                <a:lnTo>
                  <a:pt x="1024" y="2828"/>
                </a:lnTo>
                <a:lnTo>
                  <a:pt x="1070" y="2831"/>
                </a:lnTo>
                <a:lnTo>
                  <a:pt x="2549" y="2831"/>
                </a:lnTo>
                <a:lnTo>
                  <a:pt x="2596" y="2828"/>
                </a:lnTo>
                <a:lnTo>
                  <a:pt x="2640" y="2818"/>
                </a:lnTo>
                <a:lnTo>
                  <a:pt x="2681" y="2802"/>
                </a:lnTo>
                <a:lnTo>
                  <a:pt x="2721" y="2780"/>
                </a:lnTo>
                <a:lnTo>
                  <a:pt x="2756" y="2754"/>
                </a:lnTo>
                <a:lnTo>
                  <a:pt x="2787" y="2722"/>
                </a:lnTo>
                <a:lnTo>
                  <a:pt x="2814" y="2687"/>
                </a:lnTo>
                <a:lnTo>
                  <a:pt x="2835" y="2649"/>
                </a:lnTo>
                <a:lnTo>
                  <a:pt x="2851" y="2607"/>
                </a:lnTo>
                <a:lnTo>
                  <a:pt x="2861" y="2561"/>
                </a:lnTo>
                <a:lnTo>
                  <a:pt x="2865" y="2515"/>
                </a:lnTo>
                <a:lnTo>
                  <a:pt x="2861" y="2468"/>
                </a:lnTo>
                <a:lnTo>
                  <a:pt x="2851" y="2423"/>
                </a:lnTo>
                <a:lnTo>
                  <a:pt x="2835" y="2381"/>
                </a:lnTo>
                <a:lnTo>
                  <a:pt x="2814" y="2342"/>
                </a:lnTo>
                <a:lnTo>
                  <a:pt x="2787" y="2307"/>
                </a:lnTo>
                <a:lnTo>
                  <a:pt x="2756" y="2275"/>
                </a:lnTo>
                <a:lnTo>
                  <a:pt x="2721" y="2249"/>
                </a:lnTo>
                <a:lnTo>
                  <a:pt x="2681" y="2228"/>
                </a:lnTo>
                <a:lnTo>
                  <a:pt x="2640" y="2212"/>
                </a:lnTo>
                <a:lnTo>
                  <a:pt x="2596" y="2201"/>
                </a:lnTo>
                <a:lnTo>
                  <a:pt x="2549" y="2198"/>
                </a:lnTo>
                <a:lnTo>
                  <a:pt x="1070" y="2198"/>
                </a:lnTo>
                <a:close/>
                <a:moveTo>
                  <a:pt x="1898" y="746"/>
                </a:moveTo>
                <a:lnTo>
                  <a:pt x="1158" y="747"/>
                </a:lnTo>
                <a:lnTo>
                  <a:pt x="1112" y="750"/>
                </a:lnTo>
                <a:lnTo>
                  <a:pt x="1068" y="759"/>
                </a:lnTo>
                <a:lnTo>
                  <a:pt x="1025" y="775"/>
                </a:lnTo>
                <a:lnTo>
                  <a:pt x="986" y="796"/>
                </a:lnTo>
                <a:lnTo>
                  <a:pt x="950" y="822"/>
                </a:lnTo>
                <a:lnTo>
                  <a:pt x="918" y="853"/>
                </a:lnTo>
                <a:lnTo>
                  <a:pt x="891" y="888"/>
                </a:lnTo>
                <a:lnTo>
                  <a:pt x="870" y="926"/>
                </a:lnTo>
                <a:lnTo>
                  <a:pt x="853" y="967"/>
                </a:lnTo>
                <a:lnTo>
                  <a:pt x="843" y="1012"/>
                </a:lnTo>
                <a:lnTo>
                  <a:pt x="838" y="1059"/>
                </a:lnTo>
                <a:lnTo>
                  <a:pt x="840" y="1106"/>
                </a:lnTo>
                <a:lnTo>
                  <a:pt x="850" y="1151"/>
                </a:lnTo>
                <a:lnTo>
                  <a:pt x="865" y="1193"/>
                </a:lnTo>
                <a:lnTo>
                  <a:pt x="887" y="1231"/>
                </a:lnTo>
                <a:lnTo>
                  <a:pt x="913" y="1268"/>
                </a:lnTo>
                <a:lnTo>
                  <a:pt x="943" y="1300"/>
                </a:lnTo>
                <a:lnTo>
                  <a:pt x="977" y="1327"/>
                </a:lnTo>
                <a:lnTo>
                  <a:pt x="1016" y="1348"/>
                </a:lnTo>
                <a:lnTo>
                  <a:pt x="1057" y="1365"/>
                </a:lnTo>
                <a:lnTo>
                  <a:pt x="1102" y="1377"/>
                </a:lnTo>
                <a:lnTo>
                  <a:pt x="1149" y="1380"/>
                </a:lnTo>
                <a:lnTo>
                  <a:pt x="1152" y="1380"/>
                </a:lnTo>
                <a:lnTo>
                  <a:pt x="1165" y="1380"/>
                </a:lnTo>
                <a:lnTo>
                  <a:pt x="1183" y="1380"/>
                </a:lnTo>
                <a:lnTo>
                  <a:pt x="1208" y="1380"/>
                </a:lnTo>
                <a:lnTo>
                  <a:pt x="1238" y="1380"/>
                </a:lnTo>
                <a:lnTo>
                  <a:pt x="1273" y="1380"/>
                </a:lnTo>
                <a:lnTo>
                  <a:pt x="1313" y="1380"/>
                </a:lnTo>
                <a:lnTo>
                  <a:pt x="1356" y="1380"/>
                </a:lnTo>
                <a:lnTo>
                  <a:pt x="1401" y="1380"/>
                </a:lnTo>
                <a:lnTo>
                  <a:pt x="1448" y="1380"/>
                </a:lnTo>
                <a:lnTo>
                  <a:pt x="1496" y="1380"/>
                </a:lnTo>
                <a:lnTo>
                  <a:pt x="1545" y="1380"/>
                </a:lnTo>
                <a:lnTo>
                  <a:pt x="1592" y="1380"/>
                </a:lnTo>
                <a:lnTo>
                  <a:pt x="1640" y="1380"/>
                </a:lnTo>
                <a:lnTo>
                  <a:pt x="1685" y="1380"/>
                </a:lnTo>
                <a:lnTo>
                  <a:pt x="1728" y="1380"/>
                </a:lnTo>
                <a:lnTo>
                  <a:pt x="1767" y="1380"/>
                </a:lnTo>
                <a:lnTo>
                  <a:pt x="1803" y="1380"/>
                </a:lnTo>
                <a:lnTo>
                  <a:pt x="1833" y="1380"/>
                </a:lnTo>
                <a:lnTo>
                  <a:pt x="1858" y="1380"/>
                </a:lnTo>
                <a:lnTo>
                  <a:pt x="1877" y="1380"/>
                </a:lnTo>
                <a:lnTo>
                  <a:pt x="1889" y="1380"/>
                </a:lnTo>
                <a:lnTo>
                  <a:pt x="1893" y="1380"/>
                </a:lnTo>
                <a:lnTo>
                  <a:pt x="1935" y="1378"/>
                </a:lnTo>
                <a:lnTo>
                  <a:pt x="1976" y="1370"/>
                </a:lnTo>
                <a:lnTo>
                  <a:pt x="2014" y="1357"/>
                </a:lnTo>
                <a:lnTo>
                  <a:pt x="2050" y="1340"/>
                </a:lnTo>
                <a:lnTo>
                  <a:pt x="2084" y="1320"/>
                </a:lnTo>
                <a:lnTo>
                  <a:pt x="2115" y="1295"/>
                </a:lnTo>
                <a:lnTo>
                  <a:pt x="2141" y="1267"/>
                </a:lnTo>
                <a:lnTo>
                  <a:pt x="2164" y="1235"/>
                </a:lnTo>
                <a:lnTo>
                  <a:pt x="2183" y="1201"/>
                </a:lnTo>
                <a:lnTo>
                  <a:pt x="2196" y="1162"/>
                </a:lnTo>
                <a:lnTo>
                  <a:pt x="2205" y="1123"/>
                </a:lnTo>
                <a:lnTo>
                  <a:pt x="2209" y="1081"/>
                </a:lnTo>
                <a:lnTo>
                  <a:pt x="2206" y="1037"/>
                </a:lnTo>
                <a:lnTo>
                  <a:pt x="2199" y="995"/>
                </a:lnTo>
                <a:lnTo>
                  <a:pt x="2186" y="955"/>
                </a:lnTo>
                <a:lnTo>
                  <a:pt x="2168" y="917"/>
                </a:lnTo>
                <a:lnTo>
                  <a:pt x="2147" y="881"/>
                </a:lnTo>
                <a:lnTo>
                  <a:pt x="2119" y="849"/>
                </a:lnTo>
                <a:lnTo>
                  <a:pt x="2090" y="820"/>
                </a:lnTo>
                <a:lnTo>
                  <a:pt x="2057" y="796"/>
                </a:lnTo>
                <a:lnTo>
                  <a:pt x="2021" y="775"/>
                </a:lnTo>
                <a:lnTo>
                  <a:pt x="1981" y="759"/>
                </a:lnTo>
                <a:lnTo>
                  <a:pt x="1941" y="750"/>
                </a:lnTo>
                <a:lnTo>
                  <a:pt x="1898" y="746"/>
                </a:lnTo>
                <a:close/>
                <a:moveTo>
                  <a:pt x="1953" y="0"/>
                </a:moveTo>
                <a:lnTo>
                  <a:pt x="1954" y="0"/>
                </a:lnTo>
                <a:lnTo>
                  <a:pt x="1962" y="0"/>
                </a:lnTo>
                <a:lnTo>
                  <a:pt x="2046" y="5"/>
                </a:lnTo>
                <a:lnTo>
                  <a:pt x="2127" y="16"/>
                </a:lnTo>
                <a:lnTo>
                  <a:pt x="2205" y="32"/>
                </a:lnTo>
                <a:lnTo>
                  <a:pt x="2281" y="54"/>
                </a:lnTo>
                <a:lnTo>
                  <a:pt x="2354" y="80"/>
                </a:lnTo>
                <a:lnTo>
                  <a:pt x="2422" y="111"/>
                </a:lnTo>
                <a:lnTo>
                  <a:pt x="2488" y="147"/>
                </a:lnTo>
                <a:lnTo>
                  <a:pt x="2549" y="187"/>
                </a:lnTo>
                <a:lnTo>
                  <a:pt x="2608" y="232"/>
                </a:lnTo>
                <a:lnTo>
                  <a:pt x="2662" y="281"/>
                </a:lnTo>
                <a:lnTo>
                  <a:pt x="2712" y="333"/>
                </a:lnTo>
                <a:lnTo>
                  <a:pt x="2757" y="390"/>
                </a:lnTo>
                <a:lnTo>
                  <a:pt x="2798" y="450"/>
                </a:lnTo>
                <a:lnTo>
                  <a:pt x="2834" y="513"/>
                </a:lnTo>
                <a:lnTo>
                  <a:pt x="2865" y="581"/>
                </a:lnTo>
                <a:lnTo>
                  <a:pt x="2891" y="652"/>
                </a:lnTo>
                <a:lnTo>
                  <a:pt x="2911" y="724"/>
                </a:lnTo>
                <a:lnTo>
                  <a:pt x="2927" y="800"/>
                </a:lnTo>
                <a:lnTo>
                  <a:pt x="2936" y="880"/>
                </a:lnTo>
                <a:lnTo>
                  <a:pt x="2939" y="961"/>
                </a:lnTo>
                <a:lnTo>
                  <a:pt x="2945" y="1042"/>
                </a:lnTo>
                <a:lnTo>
                  <a:pt x="2947" y="1121"/>
                </a:lnTo>
                <a:lnTo>
                  <a:pt x="2944" y="1199"/>
                </a:lnTo>
                <a:lnTo>
                  <a:pt x="2938" y="1273"/>
                </a:lnTo>
                <a:lnTo>
                  <a:pt x="2928" y="1346"/>
                </a:lnTo>
                <a:lnTo>
                  <a:pt x="2913" y="1416"/>
                </a:lnTo>
                <a:lnTo>
                  <a:pt x="2959" y="1419"/>
                </a:lnTo>
                <a:lnTo>
                  <a:pt x="3004" y="1421"/>
                </a:lnTo>
                <a:lnTo>
                  <a:pt x="3050" y="1427"/>
                </a:lnTo>
                <a:lnTo>
                  <a:pt x="3098" y="1433"/>
                </a:lnTo>
                <a:lnTo>
                  <a:pt x="3145" y="1442"/>
                </a:lnTo>
                <a:lnTo>
                  <a:pt x="3193" y="1455"/>
                </a:lnTo>
                <a:lnTo>
                  <a:pt x="3239" y="1471"/>
                </a:lnTo>
                <a:lnTo>
                  <a:pt x="3285" y="1490"/>
                </a:lnTo>
                <a:lnTo>
                  <a:pt x="3331" y="1513"/>
                </a:lnTo>
                <a:lnTo>
                  <a:pt x="3374" y="1541"/>
                </a:lnTo>
                <a:lnTo>
                  <a:pt x="3414" y="1573"/>
                </a:lnTo>
                <a:lnTo>
                  <a:pt x="3454" y="1610"/>
                </a:lnTo>
                <a:lnTo>
                  <a:pt x="3490" y="1652"/>
                </a:lnTo>
                <a:lnTo>
                  <a:pt x="3524" y="1701"/>
                </a:lnTo>
                <a:lnTo>
                  <a:pt x="3551" y="1750"/>
                </a:lnTo>
                <a:lnTo>
                  <a:pt x="3574" y="1801"/>
                </a:lnTo>
                <a:lnTo>
                  <a:pt x="3591" y="1854"/>
                </a:lnTo>
                <a:lnTo>
                  <a:pt x="3603" y="1910"/>
                </a:lnTo>
                <a:lnTo>
                  <a:pt x="3613" y="1968"/>
                </a:lnTo>
                <a:lnTo>
                  <a:pt x="3619" y="2028"/>
                </a:lnTo>
                <a:lnTo>
                  <a:pt x="3624" y="2090"/>
                </a:lnTo>
                <a:lnTo>
                  <a:pt x="3626" y="2156"/>
                </a:lnTo>
                <a:lnTo>
                  <a:pt x="3627" y="2225"/>
                </a:lnTo>
                <a:lnTo>
                  <a:pt x="3627" y="2299"/>
                </a:lnTo>
                <a:lnTo>
                  <a:pt x="3627" y="2318"/>
                </a:lnTo>
                <a:lnTo>
                  <a:pt x="3627" y="2341"/>
                </a:lnTo>
                <a:lnTo>
                  <a:pt x="3627" y="2366"/>
                </a:lnTo>
                <a:lnTo>
                  <a:pt x="3628" y="2393"/>
                </a:lnTo>
                <a:lnTo>
                  <a:pt x="3628" y="2419"/>
                </a:lnTo>
                <a:lnTo>
                  <a:pt x="3628" y="2443"/>
                </a:lnTo>
                <a:lnTo>
                  <a:pt x="3628" y="2465"/>
                </a:lnTo>
                <a:lnTo>
                  <a:pt x="3628" y="2482"/>
                </a:lnTo>
                <a:lnTo>
                  <a:pt x="3629" y="2493"/>
                </a:lnTo>
                <a:lnTo>
                  <a:pt x="3629" y="2498"/>
                </a:lnTo>
                <a:lnTo>
                  <a:pt x="3625" y="2593"/>
                </a:lnTo>
                <a:lnTo>
                  <a:pt x="3617" y="2685"/>
                </a:lnTo>
                <a:lnTo>
                  <a:pt x="3602" y="2774"/>
                </a:lnTo>
                <a:lnTo>
                  <a:pt x="3583" y="2861"/>
                </a:lnTo>
                <a:lnTo>
                  <a:pt x="3559" y="2942"/>
                </a:lnTo>
                <a:lnTo>
                  <a:pt x="3531" y="3022"/>
                </a:lnTo>
                <a:lnTo>
                  <a:pt x="3497" y="3098"/>
                </a:lnTo>
                <a:lnTo>
                  <a:pt x="3458" y="3169"/>
                </a:lnTo>
                <a:lnTo>
                  <a:pt x="3414" y="3236"/>
                </a:lnTo>
                <a:lnTo>
                  <a:pt x="3366" y="3300"/>
                </a:lnTo>
                <a:lnTo>
                  <a:pt x="3314" y="3359"/>
                </a:lnTo>
                <a:lnTo>
                  <a:pt x="3256" y="3414"/>
                </a:lnTo>
                <a:lnTo>
                  <a:pt x="3195" y="3464"/>
                </a:lnTo>
                <a:lnTo>
                  <a:pt x="3129" y="3508"/>
                </a:lnTo>
                <a:lnTo>
                  <a:pt x="3060" y="3548"/>
                </a:lnTo>
                <a:lnTo>
                  <a:pt x="2988" y="3583"/>
                </a:lnTo>
                <a:lnTo>
                  <a:pt x="2911" y="3613"/>
                </a:lnTo>
                <a:lnTo>
                  <a:pt x="2832" y="3638"/>
                </a:lnTo>
                <a:lnTo>
                  <a:pt x="2749" y="3657"/>
                </a:lnTo>
                <a:lnTo>
                  <a:pt x="2665" y="3672"/>
                </a:lnTo>
                <a:lnTo>
                  <a:pt x="2576" y="3680"/>
                </a:lnTo>
                <a:lnTo>
                  <a:pt x="2485" y="3684"/>
                </a:lnTo>
                <a:lnTo>
                  <a:pt x="1159" y="3684"/>
                </a:lnTo>
                <a:lnTo>
                  <a:pt x="1134" y="3684"/>
                </a:lnTo>
                <a:lnTo>
                  <a:pt x="1042" y="3682"/>
                </a:lnTo>
                <a:lnTo>
                  <a:pt x="951" y="3675"/>
                </a:lnTo>
                <a:lnTo>
                  <a:pt x="865" y="3664"/>
                </a:lnTo>
                <a:lnTo>
                  <a:pt x="784" y="3648"/>
                </a:lnTo>
                <a:lnTo>
                  <a:pt x="705" y="3629"/>
                </a:lnTo>
                <a:lnTo>
                  <a:pt x="630" y="3604"/>
                </a:lnTo>
                <a:lnTo>
                  <a:pt x="560" y="3574"/>
                </a:lnTo>
                <a:lnTo>
                  <a:pt x="492" y="3541"/>
                </a:lnTo>
                <a:lnTo>
                  <a:pt x="429" y="3504"/>
                </a:lnTo>
                <a:lnTo>
                  <a:pt x="370" y="3462"/>
                </a:lnTo>
                <a:lnTo>
                  <a:pt x="314" y="3415"/>
                </a:lnTo>
                <a:lnTo>
                  <a:pt x="262" y="3364"/>
                </a:lnTo>
                <a:lnTo>
                  <a:pt x="216" y="3310"/>
                </a:lnTo>
                <a:lnTo>
                  <a:pt x="174" y="3252"/>
                </a:lnTo>
                <a:lnTo>
                  <a:pt x="138" y="3191"/>
                </a:lnTo>
                <a:lnTo>
                  <a:pt x="106" y="3126"/>
                </a:lnTo>
                <a:lnTo>
                  <a:pt x="79" y="3058"/>
                </a:lnTo>
                <a:lnTo>
                  <a:pt x="57" y="2985"/>
                </a:lnTo>
                <a:lnTo>
                  <a:pt x="38" y="2909"/>
                </a:lnTo>
                <a:lnTo>
                  <a:pt x="24" y="2830"/>
                </a:lnTo>
                <a:lnTo>
                  <a:pt x="14" y="2746"/>
                </a:lnTo>
                <a:lnTo>
                  <a:pt x="6" y="2658"/>
                </a:lnTo>
                <a:lnTo>
                  <a:pt x="1" y="2565"/>
                </a:lnTo>
                <a:lnTo>
                  <a:pt x="0" y="2467"/>
                </a:lnTo>
                <a:lnTo>
                  <a:pt x="0" y="2426"/>
                </a:lnTo>
                <a:lnTo>
                  <a:pt x="0" y="2386"/>
                </a:lnTo>
                <a:lnTo>
                  <a:pt x="0" y="985"/>
                </a:lnTo>
                <a:lnTo>
                  <a:pt x="6" y="913"/>
                </a:lnTo>
                <a:lnTo>
                  <a:pt x="16" y="845"/>
                </a:lnTo>
                <a:lnTo>
                  <a:pt x="28" y="780"/>
                </a:lnTo>
                <a:lnTo>
                  <a:pt x="44" y="720"/>
                </a:lnTo>
                <a:lnTo>
                  <a:pt x="63" y="662"/>
                </a:lnTo>
                <a:lnTo>
                  <a:pt x="84" y="609"/>
                </a:lnTo>
                <a:lnTo>
                  <a:pt x="106" y="559"/>
                </a:lnTo>
                <a:lnTo>
                  <a:pt x="131" y="512"/>
                </a:lnTo>
                <a:lnTo>
                  <a:pt x="156" y="469"/>
                </a:lnTo>
                <a:lnTo>
                  <a:pt x="183" y="429"/>
                </a:lnTo>
                <a:lnTo>
                  <a:pt x="209" y="393"/>
                </a:lnTo>
                <a:lnTo>
                  <a:pt x="236" y="359"/>
                </a:lnTo>
                <a:lnTo>
                  <a:pt x="262" y="328"/>
                </a:lnTo>
                <a:lnTo>
                  <a:pt x="288" y="300"/>
                </a:lnTo>
                <a:lnTo>
                  <a:pt x="342" y="249"/>
                </a:lnTo>
                <a:lnTo>
                  <a:pt x="398" y="201"/>
                </a:lnTo>
                <a:lnTo>
                  <a:pt x="459" y="159"/>
                </a:lnTo>
                <a:lnTo>
                  <a:pt x="524" y="122"/>
                </a:lnTo>
                <a:lnTo>
                  <a:pt x="593" y="90"/>
                </a:lnTo>
                <a:lnTo>
                  <a:pt x="664" y="63"/>
                </a:lnTo>
                <a:lnTo>
                  <a:pt x="740" y="40"/>
                </a:lnTo>
                <a:lnTo>
                  <a:pt x="820" y="23"/>
                </a:lnTo>
                <a:lnTo>
                  <a:pt x="902" y="11"/>
                </a:lnTo>
                <a:lnTo>
                  <a:pt x="988" y="3"/>
                </a:lnTo>
                <a:lnTo>
                  <a:pt x="1079" y="0"/>
                </a:lnTo>
                <a:lnTo>
                  <a:pt x="1088" y="0"/>
                </a:lnTo>
                <a:lnTo>
                  <a:pt x="1953" y="0"/>
                </a:lnTo>
                <a:close/>
              </a:path>
            </a:pathLst>
          </a:custGeom>
          <a:solidFill>
            <a:srgbClr val="1957A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4400">
              <a:solidFill>
                <a:schemeClr val="dk1"/>
              </a:solidFill>
              <a:latin typeface="Calibri"/>
              <a:ea typeface="Calibri"/>
              <a:cs typeface="Calibri"/>
              <a:sym typeface="Calibri"/>
            </a:endParaRPr>
          </a:p>
        </p:txBody>
      </p:sp>
      <p:sp>
        <p:nvSpPr>
          <p:cNvPr id="73" name="Google Shape;73;p18">
            <a:hlinkClick r:id="rId7"/>
          </p:cNvPr>
          <p:cNvSpPr txBox="1"/>
          <p:nvPr/>
        </p:nvSpPr>
        <p:spPr>
          <a:xfrm>
            <a:off x="9370955" y="6165432"/>
            <a:ext cx="2959632" cy="42251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95D8"/>
              </a:buClr>
              <a:buSzPts val="1600"/>
              <a:buFont typeface="Arial"/>
              <a:buNone/>
            </a:pPr>
            <a:r>
              <a:rPr lang="en-US" sz="1600">
                <a:solidFill>
                  <a:schemeClr val="lt1"/>
                </a:solidFill>
                <a:latin typeface="Arial"/>
                <a:ea typeface="Arial"/>
                <a:cs typeface="Arial"/>
                <a:sym typeface="Arial"/>
              </a:rPr>
              <a:t>www.latentview.com</a:t>
            </a:r>
            <a:endParaRPr/>
          </a:p>
        </p:txBody>
      </p:sp>
      <p:sp>
        <p:nvSpPr>
          <p:cNvPr id="74" name="Google Shape;74;p18"/>
          <p:cNvSpPr txBox="1">
            <a:spLocks noGrp="1"/>
          </p:cNvSpPr>
          <p:nvPr>
            <p:ph type="body" idx="1"/>
          </p:nvPr>
        </p:nvSpPr>
        <p:spPr>
          <a:xfrm>
            <a:off x="369605" y="5627271"/>
            <a:ext cx="2643977" cy="3569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600"/>
              <a:buNone/>
              <a:defRPr sz="1600">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774">
          <p15:clr>
            <a:srgbClr val="FBAE40"/>
          </p15:clr>
        </p15:guide>
        <p15:guide id="3" orient="horz" pos="2694">
          <p15:clr>
            <a:srgbClr val="FBAE40"/>
          </p15:clr>
        </p15:guide>
        <p15:guide id="4" orient="horz" pos="-2">
          <p15:clr>
            <a:srgbClr val="FBAE40"/>
          </p15:clr>
        </p15:guide>
        <p15:guide id="5" pos="767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 layout">
  <p:cSld name="four column layout">
    <p:spTree>
      <p:nvGrpSpPr>
        <p:cNvPr id="1" name="Shape 75"/>
        <p:cNvGrpSpPr/>
        <p:nvPr/>
      </p:nvGrpSpPr>
      <p:grpSpPr>
        <a:xfrm>
          <a:off x="0" y="0"/>
          <a:ext cx="0" cy="0"/>
          <a:chOff x="0" y="0"/>
          <a:chExt cx="0" cy="0"/>
        </a:xfrm>
      </p:grpSpPr>
      <p:pic>
        <p:nvPicPr>
          <p:cNvPr id="76" name="Google Shape;76;p19"/>
          <p:cNvPicPr preferRelativeResize="0"/>
          <p:nvPr/>
        </p:nvPicPr>
        <p:blipFill rotWithShape="1">
          <a:blip r:embed="rId2">
            <a:alphaModFix amt="10000"/>
          </a:blip>
          <a:srcRect b="7237"/>
          <a:stretch/>
        </p:blipFill>
        <p:spPr>
          <a:xfrm>
            <a:off x="0" y="510239"/>
            <a:ext cx="12242828" cy="6347762"/>
          </a:xfrm>
          <a:prstGeom prst="rect">
            <a:avLst/>
          </a:prstGeom>
          <a:noFill/>
          <a:ln>
            <a:noFill/>
          </a:ln>
        </p:spPr>
      </p:pic>
      <p:sp>
        <p:nvSpPr>
          <p:cNvPr id="77" name="Google Shape;77;p19"/>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9"/>
          <p:cNvSpPr/>
          <p:nvPr/>
        </p:nvSpPr>
        <p:spPr>
          <a:xfrm flipH="1">
            <a:off x="1161261" y="1888249"/>
            <a:ext cx="690302" cy="690300"/>
          </a:xfrm>
          <a:prstGeom prst="ellipse">
            <a:avLst/>
          </a:prstGeom>
          <a:solidFill>
            <a:schemeClr val="accent4"/>
          </a:solidFill>
          <a:ln w="9525" cap="flat" cmpd="sng">
            <a:solidFill>
              <a:schemeClr val="lt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9" name="Google Shape;79;p19"/>
          <p:cNvSpPr/>
          <p:nvPr/>
        </p:nvSpPr>
        <p:spPr>
          <a:xfrm flipH="1">
            <a:off x="4201316" y="1888249"/>
            <a:ext cx="690302" cy="690300"/>
          </a:xfrm>
          <a:prstGeom prst="ellipse">
            <a:avLst/>
          </a:prstGeom>
          <a:solidFill>
            <a:srgbClr val="002060"/>
          </a:solidFill>
          <a:ln w="9525" cap="flat" cmpd="sng">
            <a:solidFill>
              <a:schemeClr val="lt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0" name="Google Shape;80;p19"/>
          <p:cNvSpPr/>
          <p:nvPr/>
        </p:nvSpPr>
        <p:spPr>
          <a:xfrm flipH="1">
            <a:off x="7241371" y="1888249"/>
            <a:ext cx="690302" cy="690300"/>
          </a:xfrm>
          <a:prstGeom prst="ellipse">
            <a:avLst/>
          </a:prstGeom>
          <a:solidFill>
            <a:schemeClr val="accent3"/>
          </a:solidFill>
          <a:ln w="9525" cap="flat" cmpd="sng">
            <a:solidFill>
              <a:schemeClr val="lt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81" name="Google Shape;81;p19"/>
          <p:cNvSpPr/>
          <p:nvPr/>
        </p:nvSpPr>
        <p:spPr>
          <a:xfrm>
            <a:off x="10281427" y="1890963"/>
            <a:ext cx="684872" cy="684872"/>
          </a:xfrm>
          <a:prstGeom prst="ellipse">
            <a:avLst/>
          </a:prstGeom>
          <a:solidFill>
            <a:schemeClr val="accent2"/>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19"/>
          <p:cNvSpPr txBox="1">
            <a:spLocks noGrp="1"/>
          </p:cNvSpPr>
          <p:nvPr>
            <p:ph type="body" idx="1"/>
          </p:nvPr>
        </p:nvSpPr>
        <p:spPr>
          <a:xfrm>
            <a:off x="205855" y="982113"/>
            <a:ext cx="11728012" cy="756822"/>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600"/>
              <a:buNone/>
              <a:defRPr sz="1600">
                <a:solidFill>
                  <a:schemeClr val="dk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9"/>
          <p:cNvSpPr txBox="1">
            <a:spLocks noGrp="1"/>
          </p:cNvSpPr>
          <p:nvPr>
            <p:ph type="body" idx="2"/>
          </p:nvPr>
        </p:nvSpPr>
        <p:spPr>
          <a:xfrm>
            <a:off x="220575" y="2679358"/>
            <a:ext cx="2571674" cy="51795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000"/>
              <a:buNone/>
              <a:defRPr sz="2000" b="1">
                <a:solidFill>
                  <a:schemeClr val="accent4"/>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9"/>
          <p:cNvSpPr txBox="1">
            <a:spLocks noGrp="1"/>
          </p:cNvSpPr>
          <p:nvPr>
            <p:ph type="body" idx="3"/>
          </p:nvPr>
        </p:nvSpPr>
        <p:spPr>
          <a:xfrm>
            <a:off x="220575" y="3279721"/>
            <a:ext cx="2571674" cy="234383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400"/>
              <a:buNone/>
              <a:defRPr sz="1400" b="0">
                <a:solidFill>
                  <a:schemeClr val="dk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9"/>
          <p:cNvSpPr txBox="1">
            <a:spLocks noGrp="1"/>
          </p:cNvSpPr>
          <p:nvPr>
            <p:ph type="body" idx="4"/>
          </p:nvPr>
        </p:nvSpPr>
        <p:spPr>
          <a:xfrm>
            <a:off x="3277737" y="2679358"/>
            <a:ext cx="2571674" cy="51795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000"/>
              <a:buNone/>
              <a:defRPr sz="2000" b="1">
                <a:solidFill>
                  <a:srgbClr val="002060"/>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9"/>
          <p:cNvSpPr txBox="1">
            <a:spLocks noGrp="1"/>
          </p:cNvSpPr>
          <p:nvPr>
            <p:ph type="body" idx="5"/>
          </p:nvPr>
        </p:nvSpPr>
        <p:spPr>
          <a:xfrm>
            <a:off x="3277737" y="3279721"/>
            <a:ext cx="2571674" cy="234383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400"/>
              <a:buNone/>
              <a:defRPr sz="1400" b="0">
                <a:solidFill>
                  <a:schemeClr val="dk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9"/>
          <p:cNvSpPr txBox="1">
            <a:spLocks noGrp="1"/>
          </p:cNvSpPr>
          <p:nvPr>
            <p:ph type="body" idx="6"/>
          </p:nvPr>
        </p:nvSpPr>
        <p:spPr>
          <a:xfrm>
            <a:off x="6340285" y="2679358"/>
            <a:ext cx="2571674" cy="51795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000"/>
              <a:buNone/>
              <a:defRPr sz="2000" b="1">
                <a:solidFill>
                  <a:schemeClr val="accent3"/>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9"/>
          <p:cNvSpPr txBox="1">
            <a:spLocks noGrp="1"/>
          </p:cNvSpPr>
          <p:nvPr>
            <p:ph type="body" idx="7"/>
          </p:nvPr>
        </p:nvSpPr>
        <p:spPr>
          <a:xfrm>
            <a:off x="6340285" y="3279721"/>
            <a:ext cx="2571674" cy="234383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400"/>
              <a:buNone/>
              <a:defRPr sz="1400" b="0">
                <a:solidFill>
                  <a:schemeClr val="dk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9"/>
          <p:cNvSpPr txBox="1">
            <a:spLocks noGrp="1"/>
          </p:cNvSpPr>
          <p:nvPr>
            <p:ph type="body" idx="8"/>
          </p:nvPr>
        </p:nvSpPr>
        <p:spPr>
          <a:xfrm>
            <a:off x="9362193" y="2679358"/>
            <a:ext cx="2571674" cy="51795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2000"/>
              <a:buNone/>
              <a:defRPr sz="2000" b="1">
                <a:solidFill>
                  <a:schemeClr val="accent2"/>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9"/>
          <p:cNvSpPr txBox="1">
            <a:spLocks noGrp="1"/>
          </p:cNvSpPr>
          <p:nvPr>
            <p:ph type="body" idx="9"/>
          </p:nvPr>
        </p:nvSpPr>
        <p:spPr>
          <a:xfrm>
            <a:off x="9362193" y="3279721"/>
            <a:ext cx="2571674" cy="2343839"/>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SzPts val="1400"/>
              <a:buNone/>
              <a:defRPr sz="1400" b="0">
                <a:solidFill>
                  <a:schemeClr val="dk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9"/>
          <p:cNvSpPr txBox="1">
            <a:spLocks noGrp="1"/>
          </p:cNvSpPr>
          <p:nvPr>
            <p:ph type="body" idx="13"/>
          </p:nvPr>
        </p:nvSpPr>
        <p:spPr>
          <a:xfrm>
            <a:off x="1214504" y="2072587"/>
            <a:ext cx="583816" cy="32162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b="1">
                <a:solidFill>
                  <a:schemeClr val="lt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9"/>
          <p:cNvSpPr txBox="1">
            <a:spLocks noGrp="1"/>
          </p:cNvSpPr>
          <p:nvPr>
            <p:ph type="body" idx="14"/>
          </p:nvPr>
        </p:nvSpPr>
        <p:spPr>
          <a:xfrm>
            <a:off x="4254559" y="2072587"/>
            <a:ext cx="583816" cy="32162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b="1">
                <a:solidFill>
                  <a:schemeClr val="lt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9"/>
          <p:cNvSpPr txBox="1">
            <a:spLocks noGrp="1"/>
          </p:cNvSpPr>
          <p:nvPr>
            <p:ph type="body" idx="15"/>
          </p:nvPr>
        </p:nvSpPr>
        <p:spPr>
          <a:xfrm>
            <a:off x="7294614" y="2072587"/>
            <a:ext cx="583816" cy="32162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b="1">
                <a:solidFill>
                  <a:schemeClr val="lt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9"/>
          <p:cNvSpPr txBox="1">
            <a:spLocks noGrp="1"/>
          </p:cNvSpPr>
          <p:nvPr>
            <p:ph type="body" idx="16"/>
          </p:nvPr>
        </p:nvSpPr>
        <p:spPr>
          <a:xfrm>
            <a:off x="10331955" y="2072587"/>
            <a:ext cx="583816" cy="321624"/>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SzPts val="1400"/>
              <a:buNone/>
              <a:defRPr sz="1400" b="1">
                <a:solidFill>
                  <a:schemeClr val="lt1"/>
                </a:solidFill>
                <a:latin typeface="Arial"/>
                <a:ea typeface="Arial"/>
                <a:cs typeface="Arial"/>
                <a:sym typeface="Aria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genda">
  <p:cSld name="agenda">
    <p:bg>
      <p:bgPr>
        <a:solidFill>
          <a:schemeClr val="lt1"/>
        </a:solidFill>
        <a:effectLst/>
      </p:bgPr>
    </p:bg>
    <p:spTree>
      <p:nvGrpSpPr>
        <p:cNvPr id="1" name="Shape 95"/>
        <p:cNvGrpSpPr/>
        <p:nvPr/>
      </p:nvGrpSpPr>
      <p:grpSpPr>
        <a:xfrm>
          <a:off x="0" y="0"/>
          <a:ext cx="0" cy="0"/>
          <a:chOff x="0" y="0"/>
          <a:chExt cx="0" cy="0"/>
        </a:xfrm>
      </p:grpSpPr>
      <p:pic>
        <p:nvPicPr>
          <p:cNvPr id="96" name="Google Shape;96;p20"/>
          <p:cNvPicPr preferRelativeResize="0"/>
          <p:nvPr/>
        </p:nvPicPr>
        <p:blipFill rotWithShape="1">
          <a:blip r:embed="rId2">
            <a:alphaModFix/>
          </a:blip>
          <a:srcRect l="19683" r="19869"/>
          <a:stretch/>
        </p:blipFill>
        <p:spPr>
          <a:xfrm>
            <a:off x="-14710" y="4484"/>
            <a:ext cx="6215310" cy="6853516"/>
          </a:xfrm>
          <a:prstGeom prst="rect">
            <a:avLst/>
          </a:prstGeom>
          <a:noFill/>
          <a:ln>
            <a:noFill/>
          </a:ln>
        </p:spPr>
      </p:pic>
      <p:sp>
        <p:nvSpPr>
          <p:cNvPr id="97" name="Google Shape;97;p20"/>
          <p:cNvSpPr/>
          <p:nvPr/>
        </p:nvSpPr>
        <p:spPr>
          <a:xfrm>
            <a:off x="0" y="-13853"/>
            <a:ext cx="6215310" cy="6871853"/>
          </a:xfrm>
          <a:prstGeom prst="rect">
            <a:avLst/>
          </a:prstGeom>
          <a:solidFill>
            <a:srgbClr val="3F3F3F">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0"/>
          <p:cNvSpPr/>
          <p:nvPr/>
        </p:nvSpPr>
        <p:spPr>
          <a:xfrm>
            <a:off x="6212314" y="578981"/>
            <a:ext cx="1185657" cy="641298"/>
          </a:xfrm>
          <a:prstGeom prst="homePlat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20"/>
          <p:cNvSpPr/>
          <p:nvPr/>
        </p:nvSpPr>
        <p:spPr>
          <a:xfrm>
            <a:off x="6212314" y="1954531"/>
            <a:ext cx="1169399" cy="63250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20"/>
          <p:cNvSpPr/>
          <p:nvPr/>
        </p:nvSpPr>
        <p:spPr>
          <a:xfrm>
            <a:off x="6212314" y="3321285"/>
            <a:ext cx="1169399" cy="632502"/>
          </a:xfrm>
          <a:prstGeom prst="homePlat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20"/>
          <p:cNvSpPr/>
          <p:nvPr/>
        </p:nvSpPr>
        <p:spPr>
          <a:xfrm>
            <a:off x="6212314" y="4688038"/>
            <a:ext cx="1169399" cy="632502"/>
          </a:xfrm>
          <a:prstGeom prst="homePlat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0"/>
          <p:cNvSpPr txBox="1">
            <a:spLocks noGrp="1"/>
          </p:cNvSpPr>
          <p:nvPr>
            <p:ph type="body" idx="1"/>
          </p:nvPr>
        </p:nvSpPr>
        <p:spPr>
          <a:xfrm>
            <a:off x="1324396" y="2964873"/>
            <a:ext cx="3591716" cy="914401"/>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2800"/>
              <a:buNone/>
              <a:defRPr sz="2800">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0"/>
          <p:cNvSpPr txBox="1">
            <a:spLocks noGrp="1"/>
          </p:cNvSpPr>
          <p:nvPr>
            <p:ph type="body" idx="2"/>
          </p:nvPr>
        </p:nvSpPr>
        <p:spPr>
          <a:xfrm>
            <a:off x="7750522" y="587306"/>
            <a:ext cx="4110084" cy="62464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00"/>
              <a:buNone/>
              <a:defRPr sz="2400">
                <a:solidFill>
                  <a:schemeClr val="dk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0"/>
          <p:cNvSpPr txBox="1">
            <a:spLocks noGrp="1"/>
          </p:cNvSpPr>
          <p:nvPr>
            <p:ph type="body" idx="3"/>
          </p:nvPr>
        </p:nvSpPr>
        <p:spPr>
          <a:xfrm>
            <a:off x="6439087" y="723900"/>
            <a:ext cx="525798" cy="35146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2400"/>
              <a:buNone/>
              <a:defRPr sz="2400" b="1">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0"/>
          <p:cNvSpPr txBox="1">
            <a:spLocks noGrp="1"/>
          </p:cNvSpPr>
          <p:nvPr>
            <p:ph type="body" idx="4"/>
          </p:nvPr>
        </p:nvSpPr>
        <p:spPr>
          <a:xfrm>
            <a:off x="6425439" y="2095052"/>
            <a:ext cx="525798" cy="35146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2400"/>
              <a:buNone/>
              <a:defRPr sz="2400" b="1">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0"/>
          <p:cNvSpPr txBox="1">
            <a:spLocks noGrp="1"/>
          </p:cNvSpPr>
          <p:nvPr>
            <p:ph type="body" idx="5"/>
          </p:nvPr>
        </p:nvSpPr>
        <p:spPr>
          <a:xfrm>
            <a:off x="6425439" y="3461806"/>
            <a:ext cx="525798" cy="35146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2400"/>
              <a:buNone/>
              <a:defRPr sz="2400" b="1">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0"/>
          <p:cNvSpPr txBox="1">
            <a:spLocks noGrp="1"/>
          </p:cNvSpPr>
          <p:nvPr>
            <p:ph type="body" idx="6"/>
          </p:nvPr>
        </p:nvSpPr>
        <p:spPr>
          <a:xfrm>
            <a:off x="6425439" y="4828559"/>
            <a:ext cx="525798" cy="35146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SzPts val="2400"/>
              <a:buNone/>
              <a:defRPr sz="2400" b="1">
                <a:solidFill>
                  <a:schemeClr val="lt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0"/>
          <p:cNvSpPr txBox="1">
            <a:spLocks noGrp="1"/>
          </p:cNvSpPr>
          <p:nvPr>
            <p:ph type="body" idx="7"/>
          </p:nvPr>
        </p:nvSpPr>
        <p:spPr>
          <a:xfrm>
            <a:off x="7736874" y="1958458"/>
            <a:ext cx="4110084" cy="62464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00"/>
              <a:buNone/>
              <a:defRPr sz="2400">
                <a:solidFill>
                  <a:schemeClr val="dk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0"/>
          <p:cNvSpPr txBox="1">
            <a:spLocks noGrp="1"/>
          </p:cNvSpPr>
          <p:nvPr>
            <p:ph type="body" idx="8"/>
          </p:nvPr>
        </p:nvSpPr>
        <p:spPr>
          <a:xfrm>
            <a:off x="7736874" y="3325212"/>
            <a:ext cx="4110084" cy="62464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00"/>
              <a:buNone/>
              <a:defRPr sz="2400">
                <a:solidFill>
                  <a:schemeClr val="dk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0"/>
          <p:cNvSpPr txBox="1">
            <a:spLocks noGrp="1"/>
          </p:cNvSpPr>
          <p:nvPr>
            <p:ph type="body" idx="9"/>
          </p:nvPr>
        </p:nvSpPr>
        <p:spPr>
          <a:xfrm>
            <a:off x="7736874" y="4691965"/>
            <a:ext cx="4110084" cy="624648"/>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2400"/>
              <a:buNone/>
              <a:defRPr sz="2400">
                <a:solidFill>
                  <a:schemeClr val="dk1"/>
                </a:solidFill>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0"/>
          <p:cNvSpPr/>
          <p:nvPr/>
        </p:nvSpPr>
        <p:spPr>
          <a:xfrm flipH="1">
            <a:off x="11037890" y="6196877"/>
            <a:ext cx="1149348" cy="656012"/>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20"/>
          <p:cNvPicPr preferRelativeResize="0"/>
          <p:nvPr/>
        </p:nvPicPr>
        <p:blipFill rotWithShape="1">
          <a:blip r:embed="rId3">
            <a:alphaModFix/>
          </a:blip>
          <a:srcRect/>
          <a:stretch/>
        </p:blipFill>
        <p:spPr>
          <a:xfrm>
            <a:off x="10695009" y="5850030"/>
            <a:ext cx="1418240" cy="10028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slide">
  <p:cSld name="blank slide">
    <p:bg>
      <p:bgPr>
        <a:solidFill>
          <a:schemeClr val="lt1"/>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2"/>
          <p:cNvSpPr txBox="1"/>
          <p:nvPr/>
        </p:nvSpPr>
        <p:spPr>
          <a:xfrm>
            <a:off x="84300" y="6527800"/>
            <a:ext cx="228600" cy="17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800" b="1">
                <a:solidFill>
                  <a:schemeClr val="dk1"/>
                </a:solidFill>
                <a:latin typeface="Arial"/>
                <a:ea typeface="Arial"/>
                <a:cs typeface="Arial"/>
                <a:sym typeface="Arial"/>
              </a:rPr>
              <a:t>‹#›</a:t>
            </a:fld>
            <a:endParaRPr sz="800" b="1">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59" name="Google Shape;59;p1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GB" smtClean="0"/>
              <a:pPr/>
              <a:t>‹#›</a:t>
            </a:fld>
            <a:endParaRPr lang="en-GB"/>
          </a:p>
        </p:txBody>
      </p:sp>
      <p:sp>
        <p:nvSpPr>
          <p:cNvPr id="62" name="Google Shape;62;p14" descr="Classification: Confidential Contains PII: No"/>
          <p:cNvSpPr txBox="1"/>
          <p:nvPr/>
        </p:nvSpPr>
        <p:spPr>
          <a:xfrm>
            <a:off x="0" y="6537960"/>
            <a:ext cx="12192000" cy="215403"/>
          </a:xfrm>
          <a:prstGeom prst="rect">
            <a:avLst/>
          </a:prstGeom>
          <a:noFill/>
          <a:ln>
            <a:noFill/>
          </a:ln>
        </p:spPr>
        <p:txBody>
          <a:bodyPr spcFirstLastPara="1" wrap="square" lIns="91433" tIns="45700" rIns="91433" bIns="45700" anchor="t" anchorCtr="0">
            <a:spAutoFit/>
          </a:bodyPr>
          <a:lstStyle/>
          <a:p>
            <a:pPr marL="0" marR="0" lvl="0" indent="0" algn="l" rtl="0">
              <a:spcBef>
                <a:spcPts val="0"/>
              </a:spcBef>
              <a:spcAft>
                <a:spcPts val="0"/>
              </a:spcAft>
              <a:buNone/>
            </a:pPr>
            <a:r>
              <a:rPr lang="en-GB" sz="800" b="0" i="0" u="none" strike="noStrike" cap="none">
                <a:solidFill>
                  <a:srgbClr val="000000"/>
                </a:solidFill>
                <a:latin typeface="Helvetica Neue"/>
                <a:ea typeface="Helvetica Neue"/>
                <a:cs typeface="Helvetica Neue"/>
                <a:sym typeface="Helvetica Neue"/>
              </a:rPr>
              <a:t>Classification: </a:t>
            </a:r>
            <a:r>
              <a:rPr lang="en-GB" sz="800" b="1" i="0" u="none" strike="noStrike" cap="none">
                <a:solidFill>
                  <a:srgbClr val="FFA500"/>
                </a:solidFill>
                <a:latin typeface="Helvetica Neue"/>
                <a:ea typeface="Helvetica Neue"/>
                <a:cs typeface="Helvetica Neue"/>
                <a:sym typeface="Helvetica Neue"/>
              </a:rPr>
              <a:t>Confidential</a:t>
            </a:r>
            <a:r>
              <a:rPr lang="en-GB" sz="800" b="0" i="0" u="none" strike="noStrike" cap="none">
                <a:solidFill>
                  <a:srgbClr val="000000"/>
                </a:solidFill>
                <a:latin typeface="Helvetica Neue"/>
                <a:ea typeface="Helvetica Neue"/>
                <a:cs typeface="Helvetica Neue"/>
                <a:sym typeface="Helvetica Neue"/>
              </a:rPr>
              <a:t> Contains PII: </a:t>
            </a:r>
            <a:r>
              <a:rPr lang="en-GB" sz="800" b="1" i="0" u="none" strike="noStrike" cap="none">
                <a:solidFill>
                  <a:srgbClr val="000000"/>
                </a:solidFill>
                <a:latin typeface="Helvetica Neue"/>
                <a:ea typeface="Helvetica Neue"/>
                <a:cs typeface="Helvetica Neue"/>
                <a:sym typeface="Helvetica Neue"/>
              </a:rPr>
              <a:t>No</a:t>
            </a:r>
            <a:endParaRPr sz="1467"/>
          </a:p>
        </p:txBody>
      </p:sp>
      <p:sp>
        <p:nvSpPr>
          <p:cNvPr id="2" name="flSlideMaster24.TITLEFooter" descr="Classification: Confidential Contains PII: No">
            <a:extLst>
              <a:ext uri="{FF2B5EF4-FFF2-40B4-BE49-F238E27FC236}">
                <a16:creationId xmlns:a16="http://schemas.microsoft.com/office/drawing/2014/main" id="{92EE7E12-17E3-702B-2432-7B9120F13A81}"/>
              </a:ext>
            </a:extLst>
          </p:cNvPr>
          <p:cNvSpPr txBox="1"/>
          <p:nvPr userDrawn="1"/>
        </p:nvSpPr>
        <p:spPr>
          <a:xfrm>
            <a:off x="0" y="6431280"/>
            <a:ext cx="12192000" cy="266676"/>
          </a:xfrm>
          <a:prstGeom prst="rect">
            <a:avLst/>
          </a:prstGeom>
          <a:noFill/>
        </p:spPr>
        <p:txBody>
          <a:bodyPr vert="horz" rtlCol="0">
            <a:spAutoFit/>
          </a:bodyPr>
          <a:lstStyle/>
          <a:p>
            <a:pPr algn="l"/>
            <a:r>
              <a:rPr lang="en-IN" sz="1133" b="0" i="0" u="none" baseline="0">
                <a:solidFill>
                  <a:srgbClr val="000000"/>
                </a:solidFill>
                <a:latin typeface="Microsoft Sans Serif" panose="020B0604020202020204" pitchFamily="34" charset="0"/>
              </a:rPr>
              <a:t>Classification: </a:t>
            </a:r>
            <a:r>
              <a:rPr lang="en-IN" sz="1133" b="1" i="0" u="none" baseline="0">
                <a:solidFill>
                  <a:srgbClr val="FFA500"/>
                </a:solidFill>
                <a:latin typeface="Microsoft Sans Serif" panose="020B0604020202020204" pitchFamily="34" charset="0"/>
              </a:rPr>
              <a:t>Confidential</a:t>
            </a:r>
            <a:r>
              <a:rPr lang="en-IN" sz="1133" b="0" i="0" u="none" baseline="0">
                <a:solidFill>
                  <a:srgbClr val="000000"/>
                </a:solidFill>
                <a:latin typeface="Microsoft Sans Serif" panose="020B0604020202020204" pitchFamily="34" charset="0"/>
              </a:rPr>
              <a:t> Contains PII: </a:t>
            </a:r>
            <a:r>
              <a:rPr lang="en-IN" sz="1133" b="1" i="0" u="none" baseline="0">
                <a:solidFill>
                  <a:srgbClr val="000000"/>
                </a:solidFill>
                <a:latin typeface="Microsoft Sans Serif" panose="020B0604020202020204" pitchFamily="34" charset="0"/>
              </a:rPr>
              <a:t>No</a:t>
            </a:r>
          </a:p>
        </p:txBody>
      </p:sp>
    </p:spTree>
    <p:extLst>
      <p:ext uri="{BB962C8B-B14F-4D97-AF65-F5344CB8AC3E}">
        <p14:creationId xmlns:p14="http://schemas.microsoft.com/office/powerpoint/2010/main" val="907295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0" y="0"/>
            <a:ext cx="12192000" cy="526198"/>
          </a:xfrm>
          <a:prstGeom prst="roundRect">
            <a:avLst>
              <a:gd name="adj" fmla="val 0"/>
            </a:avLst>
          </a:prstGeom>
          <a:gradFill>
            <a:gsLst>
              <a:gs pos="0">
                <a:srgbClr val="052049"/>
              </a:gs>
              <a:gs pos="90000">
                <a:srgbClr val="1957A3"/>
              </a:gs>
              <a:gs pos="100000">
                <a:srgbClr val="1957A3"/>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3"/>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219076" y="1123951"/>
            <a:ext cx="11744324" cy="489585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00000"/>
              </a:lnSpc>
              <a:spcBef>
                <a:spcPts val="1000"/>
              </a:spcBef>
              <a:spcAft>
                <a:spcPts val="0"/>
              </a:spcAft>
              <a:buClr>
                <a:schemeClr val="accent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100000"/>
              </a:lnSpc>
              <a:spcBef>
                <a:spcPts val="500"/>
              </a:spcBef>
              <a:spcAft>
                <a:spcPts val="0"/>
              </a:spcAft>
              <a:buClr>
                <a:schemeClr val="accent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100000"/>
              </a:lnSpc>
              <a:spcBef>
                <a:spcPts val="50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100000"/>
              </a:lnSpc>
              <a:spcBef>
                <a:spcPts val="50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50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p:nvPr/>
        </p:nvSpPr>
        <p:spPr>
          <a:xfrm flipH="1">
            <a:off x="11037890" y="6196877"/>
            <a:ext cx="1149348" cy="656012"/>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14;p13"/>
          <p:cNvSpPr txBox="1">
            <a:spLocks noGrp="1"/>
          </p:cNvSpPr>
          <p:nvPr>
            <p:ph type="sldNum" idx="12"/>
          </p:nvPr>
        </p:nvSpPr>
        <p:spPr>
          <a:xfrm>
            <a:off x="121650" y="6527800"/>
            <a:ext cx="228600" cy="177800"/>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800" b="1" i="0" u="none" strike="noStrike" cap="none">
                <a:solidFill>
                  <a:schemeClr val="dk1"/>
                </a:solidFill>
                <a:latin typeface="Arial"/>
                <a:ea typeface="Arial"/>
                <a:cs typeface="Arial"/>
                <a:sym typeface="Arial"/>
              </a:defRPr>
            </a:lvl1pPr>
            <a:lvl2pPr marL="0" marR="0" lvl="1" indent="0" algn="ctr" rtl="0">
              <a:spcBef>
                <a:spcPts val="0"/>
              </a:spcBef>
              <a:buNone/>
              <a:defRPr sz="800" b="1" i="0" u="none" strike="noStrike" cap="none">
                <a:solidFill>
                  <a:schemeClr val="dk1"/>
                </a:solidFill>
                <a:latin typeface="Arial"/>
                <a:ea typeface="Arial"/>
                <a:cs typeface="Arial"/>
                <a:sym typeface="Arial"/>
              </a:defRPr>
            </a:lvl2pPr>
            <a:lvl3pPr marL="0" marR="0" lvl="2" indent="0" algn="ctr" rtl="0">
              <a:spcBef>
                <a:spcPts val="0"/>
              </a:spcBef>
              <a:buNone/>
              <a:defRPr sz="800" b="1" i="0" u="none" strike="noStrike" cap="none">
                <a:solidFill>
                  <a:schemeClr val="dk1"/>
                </a:solidFill>
                <a:latin typeface="Arial"/>
                <a:ea typeface="Arial"/>
                <a:cs typeface="Arial"/>
                <a:sym typeface="Arial"/>
              </a:defRPr>
            </a:lvl3pPr>
            <a:lvl4pPr marL="0" marR="0" lvl="3" indent="0" algn="ctr" rtl="0">
              <a:spcBef>
                <a:spcPts val="0"/>
              </a:spcBef>
              <a:buNone/>
              <a:defRPr sz="800" b="1" i="0" u="none" strike="noStrike" cap="none">
                <a:solidFill>
                  <a:schemeClr val="dk1"/>
                </a:solidFill>
                <a:latin typeface="Arial"/>
                <a:ea typeface="Arial"/>
                <a:cs typeface="Arial"/>
                <a:sym typeface="Arial"/>
              </a:defRPr>
            </a:lvl4pPr>
            <a:lvl5pPr marL="0" marR="0" lvl="4" indent="0" algn="ctr" rtl="0">
              <a:spcBef>
                <a:spcPts val="0"/>
              </a:spcBef>
              <a:buNone/>
              <a:defRPr sz="800" b="1" i="0" u="none" strike="noStrike" cap="none">
                <a:solidFill>
                  <a:schemeClr val="dk1"/>
                </a:solidFill>
                <a:latin typeface="Arial"/>
                <a:ea typeface="Arial"/>
                <a:cs typeface="Arial"/>
                <a:sym typeface="Arial"/>
              </a:defRPr>
            </a:lvl5pPr>
            <a:lvl6pPr marL="0" marR="0" lvl="5" indent="0" algn="ctr" rtl="0">
              <a:spcBef>
                <a:spcPts val="0"/>
              </a:spcBef>
              <a:buNone/>
              <a:defRPr sz="800" b="1" i="0" u="none" strike="noStrike" cap="none">
                <a:solidFill>
                  <a:schemeClr val="dk1"/>
                </a:solidFill>
                <a:latin typeface="Arial"/>
                <a:ea typeface="Arial"/>
                <a:cs typeface="Arial"/>
                <a:sym typeface="Arial"/>
              </a:defRPr>
            </a:lvl6pPr>
            <a:lvl7pPr marL="0" marR="0" lvl="6" indent="0" algn="ctr" rtl="0">
              <a:spcBef>
                <a:spcPts val="0"/>
              </a:spcBef>
              <a:buNone/>
              <a:defRPr sz="800" b="1" i="0" u="none" strike="noStrike" cap="none">
                <a:solidFill>
                  <a:schemeClr val="dk1"/>
                </a:solidFill>
                <a:latin typeface="Arial"/>
                <a:ea typeface="Arial"/>
                <a:cs typeface="Arial"/>
                <a:sym typeface="Arial"/>
              </a:defRPr>
            </a:lvl7pPr>
            <a:lvl8pPr marL="0" marR="0" lvl="7" indent="0" algn="ctr" rtl="0">
              <a:spcBef>
                <a:spcPts val="0"/>
              </a:spcBef>
              <a:buNone/>
              <a:defRPr sz="800" b="1" i="0" u="none" strike="noStrike" cap="none">
                <a:solidFill>
                  <a:schemeClr val="dk1"/>
                </a:solidFill>
                <a:latin typeface="Arial"/>
                <a:ea typeface="Arial"/>
                <a:cs typeface="Arial"/>
                <a:sym typeface="Arial"/>
              </a:defRPr>
            </a:lvl8pPr>
            <a:lvl9pPr marL="0" marR="0" lvl="8" indent="0" algn="ctr" rtl="0">
              <a:spcBef>
                <a:spcPts val="0"/>
              </a:spcBef>
              <a:buNone/>
              <a:defRPr sz="800" b="1"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1">
            <a:alphaModFix/>
          </a:blip>
          <a:srcRect/>
          <a:stretch/>
        </p:blipFill>
        <p:spPr>
          <a:xfrm>
            <a:off x="10695009" y="5850030"/>
            <a:ext cx="1418240" cy="100285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536">
          <p15:clr>
            <a:srgbClr val="F26B43"/>
          </p15:clr>
        </p15:guide>
        <p15:guide id="3" pos="1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
          <p:cNvSpPr txBox="1">
            <a:spLocks noGrp="1"/>
          </p:cNvSpPr>
          <p:nvPr>
            <p:ph type="title"/>
          </p:nvPr>
        </p:nvSpPr>
        <p:spPr>
          <a:xfrm>
            <a:off x="654203" y="307398"/>
            <a:ext cx="7506572" cy="618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sz="4000" dirty="0"/>
              <a:t>Capstone Project Review - 1</a:t>
            </a:r>
            <a:endParaRPr sz="4000" dirty="0"/>
          </a:p>
        </p:txBody>
      </p:sp>
      <p:sp>
        <p:nvSpPr>
          <p:cNvPr id="122" name="Google Shape;122;p1"/>
          <p:cNvSpPr txBox="1">
            <a:spLocks noGrp="1"/>
          </p:cNvSpPr>
          <p:nvPr>
            <p:ph type="body" idx="1"/>
          </p:nvPr>
        </p:nvSpPr>
        <p:spPr>
          <a:xfrm>
            <a:off x="742684" y="1455934"/>
            <a:ext cx="4254313" cy="45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000"/>
              <a:buNone/>
            </a:pPr>
            <a:r>
              <a:rPr lang="en-IN" sz="2800" dirty="0"/>
              <a:t>Group - 6</a:t>
            </a:r>
            <a:endParaRPr sz="2800" dirty="0"/>
          </a:p>
        </p:txBody>
      </p:sp>
      <p:sp>
        <p:nvSpPr>
          <p:cNvPr id="123" name="Google Shape;123;p1"/>
          <p:cNvSpPr txBox="1">
            <a:spLocks noGrp="1"/>
          </p:cNvSpPr>
          <p:nvPr>
            <p:ph type="body" idx="2"/>
          </p:nvPr>
        </p:nvSpPr>
        <p:spPr>
          <a:xfrm>
            <a:off x="742684" y="1801427"/>
            <a:ext cx="7506571" cy="4269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600"/>
              <a:buNone/>
            </a:pPr>
            <a:r>
              <a:rPr lang="en-IN" b="1" dirty="0"/>
              <a:t>Industry – Tourism &amp; Hospitality</a:t>
            </a:r>
            <a:endParaRPr dirty="0"/>
          </a:p>
        </p:txBody>
      </p:sp>
      <p:sp>
        <p:nvSpPr>
          <p:cNvPr id="124" name="Google Shape;124;p1"/>
          <p:cNvSpPr txBox="1">
            <a:spLocks noGrp="1"/>
          </p:cNvSpPr>
          <p:nvPr>
            <p:ph type="body" idx="3"/>
          </p:nvPr>
        </p:nvSpPr>
        <p:spPr>
          <a:xfrm>
            <a:off x="742684" y="2788563"/>
            <a:ext cx="10269444" cy="42695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600"/>
              <a:buNone/>
            </a:pPr>
            <a:r>
              <a:rPr lang="en-IN" sz="2800" dirty="0"/>
              <a:t>Customer segmentation for personalized Marketing</a:t>
            </a:r>
            <a:endParaRPr sz="2800" dirty="0"/>
          </a:p>
        </p:txBody>
      </p:sp>
      <p:sp>
        <p:nvSpPr>
          <p:cNvPr id="2" name="TextBox 1">
            <a:extLst>
              <a:ext uri="{FF2B5EF4-FFF2-40B4-BE49-F238E27FC236}">
                <a16:creationId xmlns:a16="http://schemas.microsoft.com/office/drawing/2014/main" id="{9475135C-3884-388C-99B4-0E2FCF60255A}"/>
              </a:ext>
            </a:extLst>
          </p:cNvPr>
          <p:cNvSpPr txBox="1"/>
          <p:nvPr/>
        </p:nvSpPr>
        <p:spPr>
          <a:xfrm>
            <a:off x="481781" y="4768645"/>
            <a:ext cx="5083277" cy="1477328"/>
          </a:xfrm>
          <a:prstGeom prst="rect">
            <a:avLst/>
          </a:prstGeom>
          <a:noFill/>
        </p:spPr>
        <p:txBody>
          <a:bodyPr wrap="square" rtlCol="0">
            <a:spAutoFit/>
          </a:bodyPr>
          <a:lstStyle/>
          <a:p>
            <a:r>
              <a:rPr lang="en-IN" sz="1800" b="1" dirty="0"/>
              <a:t>Team Members:</a:t>
            </a:r>
          </a:p>
          <a:p>
            <a:r>
              <a:rPr lang="en-IN" sz="1800" dirty="0"/>
              <a:t>Javvadi Tilak Sai Prahar</a:t>
            </a:r>
          </a:p>
          <a:p>
            <a:r>
              <a:rPr lang="en-IN" sz="1800" dirty="0"/>
              <a:t>Aakash Murali</a:t>
            </a:r>
          </a:p>
          <a:p>
            <a:r>
              <a:rPr lang="en-IN" sz="1800" dirty="0"/>
              <a:t>Hemanth Srikar Patchalla</a:t>
            </a:r>
          </a:p>
          <a:p>
            <a:r>
              <a:rPr lang="en-IN" sz="1800" dirty="0"/>
              <a:t>Sai Pravallika Pothula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4297680" y="3702114"/>
            <a:ext cx="3596640" cy="81492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600"/>
              <a:buFont typeface="Arial"/>
              <a:buNone/>
            </a:pPr>
            <a:r>
              <a:rPr lang="en-US" b="1" dirty="0">
                <a:latin typeface="Times New Roman" panose="02020603050405020304" pitchFamily="18" charset="0"/>
                <a:cs typeface="Times New Roman" panose="02020603050405020304" pitchFamily="18" charset="0"/>
              </a:rPr>
              <a:t>Thank You</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txBox="1">
            <a:spLocks noGrp="1"/>
          </p:cNvSpPr>
          <p:nvPr>
            <p:ph type="title"/>
          </p:nvPr>
        </p:nvSpPr>
        <p:spPr>
          <a:xfrm>
            <a:off x="599655" y="58925"/>
            <a:ext cx="10940400" cy="40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a:t>Introduction</a:t>
            </a:r>
            <a:endParaRPr/>
          </a:p>
        </p:txBody>
      </p:sp>
      <p:sp>
        <p:nvSpPr>
          <p:cNvPr id="130" name="Google Shape;130;p2"/>
          <p:cNvSpPr txBox="1">
            <a:spLocks noGrp="1"/>
          </p:cNvSpPr>
          <p:nvPr>
            <p:ph type="body" idx="1"/>
          </p:nvPr>
        </p:nvSpPr>
        <p:spPr>
          <a:xfrm>
            <a:off x="599655" y="1180369"/>
            <a:ext cx="11694401" cy="5176448"/>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000"/>
              <a:buFont typeface="Arial" panose="020B0604020202020204" pitchFamily="34" charset="0"/>
              <a:buChar char="•"/>
            </a:pPr>
            <a:r>
              <a:rPr lang="en-US" sz="2400" dirty="0"/>
              <a:t>Marketing plays a crucial role in every business depending upon the customer needs and satisfaction factor.</a:t>
            </a:r>
          </a:p>
          <a:p>
            <a:pPr marL="342900" lvl="0" indent="-342900" algn="l" rtl="0">
              <a:lnSpc>
                <a:spcPct val="100000"/>
              </a:lnSpc>
              <a:spcBef>
                <a:spcPts val="0"/>
              </a:spcBef>
              <a:spcAft>
                <a:spcPts val="0"/>
              </a:spcAft>
              <a:buSzPts val="2000"/>
              <a:buFont typeface="Arial" panose="020B0604020202020204" pitchFamily="34" charset="0"/>
              <a:buChar char="•"/>
            </a:pPr>
            <a:endParaRPr lang="en-US" sz="2400" dirty="0"/>
          </a:p>
          <a:p>
            <a:pPr marL="342900" lvl="0" indent="-342900" algn="l" rtl="0">
              <a:lnSpc>
                <a:spcPct val="100000"/>
              </a:lnSpc>
              <a:spcBef>
                <a:spcPts val="0"/>
              </a:spcBef>
              <a:spcAft>
                <a:spcPts val="0"/>
              </a:spcAft>
              <a:buSzPts val="2000"/>
              <a:buFont typeface="Arial" panose="020B0604020202020204" pitchFamily="34" charset="0"/>
              <a:buChar char="•"/>
            </a:pPr>
            <a:r>
              <a:rPr lang="en-US" sz="2400" dirty="0"/>
              <a:t>To deal with customer preferences, customers must be divided into group based on their unique preferences and their tastes.</a:t>
            </a:r>
          </a:p>
          <a:p>
            <a:pPr marL="342900" lvl="0" indent="-342900" algn="l" rtl="0">
              <a:lnSpc>
                <a:spcPct val="100000"/>
              </a:lnSpc>
              <a:spcBef>
                <a:spcPts val="0"/>
              </a:spcBef>
              <a:spcAft>
                <a:spcPts val="0"/>
              </a:spcAft>
              <a:buSzPts val="2000"/>
              <a:buFont typeface="Arial" panose="020B0604020202020204" pitchFamily="34" charset="0"/>
              <a:buChar char="•"/>
            </a:pPr>
            <a:endParaRPr lang="en-US" sz="2400" dirty="0"/>
          </a:p>
          <a:p>
            <a:pPr marL="342900" lvl="0" indent="-342900" algn="l" rtl="0">
              <a:lnSpc>
                <a:spcPct val="100000"/>
              </a:lnSpc>
              <a:spcBef>
                <a:spcPts val="0"/>
              </a:spcBef>
              <a:spcAft>
                <a:spcPts val="0"/>
              </a:spcAft>
              <a:buSzPts val="2000"/>
              <a:buFont typeface="Arial" panose="020B0604020202020204" pitchFamily="34" charset="0"/>
              <a:buChar char="•"/>
            </a:pPr>
            <a:r>
              <a:rPr lang="en-US" sz="2400" dirty="0"/>
              <a:t>By understanding the factors influencing grouped customers, it is the time to focus on personalized marketing.</a:t>
            </a:r>
          </a:p>
          <a:p>
            <a:pPr marL="342900" lvl="0" indent="-342900" algn="l" rtl="0">
              <a:lnSpc>
                <a:spcPct val="100000"/>
              </a:lnSpc>
              <a:spcBef>
                <a:spcPts val="0"/>
              </a:spcBef>
              <a:spcAft>
                <a:spcPts val="0"/>
              </a:spcAft>
              <a:buSzPts val="2000"/>
              <a:buFont typeface="Arial" panose="020B0604020202020204" pitchFamily="34" charset="0"/>
              <a:buChar char="•"/>
            </a:pPr>
            <a:endParaRPr lang="en-US" dirty="0"/>
          </a:p>
          <a:p>
            <a:pPr marL="342900" lvl="0" indent="-342900" algn="l" rtl="0">
              <a:lnSpc>
                <a:spcPct val="100000"/>
              </a:lnSpc>
              <a:spcBef>
                <a:spcPts val="0"/>
              </a:spcBef>
              <a:spcAft>
                <a:spcPts val="0"/>
              </a:spcAft>
              <a:buSzPts val="2000"/>
              <a:buFont typeface="Arial" panose="020B0604020202020204" pitchFamily="34" charset="0"/>
              <a:buChar char="•"/>
            </a:pPr>
            <a:endParaRPr lang="en-US" dirty="0"/>
          </a:p>
          <a:p>
            <a:pPr marL="342900" lvl="0" indent="-342900" algn="l" rtl="0">
              <a:lnSpc>
                <a:spcPct val="100000"/>
              </a:lnSpc>
              <a:spcBef>
                <a:spcPts val="0"/>
              </a:spcBef>
              <a:spcAft>
                <a:spcPts val="0"/>
              </a:spcAft>
              <a:buSzPts val="2000"/>
              <a:buFont typeface="Arial" panose="020B0604020202020204" pitchFamily="34" charset="0"/>
              <a:buChar char="•"/>
            </a:pPr>
            <a:endParaRPr lang="en-US" dirty="0"/>
          </a:p>
          <a:p>
            <a:pPr marL="342900" lvl="0" indent="-342900" algn="l" rtl="0">
              <a:lnSpc>
                <a:spcPct val="100000"/>
              </a:lnSpc>
              <a:spcBef>
                <a:spcPts val="0"/>
              </a:spcBef>
              <a:spcAft>
                <a:spcPts val="0"/>
              </a:spcAft>
              <a:buSzPts val="2000"/>
              <a:buFont typeface="Arial" panose="020B0604020202020204" pitchFamily="34" charset="0"/>
              <a:buChar char="•"/>
            </a:pPr>
            <a:endParaRPr lang="en-US" dirty="0"/>
          </a:p>
          <a:p>
            <a:pPr marL="0" lvl="0" indent="0" algn="l" rtl="0">
              <a:lnSpc>
                <a:spcPct val="100000"/>
              </a:lnSpc>
              <a:spcBef>
                <a:spcPts val="0"/>
              </a:spcBef>
              <a:spcAft>
                <a:spcPts val="0"/>
              </a:spcAft>
              <a:buSzPts val="2000"/>
              <a:buNone/>
            </a:pPr>
            <a:endParaRPr dirty="0"/>
          </a:p>
        </p:txBody>
      </p:sp>
      <p:pic>
        <p:nvPicPr>
          <p:cNvPr id="1026" name="Picture 2" descr="What is a Business Analysis and What does Business Analyst Do | Be  2024-ready">
            <a:extLst>
              <a:ext uri="{FF2B5EF4-FFF2-40B4-BE49-F238E27FC236}">
                <a16:creationId xmlns:a16="http://schemas.microsoft.com/office/drawing/2014/main" id="{9FC704C8-8F14-68EC-2535-8AEC24C12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819" y="3768593"/>
            <a:ext cx="4779753" cy="268861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txBox="1">
            <a:spLocks noGrp="1"/>
          </p:cNvSpPr>
          <p:nvPr>
            <p:ph type="title"/>
          </p:nvPr>
        </p:nvSpPr>
        <p:spPr>
          <a:xfrm>
            <a:off x="599655" y="58925"/>
            <a:ext cx="10940400" cy="40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sz="3200" dirty="0"/>
              <a:t>Problem Statement</a:t>
            </a:r>
            <a:endParaRPr sz="3200" dirty="0"/>
          </a:p>
        </p:txBody>
      </p:sp>
      <p:sp>
        <p:nvSpPr>
          <p:cNvPr id="130" name="Google Shape;130;p2"/>
          <p:cNvSpPr txBox="1">
            <a:spLocks noGrp="1"/>
          </p:cNvSpPr>
          <p:nvPr>
            <p:ph type="body" idx="1"/>
          </p:nvPr>
        </p:nvSpPr>
        <p:spPr>
          <a:xfrm>
            <a:off x="255639" y="1124744"/>
            <a:ext cx="11769213" cy="4824565"/>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sz="2400" dirty="0"/>
              <a:t>A company named “Gogaga Holidays” dealing with the customers across India, has its headquarters in Hyderabad, Telangana. The goal of Gogaga holidays company was to identify the customers with similar tastes and suggest accurate plans according to customer preferences.</a:t>
            </a:r>
          </a:p>
          <a:p>
            <a:pPr marL="0" indent="0">
              <a:spcBef>
                <a:spcPts val="0"/>
              </a:spcBef>
              <a:buNone/>
            </a:pPr>
            <a:endParaRPr lang="en-US" sz="2400" dirty="0"/>
          </a:p>
          <a:p>
            <a:pPr marL="0" indent="0">
              <a:spcBef>
                <a:spcPts val="0"/>
              </a:spcBef>
              <a:buNone/>
            </a:pPr>
            <a:endParaRPr lang="en-US" sz="2400" dirty="0"/>
          </a:p>
          <a:p>
            <a:pPr marL="0" indent="0">
              <a:spcBef>
                <a:spcPts val="0"/>
              </a:spcBef>
              <a:buNone/>
            </a:pPr>
            <a:endParaRPr lang="en-US" sz="2400" dirty="0"/>
          </a:p>
          <a:p>
            <a:pPr marL="0" indent="0">
              <a:spcBef>
                <a:spcPts val="0"/>
              </a:spcBef>
              <a:buNone/>
            </a:pPr>
            <a:r>
              <a:rPr lang="en-US" sz="2400" dirty="0"/>
              <a:t>	</a:t>
            </a:r>
            <a:r>
              <a:rPr lang="en-US" sz="2400" b="1" dirty="0"/>
              <a:t>Company:					Industry:</a:t>
            </a:r>
          </a:p>
          <a:p>
            <a:pPr marL="0" indent="0">
              <a:spcBef>
                <a:spcPts val="0"/>
              </a:spcBef>
              <a:buNone/>
            </a:pPr>
            <a:r>
              <a:rPr lang="en-US" sz="2400" b="1" dirty="0"/>
              <a:t> 							</a:t>
            </a:r>
            <a:r>
              <a:rPr lang="en-US" sz="2400" dirty="0"/>
              <a:t>Tourism and Hospitality</a:t>
            </a:r>
            <a:endParaRPr lang="en-US" dirty="0"/>
          </a:p>
        </p:txBody>
      </p:sp>
      <p:pic>
        <p:nvPicPr>
          <p:cNvPr id="2050" name="Picture 2" descr="Choose Gogaga Holidays | India's No.1 Holiday Company | Travel Packages">
            <a:extLst>
              <a:ext uri="{FF2B5EF4-FFF2-40B4-BE49-F238E27FC236}">
                <a16:creationId xmlns:a16="http://schemas.microsoft.com/office/drawing/2014/main" id="{391A4073-6440-35F3-F707-A808787BF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924" y="4041316"/>
            <a:ext cx="3298766" cy="135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57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txBox="1">
            <a:spLocks noGrp="1"/>
          </p:cNvSpPr>
          <p:nvPr>
            <p:ph type="title"/>
          </p:nvPr>
        </p:nvSpPr>
        <p:spPr>
          <a:xfrm>
            <a:off x="599655" y="58925"/>
            <a:ext cx="10940400" cy="40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sz="3200" dirty="0"/>
              <a:t>Understanding Problem Statement</a:t>
            </a:r>
            <a:endParaRPr sz="3200" dirty="0"/>
          </a:p>
        </p:txBody>
      </p:sp>
      <p:sp>
        <p:nvSpPr>
          <p:cNvPr id="130" name="Google Shape;130;p2"/>
          <p:cNvSpPr txBox="1">
            <a:spLocks noGrp="1"/>
          </p:cNvSpPr>
          <p:nvPr>
            <p:ph type="body" idx="1"/>
          </p:nvPr>
        </p:nvSpPr>
        <p:spPr>
          <a:xfrm>
            <a:off x="219076" y="1123951"/>
            <a:ext cx="11805776" cy="4824565"/>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dirty="0"/>
              <a:t>Lack of personalized marketing often results in the missed opportunities for customers and increase revenue.</a:t>
            </a:r>
          </a:p>
          <a:p>
            <a:pPr marL="0" indent="0">
              <a:spcBef>
                <a:spcPts val="0"/>
              </a:spcBef>
              <a:buNone/>
            </a:pPr>
            <a:endParaRPr lang="en-US" dirty="0"/>
          </a:p>
          <a:p>
            <a:pPr marL="342900" indent="-342900">
              <a:spcBef>
                <a:spcPts val="0"/>
              </a:spcBef>
            </a:pPr>
            <a:r>
              <a:rPr lang="en-US" dirty="0"/>
              <a:t>Identifying distinct customer groups can create customized travel packages and marketing strategies which meets specific needs and desires of those segments.</a:t>
            </a:r>
          </a:p>
          <a:p>
            <a:pPr marL="342900" indent="-342900">
              <a:spcBef>
                <a:spcPts val="0"/>
              </a:spcBef>
            </a:pPr>
            <a:endParaRPr lang="en-US" dirty="0"/>
          </a:p>
          <a:p>
            <a:pPr marL="342900" indent="-342900">
              <a:spcBef>
                <a:spcPts val="0"/>
              </a:spcBef>
            </a:pPr>
            <a:r>
              <a:rPr lang="en-US" dirty="0"/>
              <a:t>Improving marketing efficiency, enhance customer loyalty and focusing on high revenue from targeted audience.</a:t>
            </a:r>
          </a:p>
          <a:p>
            <a:pPr marL="342900" indent="-342900">
              <a:spcBef>
                <a:spcPts val="0"/>
              </a:spcBef>
            </a:pPr>
            <a:endParaRPr lang="en-US" dirty="0"/>
          </a:p>
          <a:p>
            <a:pPr marL="342900" indent="-342900">
              <a:spcBef>
                <a:spcPts val="0"/>
              </a:spcBef>
            </a:pPr>
            <a:endParaRPr lang="en-US" dirty="0"/>
          </a:p>
          <a:p>
            <a:pPr marL="342900" indent="-342900">
              <a:spcBef>
                <a:spcPts val="0"/>
              </a:spcBef>
            </a:pPr>
            <a:endParaRPr lang="en-US" b="1" dirty="0"/>
          </a:p>
          <a:p>
            <a:pPr marL="1257300" lvl="2">
              <a:spcBef>
                <a:spcPts val="0"/>
              </a:spcBef>
            </a:pPr>
            <a:endParaRPr lang="en-US" sz="2400" dirty="0"/>
          </a:p>
          <a:p>
            <a:pPr marL="927100" lvl="2" indent="0">
              <a:spcBef>
                <a:spcPts val="0"/>
              </a:spcBef>
              <a:buNone/>
            </a:pPr>
            <a:endParaRPr lang="en-US" sz="2400" dirty="0">
              <a:solidFill>
                <a:srgbClr val="FF0000"/>
              </a:solidFill>
            </a:endParaRPr>
          </a:p>
        </p:txBody>
      </p:sp>
      <p:pic>
        <p:nvPicPr>
          <p:cNvPr id="3074" name="Picture 2" descr="Business Challenge Images - Free Download on Freepik">
            <a:extLst>
              <a:ext uri="{FF2B5EF4-FFF2-40B4-BE49-F238E27FC236}">
                <a16:creationId xmlns:a16="http://schemas.microsoft.com/office/drawing/2014/main" id="{9DE4E123-BD65-5AAB-053C-2D9D53D8D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316" y="3429000"/>
            <a:ext cx="3827134" cy="25493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6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6"/>
          <p:cNvPicPr preferRelativeResize="0"/>
          <p:nvPr/>
        </p:nvPicPr>
        <p:blipFill rotWithShape="1">
          <a:blip r:embed="rId3">
            <a:alphaModFix/>
          </a:blip>
          <a:srcRect b="30035"/>
          <a:stretch/>
        </p:blipFill>
        <p:spPr>
          <a:xfrm>
            <a:off x="0" y="530001"/>
            <a:ext cx="12191997" cy="6388960"/>
          </a:xfrm>
          <a:prstGeom prst="rect">
            <a:avLst/>
          </a:prstGeom>
          <a:noFill/>
          <a:ln>
            <a:noFill/>
          </a:ln>
        </p:spPr>
      </p:pic>
      <p:sp>
        <p:nvSpPr>
          <p:cNvPr id="184" name="Google Shape;184;p6"/>
          <p:cNvSpPr/>
          <p:nvPr/>
        </p:nvSpPr>
        <p:spPr>
          <a:xfrm rot="5400000" flipH="1">
            <a:off x="4316374" y="-887012"/>
            <a:ext cx="6386700" cy="9356700"/>
          </a:xfrm>
          <a:prstGeom prst="rect">
            <a:avLst/>
          </a:prstGeom>
          <a:gradFill>
            <a:gsLst>
              <a:gs pos="0">
                <a:schemeClr val="lt1"/>
              </a:gs>
              <a:gs pos="1000">
                <a:schemeClr val="lt1"/>
              </a:gs>
              <a:gs pos="65000">
                <a:srgbClr val="FFFFFF">
                  <a:alpha val="71764"/>
                </a:srgbClr>
              </a:gs>
              <a:gs pos="100000">
                <a:srgbClr val="FFFFFF">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dirty="0"/>
              <a:t>Industry Trends &amp; Market Demand</a:t>
            </a:r>
            <a:endParaRPr dirty="0"/>
          </a:p>
        </p:txBody>
      </p:sp>
      <p:pic>
        <p:nvPicPr>
          <p:cNvPr id="186" name="Google Shape;186;p6"/>
          <p:cNvPicPr preferRelativeResize="0"/>
          <p:nvPr/>
        </p:nvPicPr>
        <p:blipFill rotWithShape="1">
          <a:blip r:embed="rId4">
            <a:alphaModFix/>
          </a:blip>
          <a:srcRect/>
          <a:stretch/>
        </p:blipFill>
        <p:spPr>
          <a:xfrm>
            <a:off x="10695009" y="5850030"/>
            <a:ext cx="1418240" cy="1002859"/>
          </a:xfrm>
          <a:prstGeom prst="rect">
            <a:avLst/>
          </a:prstGeom>
          <a:noFill/>
          <a:ln>
            <a:noFill/>
          </a:ln>
        </p:spPr>
      </p:pic>
      <p:grpSp>
        <p:nvGrpSpPr>
          <p:cNvPr id="187" name="Google Shape;187;p6"/>
          <p:cNvGrpSpPr/>
          <p:nvPr/>
        </p:nvGrpSpPr>
        <p:grpSpPr>
          <a:xfrm>
            <a:off x="3798118" y="437013"/>
            <a:ext cx="7835839" cy="5916562"/>
            <a:chOff x="3211535" y="437013"/>
            <a:chExt cx="7835839" cy="5916562"/>
          </a:xfrm>
        </p:grpSpPr>
        <p:cxnSp>
          <p:nvCxnSpPr>
            <p:cNvPr id="188" name="Google Shape;188;p6"/>
            <p:cNvCxnSpPr/>
            <p:nvPr/>
          </p:nvCxnSpPr>
          <p:spPr>
            <a:xfrm>
              <a:off x="4352253" y="2536439"/>
              <a:ext cx="472519" cy="210499"/>
            </a:xfrm>
            <a:prstGeom prst="straightConnector1">
              <a:avLst/>
            </a:prstGeom>
            <a:noFill/>
            <a:ln w="9525" cap="rnd" cmpd="sng">
              <a:solidFill>
                <a:srgbClr val="B2B2B2"/>
              </a:solidFill>
              <a:prstDash val="solid"/>
              <a:miter lim="800000"/>
              <a:headEnd type="none" w="sm" len="sm"/>
              <a:tailEnd type="oval" w="med" len="med"/>
            </a:ln>
          </p:spPr>
        </p:cxnSp>
        <p:cxnSp>
          <p:nvCxnSpPr>
            <p:cNvPr id="189" name="Google Shape;189;p6"/>
            <p:cNvCxnSpPr/>
            <p:nvPr/>
          </p:nvCxnSpPr>
          <p:spPr>
            <a:xfrm rot="10800000" flipH="1">
              <a:off x="4472715" y="3185932"/>
              <a:ext cx="571072" cy="487396"/>
            </a:xfrm>
            <a:prstGeom prst="straightConnector1">
              <a:avLst/>
            </a:prstGeom>
            <a:noFill/>
            <a:ln w="9525" cap="rnd" cmpd="sng">
              <a:solidFill>
                <a:srgbClr val="B2B2B2"/>
              </a:solidFill>
              <a:prstDash val="solid"/>
              <a:miter lim="800000"/>
              <a:headEnd type="none" w="sm" len="sm"/>
              <a:tailEnd type="oval" w="med" len="med"/>
            </a:ln>
          </p:spPr>
        </p:cxnSp>
        <p:grpSp>
          <p:nvGrpSpPr>
            <p:cNvPr id="190" name="Google Shape;190;p6"/>
            <p:cNvGrpSpPr/>
            <p:nvPr/>
          </p:nvGrpSpPr>
          <p:grpSpPr>
            <a:xfrm>
              <a:off x="3211535" y="437013"/>
              <a:ext cx="2391512" cy="2391512"/>
              <a:chOff x="2318627" y="422265"/>
              <a:chExt cx="2369471" cy="2369471"/>
            </a:xfrm>
          </p:grpSpPr>
          <p:cxnSp>
            <p:nvCxnSpPr>
              <p:cNvPr id="191" name="Google Shape;191;p6"/>
              <p:cNvCxnSpPr/>
              <p:nvPr/>
            </p:nvCxnSpPr>
            <p:spPr>
              <a:xfrm flipH="1">
                <a:off x="3479397" y="2057400"/>
                <a:ext cx="406803" cy="444942"/>
              </a:xfrm>
              <a:prstGeom prst="straightConnector1">
                <a:avLst/>
              </a:prstGeom>
              <a:noFill/>
              <a:ln w="9525" cap="rnd" cmpd="sng">
                <a:solidFill>
                  <a:srgbClr val="B2B2B2"/>
                </a:solidFill>
                <a:prstDash val="solid"/>
                <a:miter lim="800000"/>
                <a:headEnd type="none" w="sm" len="sm"/>
                <a:tailEnd type="oval" w="med" len="med"/>
              </a:ln>
            </p:spPr>
          </p:cxnSp>
          <p:grpSp>
            <p:nvGrpSpPr>
              <p:cNvPr id="192" name="Google Shape;192;p6"/>
              <p:cNvGrpSpPr/>
              <p:nvPr/>
            </p:nvGrpSpPr>
            <p:grpSpPr>
              <a:xfrm rot="-8391758">
                <a:off x="2662602" y="766239"/>
                <a:ext cx="1681521" cy="1681522"/>
                <a:chOff x="4067709" y="3601365"/>
                <a:chExt cx="2526487" cy="2526487"/>
              </a:xfrm>
            </p:grpSpPr>
            <p:sp>
              <p:nvSpPr>
                <p:cNvPr id="193" name="Google Shape;193;p6"/>
                <p:cNvSpPr/>
                <p:nvPr/>
              </p:nvSpPr>
              <p:spPr>
                <a:xfrm rot="-6372814">
                  <a:off x="4419600" y="3962400"/>
                  <a:ext cx="1828800" cy="1828800"/>
                </a:xfrm>
                <a:prstGeom prst="blockArc">
                  <a:avLst>
                    <a:gd name="adj1" fmla="val 15441999"/>
                    <a:gd name="adj2" fmla="val 160416"/>
                    <a:gd name="adj3" fmla="val 979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194" name="Google Shape;194;p6"/>
                <p:cNvSpPr/>
                <p:nvPr/>
              </p:nvSpPr>
              <p:spPr>
                <a:xfrm rot="8840863">
                  <a:off x="4416552" y="3950208"/>
                  <a:ext cx="1828800" cy="1828800"/>
                </a:xfrm>
                <a:prstGeom prst="blockArc">
                  <a:avLst>
                    <a:gd name="adj1" fmla="val 8956766"/>
                    <a:gd name="adj2" fmla="val 95764"/>
                    <a:gd name="adj3" fmla="val 960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grpSp>
            <p:nvGrpSpPr>
              <p:cNvPr id="195" name="Google Shape;195;p6"/>
              <p:cNvGrpSpPr/>
              <p:nvPr/>
            </p:nvGrpSpPr>
            <p:grpSpPr>
              <a:xfrm rot="-1177299">
                <a:off x="2875919" y="980161"/>
                <a:ext cx="1253649" cy="1253650"/>
                <a:chOff x="4070964" y="3609113"/>
                <a:chExt cx="2515663" cy="2515663"/>
              </a:xfrm>
            </p:grpSpPr>
            <p:sp>
              <p:nvSpPr>
                <p:cNvPr id="196" name="Google Shape;196;p6"/>
                <p:cNvSpPr/>
                <p:nvPr/>
              </p:nvSpPr>
              <p:spPr>
                <a:xfrm>
                  <a:off x="4419600" y="3962400"/>
                  <a:ext cx="1828800" cy="1828800"/>
                </a:xfrm>
                <a:prstGeom prst="blockArc">
                  <a:avLst>
                    <a:gd name="adj1" fmla="val 15441999"/>
                    <a:gd name="adj2" fmla="val 109001"/>
                    <a:gd name="adj3" fmla="val 491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197" name="Google Shape;197;p6"/>
                <p:cNvSpPr/>
                <p:nvPr/>
              </p:nvSpPr>
              <p:spPr>
                <a:xfrm rot="-6372814">
                  <a:off x="4419600" y="3962400"/>
                  <a:ext cx="1828800" cy="1828800"/>
                </a:xfrm>
                <a:prstGeom prst="blockArc">
                  <a:avLst>
                    <a:gd name="adj1" fmla="val 15441999"/>
                    <a:gd name="adj2" fmla="val 124073"/>
                    <a:gd name="adj3" fmla="val 503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198" name="Google Shape;198;p6"/>
                <p:cNvSpPr/>
                <p:nvPr/>
              </p:nvSpPr>
              <p:spPr>
                <a:xfrm rot="8905377">
                  <a:off x="4414396" y="3952545"/>
                  <a:ext cx="1828800" cy="1828800"/>
                </a:xfrm>
                <a:prstGeom prst="blockArc">
                  <a:avLst>
                    <a:gd name="adj1" fmla="val 14856229"/>
                    <a:gd name="adj2" fmla="val 39577"/>
                    <a:gd name="adj3" fmla="val 45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grpSp>
        <p:grpSp>
          <p:nvGrpSpPr>
            <p:cNvPr id="199" name="Google Shape;199;p6"/>
            <p:cNvGrpSpPr/>
            <p:nvPr/>
          </p:nvGrpSpPr>
          <p:grpSpPr>
            <a:xfrm rot="3948227">
              <a:off x="3324927" y="3371265"/>
              <a:ext cx="1727285" cy="1727286"/>
              <a:chOff x="4067709" y="3601365"/>
              <a:chExt cx="2526487" cy="2526487"/>
            </a:xfrm>
          </p:grpSpPr>
          <p:sp>
            <p:nvSpPr>
              <p:cNvPr id="200" name="Google Shape;200;p6"/>
              <p:cNvSpPr/>
              <p:nvPr/>
            </p:nvSpPr>
            <p:spPr>
              <a:xfrm rot="-6372814">
                <a:off x="4419600" y="3962400"/>
                <a:ext cx="1828800" cy="1828800"/>
              </a:xfrm>
              <a:prstGeom prst="blockArc">
                <a:avLst>
                  <a:gd name="adj1" fmla="val 15441999"/>
                  <a:gd name="adj2" fmla="val 160416"/>
                  <a:gd name="adj3" fmla="val 979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01" name="Google Shape;201;p6"/>
              <p:cNvSpPr/>
              <p:nvPr/>
            </p:nvSpPr>
            <p:spPr>
              <a:xfrm rot="8840863">
                <a:off x="4416552" y="3950208"/>
                <a:ext cx="1828800" cy="1828800"/>
              </a:xfrm>
              <a:prstGeom prst="blockArc">
                <a:avLst>
                  <a:gd name="adj1" fmla="val 8956766"/>
                  <a:gd name="adj2" fmla="val 95764"/>
                  <a:gd name="adj3" fmla="val 960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cxnSp>
          <p:nvCxnSpPr>
            <p:cNvPr id="202" name="Google Shape;202;p6"/>
            <p:cNvCxnSpPr/>
            <p:nvPr/>
          </p:nvCxnSpPr>
          <p:spPr>
            <a:xfrm rot="-5400000" flipH="1">
              <a:off x="4287508" y="4856524"/>
              <a:ext cx="258981" cy="129490"/>
            </a:xfrm>
            <a:prstGeom prst="straightConnector1">
              <a:avLst/>
            </a:prstGeom>
            <a:noFill/>
            <a:ln w="9525" cap="rnd" cmpd="sng">
              <a:solidFill>
                <a:srgbClr val="B2B2B2"/>
              </a:solidFill>
              <a:prstDash val="solid"/>
              <a:miter lim="800000"/>
              <a:headEnd type="none" w="sm" len="sm"/>
              <a:tailEnd type="oval" w="med" len="med"/>
            </a:ln>
          </p:spPr>
        </p:cxnSp>
        <p:cxnSp>
          <p:nvCxnSpPr>
            <p:cNvPr id="203" name="Google Shape;203;p6"/>
            <p:cNvCxnSpPr/>
            <p:nvPr/>
          </p:nvCxnSpPr>
          <p:spPr>
            <a:xfrm>
              <a:off x="4481743" y="5050760"/>
              <a:ext cx="462419" cy="121408"/>
            </a:xfrm>
            <a:prstGeom prst="straightConnector1">
              <a:avLst/>
            </a:prstGeom>
            <a:noFill/>
            <a:ln w="9525" cap="rnd" cmpd="sng">
              <a:solidFill>
                <a:srgbClr val="B2B2B2"/>
              </a:solidFill>
              <a:prstDash val="solid"/>
              <a:miter lim="800000"/>
              <a:headEnd type="none" w="sm" len="sm"/>
              <a:tailEnd type="oval" w="med" len="med"/>
            </a:ln>
          </p:spPr>
        </p:cxnSp>
        <p:grpSp>
          <p:nvGrpSpPr>
            <p:cNvPr id="204" name="Google Shape;204;p6"/>
            <p:cNvGrpSpPr/>
            <p:nvPr/>
          </p:nvGrpSpPr>
          <p:grpSpPr>
            <a:xfrm>
              <a:off x="3545045" y="3600326"/>
              <a:ext cx="1309385" cy="1287769"/>
              <a:chOff x="3519520" y="3413207"/>
              <a:chExt cx="1313462" cy="1291779"/>
            </a:xfrm>
          </p:grpSpPr>
          <p:sp>
            <p:nvSpPr>
              <p:cNvPr id="205" name="Google Shape;205;p6"/>
              <p:cNvSpPr/>
              <p:nvPr/>
            </p:nvSpPr>
            <p:spPr>
              <a:xfrm>
                <a:off x="3927550" y="3841049"/>
                <a:ext cx="432637" cy="43112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pSp>
            <p:nvGrpSpPr>
              <p:cNvPr id="206" name="Google Shape;206;p6"/>
              <p:cNvGrpSpPr/>
              <p:nvPr/>
            </p:nvGrpSpPr>
            <p:grpSpPr>
              <a:xfrm rot="8237778">
                <a:off x="3519520" y="3413207"/>
                <a:ext cx="1291778" cy="1291779"/>
                <a:chOff x="4070964" y="3609113"/>
                <a:chExt cx="2515663" cy="2515663"/>
              </a:xfrm>
            </p:grpSpPr>
            <p:sp>
              <p:nvSpPr>
                <p:cNvPr id="207" name="Google Shape;207;p6"/>
                <p:cNvSpPr/>
                <p:nvPr/>
              </p:nvSpPr>
              <p:spPr>
                <a:xfrm>
                  <a:off x="4419600" y="3962400"/>
                  <a:ext cx="1828800" cy="1828800"/>
                </a:xfrm>
                <a:prstGeom prst="blockArc">
                  <a:avLst>
                    <a:gd name="adj1" fmla="val 15441999"/>
                    <a:gd name="adj2" fmla="val 109001"/>
                    <a:gd name="adj3" fmla="val 4913"/>
                  </a:avLst>
                </a:prstGeom>
                <a:solidFill>
                  <a:srgbClr val="4D4E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08" name="Google Shape;208;p6"/>
                <p:cNvSpPr/>
                <p:nvPr/>
              </p:nvSpPr>
              <p:spPr>
                <a:xfrm rot="-6372814">
                  <a:off x="4419600" y="3962400"/>
                  <a:ext cx="1828800" cy="1828800"/>
                </a:xfrm>
                <a:prstGeom prst="blockArc">
                  <a:avLst>
                    <a:gd name="adj1" fmla="val 15441999"/>
                    <a:gd name="adj2" fmla="val 124073"/>
                    <a:gd name="adj3" fmla="val 5031"/>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09" name="Google Shape;209;p6"/>
                <p:cNvSpPr/>
                <p:nvPr/>
              </p:nvSpPr>
              <p:spPr>
                <a:xfrm rot="8905377">
                  <a:off x="4414396" y="3952545"/>
                  <a:ext cx="1828800" cy="1828800"/>
                </a:xfrm>
                <a:prstGeom prst="blockArc">
                  <a:avLst>
                    <a:gd name="adj1" fmla="val 14856229"/>
                    <a:gd name="adj2" fmla="val 39577"/>
                    <a:gd name="adj3" fmla="val 45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sp>
            <p:nvSpPr>
              <p:cNvPr id="210" name="Google Shape;210;p6"/>
              <p:cNvSpPr/>
              <p:nvPr/>
            </p:nvSpPr>
            <p:spPr>
              <a:xfrm rot="-8508716" flipH="1">
                <a:off x="4561405" y="4450758"/>
                <a:ext cx="271577" cy="31354"/>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grpSp>
          <p:nvGrpSpPr>
            <p:cNvPr id="212" name="Google Shape;212;p6"/>
            <p:cNvGrpSpPr/>
            <p:nvPr/>
          </p:nvGrpSpPr>
          <p:grpSpPr>
            <a:xfrm>
              <a:off x="4405601" y="1642365"/>
              <a:ext cx="2105935" cy="2105938"/>
              <a:chOff x="4127582" y="840249"/>
              <a:chExt cx="2478526" cy="2478526"/>
            </a:xfrm>
          </p:grpSpPr>
          <p:grpSp>
            <p:nvGrpSpPr>
              <p:cNvPr id="213" name="Google Shape;213;p6"/>
              <p:cNvGrpSpPr/>
              <p:nvPr/>
            </p:nvGrpSpPr>
            <p:grpSpPr>
              <a:xfrm rot="873304">
                <a:off x="4350404" y="1063070"/>
                <a:ext cx="2032883" cy="2032884"/>
                <a:chOff x="4067709" y="3601365"/>
                <a:chExt cx="2526487" cy="2526487"/>
              </a:xfrm>
            </p:grpSpPr>
            <p:sp>
              <p:nvSpPr>
                <p:cNvPr id="214" name="Google Shape;214;p6"/>
                <p:cNvSpPr/>
                <p:nvPr/>
              </p:nvSpPr>
              <p:spPr>
                <a:xfrm rot="-6372814">
                  <a:off x="4419600" y="3962400"/>
                  <a:ext cx="1828800" cy="1828800"/>
                </a:xfrm>
                <a:prstGeom prst="blockArc">
                  <a:avLst>
                    <a:gd name="adj1" fmla="val 15441999"/>
                    <a:gd name="adj2" fmla="val 160416"/>
                    <a:gd name="adj3" fmla="val 979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15" name="Google Shape;215;p6"/>
                <p:cNvSpPr/>
                <p:nvPr/>
              </p:nvSpPr>
              <p:spPr>
                <a:xfrm rot="8840863">
                  <a:off x="4416552" y="3950208"/>
                  <a:ext cx="1828800" cy="1828800"/>
                </a:xfrm>
                <a:prstGeom prst="blockArc">
                  <a:avLst>
                    <a:gd name="adj1" fmla="val 8956766"/>
                    <a:gd name="adj2" fmla="val 95764"/>
                    <a:gd name="adj3" fmla="val 960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grpSp>
          <p:grpSp>
            <p:nvGrpSpPr>
              <p:cNvPr id="216" name="Google Shape;216;p6"/>
              <p:cNvGrpSpPr/>
              <p:nvPr/>
            </p:nvGrpSpPr>
            <p:grpSpPr>
              <a:xfrm rot="3551612">
                <a:off x="4610248" y="1330692"/>
                <a:ext cx="1515604" cy="1515606"/>
                <a:chOff x="4070964" y="3609113"/>
                <a:chExt cx="2515663" cy="2515663"/>
              </a:xfrm>
            </p:grpSpPr>
            <p:sp>
              <p:nvSpPr>
                <p:cNvPr id="217" name="Google Shape;217;p6"/>
                <p:cNvSpPr/>
                <p:nvPr/>
              </p:nvSpPr>
              <p:spPr>
                <a:xfrm>
                  <a:off x="4419600" y="3962400"/>
                  <a:ext cx="1828800" cy="1828800"/>
                </a:xfrm>
                <a:prstGeom prst="blockArc">
                  <a:avLst>
                    <a:gd name="adj1" fmla="val 15441999"/>
                    <a:gd name="adj2" fmla="val 109001"/>
                    <a:gd name="adj3" fmla="val 491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18" name="Google Shape;218;p6"/>
                <p:cNvSpPr/>
                <p:nvPr/>
              </p:nvSpPr>
              <p:spPr>
                <a:xfrm rot="-6372814">
                  <a:off x="4419600" y="3962400"/>
                  <a:ext cx="1828800" cy="1828800"/>
                </a:xfrm>
                <a:prstGeom prst="blockArc">
                  <a:avLst>
                    <a:gd name="adj1" fmla="val 15441999"/>
                    <a:gd name="adj2" fmla="val 124073"/>
                    <a:gd name="adj3" fmla="val 5031"/>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sp>
              <p:nvSpPr>
                <p:cNvPr id="219" name="Google Shape;219;p6"/>
                <p:cNvSpPr/>
                <p:nvPr/>
              </p:nvSpPr>
              <p:spPr>
                <a:xfrm rot="8905377">
                  <a:off x="4414396" y="3952545"/>
                  <a:ext cx="1828800" cy="1828800"/>
                </a:xfrm>
                <a:prstGeom prst="blockArc">
                  <a:avLst>
                    <a:gd name="adj1" fmla="val 14856229"/>
                    <a:gd name="adj2" fmla="val 39577"/>
                    <a:gd name="adj3" fmla="val 45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Arial"/>
                    <a:ea typeface="Arial"/>
                    <a:cs typeface="Arial"/>
                    <a:sym typeface="Arial"/>
                  </a:endParaRPr>
                </a:p>
              </p:txBody>
            </p:sp>
          </p:grpSp>
        </p:grpSp>
        <p:sp>
          <p:nvSpPr>
            <p:cNvPr id="220" name="Google Shape;220;p6"/>
            <p:cNvSpPr/>
            <p:nvPr/>
          </p:nvSpPr>
          <p:spPr>
            <a:xfrm rot="-1494989">
              <a:off x="4867287" y="2380694"/>
              <a:ext cx="295068" cy="231099"/>
            </a:xfrm>
            <a:prstGeom prst="ellipse">
              <a:avLst/>
            </a:prstGeom>
            <a:solidFill>
              <a:schemeClr val="lt1">
                <a:alpha val="1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21" name="Google Shape;221;p6"/>
            <p:cNvSpPr/>
            <p:nvPr/>
          </p:nvSpPr>
          <p:spPr>
            <a:xfrm rot="-1494989">
              <a:off x="3822555" y="1518428"/>
              <a:ext cx="310151" cy="184521"/>
            </a:xfrm>
            <a:prstGeom prst="ellipse">
              <a:avLst/>
            </a:prstGeom>
            <a:solidFill>
              <a:schemeClr val="lt1">
                <a:alpha val="1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22" name="Google Shape;222;p6"/>
            <p:cNvSpPr/>
            <p:nvPr/>
          </p:nvSpPr>
          <p:spPr>
            <a:xfrm>
              <a:off x="5221953" y="5225512"/>
              <a:ext cx="528933" cy="53000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pSp>
          <p:nvGrpSpPr>
            <p:cNvPr id="223" name="Google Shape;223;p6"/>
            <p:cNvGrpSpPr/>
            <p:nvPr/>
          </p:nvGrpSpPr>
          <p:grpSpPr>
            <a:xfrm rot="8237778">
              <a:off x="4833001" y="4843458"/>
              <a:ext cx="1299299" cy="1299300"/>
              <a:chOff x="4070965" y="3609113"/>
              <a:chExt cx="2515664" cy="2515664"/>
            </a:xfrm>
          </p:grpSpPr>
          <p:sp>
            <p:nvSpPr>
              <p:cNvPr id="224" name="Google Shape;224;p6"/>
              <p:cNvSpPr/>
              <p:nvPr/>
            </p:nvSpPr>
            <p:spPr>
              <a:xfrm>
                <a:off x="4419600" y="3962400"/>
                <a:ext cx="1828800" cy="1828800"/>
              </a:xfrm>
              <a:prstGeom prst="blockArc">
                <a:avLst>
                  <a:gd name="adj1" fmla="val 15441999"/>
                  <a:gd name="adj2" fmla="val 109001"/>
                  <a:gd name="adj3" fmla="val 491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25" name="Google Shape;225;p6"/>
              <p:cNvSpPr/>
              <p:nvPr/>
            </p:nvSpPr>
            <p:spPr>
              <a:xfrm rot="-6372814">
                <a:off x="4419600" y="3962400"/>
                <a:ext cx="1828800" cy="1828800"/>
              </a:xfrm>
              <a:prstGeom prst="blockArc">
                <a:avLst>
                  <a:gd name="adj1" fmla="val 15441999"/>
                  <a:gd name="adj2" fmla="val 124073"/>
                  <a:gd name="adj3" fmla="val 5031"/>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26" name="Google Shape;226;p6"/>
              <p:cNvSpPr/>
              <p:nvPr/>
            </p:nvSpPr>
            <p:spPr>
              <a:xfrm rot="8905377">
                <a:off x="4414397" y="3952545"/>
                <a:ext cx="1828801" cy="1828800"/>
              </a:xfrm>
              <a:prstGeom prst="blockArc">
                <a:avLst>
                  <a:gd name="adj1" fmla="val 12985196"/>
                  <a:gd name="adj2" fmla="val 39577"/>
                  <a:gd name="adj3" fmla="val 456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sp>
          <p:nvSpPr>
            <p:cNvPr id="227" name="Google Shape;227;p6"/>
            <p:cNvSpPr/>
            <p:nvPr/>
          </p:nvSpPr>
          <p:spPr>
            <a:xfrm rot="-8508716" flipH="1">
              <a:off x="5880952" y="5887049"/>
              <a:ext cx="273158" cy="31537"/>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nvGrpSpPr>
            <p:cNvPr id="228" name="Google Shape;228;p6"/>
            <p:cNvGrpSpPr/>
            <p:nvPr/>
          </p:nvGrpSpPr>
          <p:grpSpPr>
            <a:xfrm>
              <a:off x="4606456" y="4610823"/>
              <a:ext cx="1742752" cy="1742752"/>
              <a:chOff x="4067709" y="3601365"/>
              <a:chExt cx="2526487" cy="2526487"/>
            </a:xfrm>
          </p:grpSpPr>
          <p:sp>
            <p:nvSpPr>
              <p:cNvPr id="229" name="Google Shape;229;p6"/>
              <p:cNvSpPr/>
              <p:nvPr/>
            </p:nvSpPr>
            <p:spPr>
              <a:xfrm>
                <a:off x="4419600" y="3962400"/>
                <a:ext cx="1828800" cy="1828800"/>
              </a:xfrm>
              <a:prstGeom prst="blockArc">
                <a:avLst>
                  <a:gd name="adj1" fmla="val 15441999"/>
                  <a:gd name="adj2" fmla="val 95764"/>
                  <a:gd name="adj3" fmla="val 9609"/>
                </a:avLst>
              </a:prstGeom>
              <a:solidFill>
                <a:srgbClr val="4D4E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30" name="Google Shape;230;p6"/>
              <p:cNvSpPr/>
              <p:nvPr/>
            </p:nvSpPr>
            <p:spPr>
              <a:xfrm rot="-6372814">
                <a:off x="4419600" y="3962400"/>
                <a:ext cx="1828800" cy="1828800"/>
              </a:xfrm>
              <a:prstGeom prst="blockArc">
                <a:avLst>
                  <a:gd name="adj1" fmla="val 18187272"/>
                  <a:gd name="adj2" fmla="val 160416"/>
                  <a:gd name="adj3" fmla="val 979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sp>
            <p:nvSpPr>
              <p:cNvPr id="231" name="Google Shape;231;p6"/>
              <p:cNvSpPr/>
              <p:nvPr/>
            </p:nvSpPr>
            <p:spPr>
              <a:xfrm rot="8840863">
                <a:off x="4416552" y="3950208"/>
                <a:ext cx="1828800" cy="1828800"/>
              </a:xfrm>
              <a:prstGeom prst="blockArc">
                <a:avLst>
                  <a:gd name="adj1" fmla="val 12950067"/>
                  <a:gd name="adj2" fmla="val 95764"/>
                  <a:gd name="adj3" fmla="val 9609"/>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Calibri"/>
                  <a:ea typeface="Calibri"/>
                  <a:cs typeface="Calibri"/>
                  <a:sym typeface="Calibri"/>
                </a:endParaRPr>
              </a:p>
            </p:txBody>
          </p:sp>
        </p:grpSp>
        <p:sp>
          <p:nvSpPr>
            <p:cNvPr id="232" name="Google Shape;232;p6"/>
            <p:cNvSpPr/>
            <p:nvPr/>
          </p:nvSpPr>
          <p:spPr>
            <a:xfrm rot="-1494989">
              <a:off x="5264721" y="5247526"/>
              <a:ext cx="325258" cy="234968"/>
            </a:xfrm>
            <a:prstGeom prst="ellipse">
              <a:avLst/>
            </a:prstGeom>
            <a:solidFill>
              <a:schemeClr val="lt1">
                <a:alpha val="1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3" name="Google Shape;233;p6"/>
            <p:cNvSpPr/>
            <p:nvPr/>
          </p:nvSpPr>
          <p:spPr>
            <a:xfrm rot="-8508716" flipH="1">
              <a:off x="5803234" y="3235305"/>
              <a:ext cx="270734" cy="31257"/>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4" name="Google Shape;234;p6"/>
            <p:cNvSpPr/>
            <p:nvPr/>
          </p:nvSpPr>
          <p:spPr>
            <a:xfrm rot="-8508716" flipH="1">
              <a:off x="4920689" y="1574185"/>
              <a:ext cx="270734" cy="31257"/>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5" name="Google Shape;235;p6"/>
            <p:cNvSpPr/>
            <p:nvPr/>
          </p:nvSpPr>
          <p:spPr>
            <a:xfrm>
              <a:off x="5193636" y="1129321"/>
              <a:ext cx="5546058" cy="1274155"/>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600" b="1" dirty="0">
                  <a:solidFill>
                    <a:schemeClr val="dk1"/>
                  </a:solidFill>
                </a:rPr>
                <a:t>Tourism Growth</a:t>
              </a:r>
              <a:r>
                <a:rPr lang="en-US" sz="1600" dirty="0">
                  <a:solidFill>
                    <a:schemeClr val="dk1"/>
                  </a:solidFill>
                  <a:latin typeface="Arial"/>
                  <a:ea typeface="Arial"/>
                  <a:cs typeface="Arial"/>
                  <a:sym typeface="Arial"/>
                </a:rPr>
                <a:t> </a:t>
              </a:r>
            </a:p>
            <a:p>
              <a:pPr marL="285750" marR="0" lvl="0" indent="-285750" algn="l" rtl="0">
                <a:lnSpc>
                  <a:spcPct val="120000"/>
                </a:lnSpc>
                <a:spcBef>
                  <a:spcPts val="0"/>
                </a:spcBef>
                <a:spcAft>
                  <a:spcPts val="0"/>
                </a:spcAft>
                <a:buFont typeface="Arial" panose="020B0604020202020204" pitchFamily="34" charset="0"/>
                <a:buChar char="•"/>
              </a:pPr>
              <a:r>
                <a:rPr lang="en-US" sz="1600" dirty="0">
                  <a:latin typeface="Roboto" panose="02000000000000000000" pitchFamily="2" charset="0"/>
                  <a:ea typeface="Roboto" panose="02000000000000000000" pitchFamily="2" charset="0"/>
                  <a:cs typeface="Roboto" panose="02000000000000000000" pitchFamily="2" charset="0"/>
                </a:rPr>
                <a:t>Online tourism booking is projected to reach Rs. 473Cr by 2023, over 50% of online booking </a:t>
              </a:r>
            </a:p>
            <a:p>
              <a:pPr marL="0" marR="0" lvl="0" indent="0" algn="l" rtl="0">
                <a:lnSpc>
                  <a:spcPct val="120000"/>
                </a:lnSpc>
                <a:spcBef>
                  <a:spcPts val="0"/>
                </a:spcBef>
                <a:spcAft>
                  <a:spcPts val="0"/>
                </a:spcAft>
                <a:buNone/>
              </a:pPr>
              <a:endParaRPr lang="en-US" sz="1600" dirty="0">
                <a:solidFill>
                  <a:schemeClr val="dk1"/>
                </a:solidFill>
                <a:latin typeface="Arial"/>
                <a:ea typeface="Arial"/>
                <a:cs typeface="Arial"/>
                <a:sym typeface="Arial"/>
              </a:endParaRPr>
            </a:p>
          </p:txBody>
        </p:sp>
        <p:sp>
          <p:nvSpPr>
            <p:cNvPr id="236" name="Google Shape;236;p6"/>
            <p:cNvSpPr/>
            <p:nvPr/>
          </p:nvSpPr>
          <p:spPr>
            <a:xfrm>
              <a:off x="6118181" y="2249130"/>
              <a:ext cx="4851890" cy="978689"/>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1600" dirty="0">
                  <a:solidFill>
                    <a:schemeClr val="dk1"/>
                  </a:solidFill>
                </a:rPr>
                <a:t>Global Tourism market was valued at Rs. 1834Cr from 2019 to 2023 which is projected to reach Rs. 2500 Cr seeing a growth. </a:t>
              </a:r>
              <a:endParaRPr sz="1600" dirty="0"/>
            </a:p>
          </p:txBody>
        </p:sp>
        <p:sp>
          <p:nvSpPr>
            <p:cNvPr id="237" name="Google Shape;237;p6"/>
            <p:cNvSpPr/>
            <p:nvPr/>
          </p:nvSpPr>
          <p:spPr>
            <a:xfrm>
              <a:off x="5261576" y="4098972"/>
              <a:ext cx="4851890" cy="338514"/>
            </a:xfrm>
            <a:prstGeom prst="rect">
              <a:avLst/>
            </a:prstGeom>
            <a:noFill/>
            <a:ln>
              <a:noFill/>
            </a:ln>
          </p:spPr>
          <p:txBody>
            <a:bodyPr spcFirstLastPara="1" wrap="square" lIns="91425" tIns="45700" rIns="91425" bIns="45700" anchor="t" anchorCtr="0">
              <a:spAutoFit/>
            </a:bodyPr>
            <a:lstStyle/>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Customers seek unique and tailored services.</a:t>
              </a:r>
            </a:p>
          </p:txBody>
        </p:sp>
        <p:sp>
          <p:nvSpPr>
            <p:cNvPr id="238" name="Google Shape;238;p6"/>
            <p:cNvSpPr/>
            <p:nvPr/>
          </p:nvSpPr>
          <p:spPr>
            <a:xfrm>
              <a:off x="6195484" y="5039672"/>
              <a:ext cx="4851890" cy="68322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IN" sz="1600" dirty="0"/>
                <a:t>Industry was experiencing steady growth, with annual increase on an average of 4% to 5%</a:t>
              </a:r>
              <a:endParaRPr sz="1600" dirty="0"/>
            </a:p>
          </p:txBody>
        </p:sp>
        <p:sp>
          <p:nvSpPr>
            <p:cNvPr id="240" name="Google Shape;240;p6"/>
            <p:cNvSpPr/>
            <p:nvPr/>
          </p:nvSpPr>
          <p:spPr>
            <a:xfrm>
              <a:off x="5261576" y="2496243"/>
              <a:ext cx="431294" cy="42979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243" name="Google Shape;243;p6"/>
            <p:cNvSpPr/>
            <p:nvPr/>
          </p:nvSpPr>
          <p:spPr>
            <a:xfrm>
              <a:off x="4204696" y="1410291"/>
              <a:ext cx="431294" cy="42979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pSp>
      <p:sp>
        <p:nvSpPr>
          <p:cNvPr id="2" name="TextBox 1">
            <a:extLst>
              <a:ext uri="{FF2B5EF4-FFF2-40B4-BE49-F238E27FC236}">
                <a16:creationId xmlns:a16="http://schemas.microsoft.com/office/drawing/2014/main" id="{23802D52-0EC1-BE7D-312E-888781134E1F}"/>
              </a:ext>
            </a:extLst>
          </p:cNvPr>
          <p:cNvSpPr txBox="1"/>
          <p:nvPr/>
        </p:nvSpPr>
        <p:spPr>
          <a:xfrm>
            <a:off x="5620752" y="725158"/>
            <a:ext cx="3022702" cy="400110"/>
          </a:xfrm>
          <a:prstGeom prst="rect">
            <a:avLst/>
          </a:prstGeom>
          <a:noFill/>
        </p:spPr>
        <p:txBody>
          <a:bodyPr wrap="square" rtlCol="0">
            <a:spAutoFit/>
          </a:bodyPr>
          <a:lstStyle/>
          <a:p>
            <a:r>
              <a:rPr lang="en-IN" sz="2000" b="1" dirty="0"/>
              <a:t>Current Industry Trend</a:t>
            </a:r>
          </a:p>
        </p:txBody>
      </p:sp>
      <p:sp>
        <p:nvSpPr>
          <p:cNvPr id="5" name="TextBox 4">
            <a:extLst>
              <a:ext uri="{FF2B5EF4-FFF2-40B4-BE49-F238E27FC236}">
                <a16:creationId xmlns:a16="http://schemas.microsoft.com/office/drawing/2014/main" id="{C9D84DA1-02AE-BFB5-A27F-3E9484FB7AF6}"/>
              </a:ext>
            </a:extLst>
          </p:cNvPr>
          <p:cNvSpPr txBox="1"/>
          <p:nvPr/>
        </p:nvSpPr>
        <p:spPr>
          <a:xfrm>
            <a:off x="5839211" y="3680440"/>
            <a:ext cx="2306418" cy="400110"/>
          </a:xfrm>
          <a:prstGeom prst="rect">
            <a:avLst/>
          </a:prstGeom>
          <a:noFill/>
        </p:spPr>
        <p:txBody>
          <a:bodyPr wrap="square" rtlCol="0">
            <a:spAutoFit/>
          </a:bodyPr>
          <a:lstStyle/>
          <a:p>
            <a:r>
              <a:rPr lang="en-IN" sz="2000" b="1" dirty="0"/>
              <a:t>Market Trend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2ce5ba8172f_0_5"/>
          <p:cNvSpPr txBox="1"/>
          <p:nvPr/>
        </p:nvSpPr>
        <p:spPr>
          <a:xfrm>
            <a:off x="2819609" y="0"/>
            <a:ext cx="78996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bg1"/>
                </a:solidFill>
                <a:latin typeface="Quattrocento Sans"/>
                <a:ea typeface="Quattrocento Sans"/>
                <a:cs typeface="Quattrocento Sans"/>
                <a:sym typeface="Quattrocento Sans"/>
              </a:rPr>
              <a:t>Business Goals and Objectives</a:t>
            </a:r>
            <a:endParaRPr sz="1200" b="0" i="0" u="none" strike="noStrike" cap="none" dirty="0">
              <a:solidFill>
                <a:schemeClr val="bg1"/>
              </a:solidFill>
              <a:latin typeface="Quattrocento Sans"/>
              <a:ea typeface="Quattrocento Sans"/>
              <a:cs typeface="Quattrocento Sans"/>
              <a:sym typeface="Quattrocento Sans"/>
            </a:endParaRPr>
          </a:p>
        </p:txBody>
      </p:sp>
      <p:sp>
        <p:nvSpPr>
          <p:cNvPr id="99" name="Google Shape;99;g2ce5ba8172f_0_5"/>
          <p:cNvSpPr/>
          <p:nvPr/>
        </p:nvSpPr>
        <p:spPr>
          <a:xfrm>
            <a:off x="1479329" y="1963263"/>
            <a:ext cx="2037300" cy="796200"/>
          </a:xfrm>
          <a:prstGeom prst="homePlate">
            <a:avLst>
              <a:gd name="adj" fmla="val 50000"/>
            </a:avLst>
          </a:prstGeom>
          <a:solidFill>
            <a:srgbClr val="44546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FFFFFF"/>
                </a:solidFill>
                <a:latin typeface="Quattrocento Sans"/>
                <a:ea typeface="Quattrocento Sans"/>
                <a:cs typeface="Quattrocento Sans"/>
                <a:sym typeface="Quattrocento Sans"/>
              </a:rPr>
              <a:t>What?</a:t>
            </a:r>
            <a:endParaRPr sz="1600" b="0" i="0" u="none" strike="noStrike" cap="none">
              <a:solidFill>
                <a:srgbClr val="FFFFFF"/>
              </a:solidFill>
              <a:latin typeface="Quattrocento Sans"/>
              <a:ea typeface="Quattrocento Sans"/>
              <a:cs typeface="Quattrocento Sans"/>
              <a:sym typeface="Quattrocento Sans"/>
            </a:endParaRPr>
          </a:p>
        </p:txBody>
      </p:sp>
      <p:sp>
        <p:nvSpPr>
          <p:cNvPr id="100" name="Google Shape;100;g2ce5ba8172f_0_5"/>
          <p:cNvSpPr/>
          <p:nvPr/>
        </p:nvSpPr>
        <p:spPr>
          <a:xfrm>
            <a:off x="3964753" y="1842363"/>
            <a:ext cx="6250962" cy="934800"/>
          </a:xfrm>
          <a:prstGeom prst="rect">
            <a:avLst/>
          </a:prstGeom>
          <a:solidFill>
            <a:srgbClr val="CFE2F3"/>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285750" lvl="2" indent="-285750">
              <a:buFont typeface="Wingdings" panose="05000000000000000000" pitchFamily="2" charset="2"/>
              <a:buChar char="Ø"/>
            </a:pPr>
            <a:r>
              <a:rPr lang="en-US" sz="1800" dirty="0"/>
              <a:t>Enhance customer engagement with personalized experiences.</a:t>
            </a:r>
          </a:p>
          <a:p>
            <a:pPr marL="285750" lvl="2" indent="-285750">
              <a:buFont typeface="Wingdings" panose="05000000000000000000" pitchFamily="2" charset="2"/>
              <a:buChar char="Ø"/>
            </a:pPr>
            <a:r>
              <a:rPr lang="en-US" sz="1800" dirty="0"/>
              <a:t>Target Customers with suggestion based on preferences</a:t>
            </a:r>
            <a:endParaRPr sz="1800" dirty="0">
              <a:solidFill>
                <a:schemeClr val="dk1"/>
              </a:solidFill>
              <a:latin typeface="Quattrocento Sans"/>
              <a:ea typeface="Quattrocento Sans"/>
              <a:cs typeface="Quattrocento Sans"/>
              <a:sym typeface="Quattrocento Sans"/>
            </a:endParaRPr>
          </a:p>
        </p:txBody>
      </p:sp>
      <p:sp>
        <p:nvSpPr>
          <p:cNvPr id="101" name="Google Shape;101;g2ce5ba8172f_0_5"/>
          <p:cNvSpPr/>
          <p:nvPr/>
        </p:nvSpPr>
        <p:spPr>
          <a:xfrm>
            <a:off x="1479329" y="3118038"/>
            <a:ext cx="2037300" cy="796200"/>
          </a:xfrm>
          <a:prstGeom prst="homePlate">
            <a:avLst>
              <a:gd name="adj" fmla="val 50000"/>
            </a:avLst>
          </a:prstGeom>
          <a:solidFill>
            <a:srgbClr val="44546A"/>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FFFFFF"/>
                </a:solidFill>
                <a:latin typeface="Quattrocento Sans"/>
                <a:ea typeface="Quattrocento Sans"/>
                <a:cs typeface="Quattrocento Sans"/>
                <a:sym typeface="Quattrocento Sans"/>
              </a:rPr>
              <a:t>Why?</a:t>
            </a:r>
            <a:endParaRPr b="0" i="0" u="none" strike="noStrike" cap="none">
              <a:solidFill>
                <a:srgbClr val="000000"/>
              </a:solidFill>
              <a:latin typeface="Calibri"/>
              <a:ea typeface="Calibri"/>
              <a:cs typeface="Calibri"/>
              <a:sym typeface="Calibri"/>
            </a:endParaRPr>
          </a:p>
        </p:txBody>
      </p:sp>
      <p:sp>
        <p:nvSpPr>
          <p:cNvPr id="102" name="Google Shape;102;g2ce5ba8172f_0_5"/>
          <p:cNvSpPr/>
          <p:nvPr/>
        </p:nvSpPr>
        <p:spPr>
          <a:xfrm>
            <a:off x="3964753" y="3066438"/>
            <a:ext cx="6250961" cy="899400"/>
          </a:xfrm>
          <a:prstGeom prst="rect">
            <a:avLst/>
          </a:prstGeom>
          <a:solidFill>
            <a:srgbClr val="CFE2F3"/>
          </a:solidFill>
          <a:ln w="9525" cap="flat" cmpd="sng">
            <a:solidFill>
              <a:srgbClr val="5B9BD5"/>
            </a:solidFill>
            <a:prstDash val="solid"/>
            <a:round/>
            <a:headEnd type="none" w="sm" len="sm"/>
            <a:tailEnd type="none" w="sm" len="sm"/>
          </a:ln>
        </p:spPr>
        <p:txBody>
          <a:bodyPr spcFirstLastPara="1" wrap="square" lIns="91425" tIns="91425" rIns="91425" bIns="91425" anchor="ctr" anchorCtr="0">
            <a:noAutofit/>
          </a:bodyPr>
          <a:lstStyle/>
          <a:p>
            <a:pPr marL="400050" indent="-285750">
              <a:buSzPts val="1800"/>
              <a:buFont typeface="Wingdings" panose="05000000000000000000" pitchFamily="2" charset="2"/>
              <a:buChar char="Ø"/>
            </a:pPr>
            <a:r>
              <a:rPr lang="en-US" sz="1800" dirty="0"/>
              <a:t>Maximize returns on marketing investments by advertising tailored offerings. </a:t>
            </a:r>
          </a:p>
          <a:p>
            <a:pPr marL="457200" marR="0" lvl="0" indent="-342900" algn="l" rtl="0">
              <a:lnSpc>
                <a:spcPct val="100000"/>
              </a:lnSpc>
              <a:spcBef>
                <a:spcPts val="0"/>
              </a:spcBef>
              <a:spcAft>
                <a:spcPts val="0"/>
              </a:spcAft>
              <a:buSzPts val="1800"/>
              <a:buFont typeface="Wingdings" panose="05000000000000000000" pitchFamily="2" charset="2"/>
              <a:buChar char="Ø"/>
            </a:pPr>
            <a:endParaRPr sz="1800" i="0" u="none" strike="noStrike" cap="none" dirty="0">
              <a:solidFill>
                <a:srgbClr val="000000"/>
              </a:solidFill>
              <a:latin typeface="Quattrocento Sans"/>
              <a:ea typeface="Quattrocento Sans"/>
              <a:cs typeface="Quattrocento Sans"/>
              <a:sym typeface="Quattrocento Sans"/>
            </a:endParaRPr>
          </a:p>
        </p:txBody>
      </p:sp>
      <p:sp>
        <p:nvSpPr>
          <p:cNvPr id="103" name="Google Shape;103;g2ce5ba8172f_0_5"/>
          <p:cNvSpPr/>
          <p:nvPr/>
        </p:nvSpPr>
        <p:spPr>
          <a:xfrm>
            <a:off x="1479329" y="4393713"/>
            <a:ext cx="2037300" cy="796200"/>
          </a:xfrm>
          <a:prstGeom prst="homePlate">
            <a:avLst>
              <a:gd name="adj" fmla="val 50000"/>
            </a:avLst>
          </a:prstGeom>
          <a:solidFill>
            <a:srgbClr val="44546A"/>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FFFFFF"/>
                </a:solidFill>
                <a:latin typeface="Quattrocento Sans"/>
                <a:ea typeface="Quattrocento Sans"/>
                <a:cs typeface="Quattrocento Sans"/>
                <a:sym typeface="Quattrocento Sans"/>
              </a:rPr>
              <a:t>Who?</a:t>
            </a:r>
            <a:endParaRPr b="0" i="0" u="none" strike="noStrike" cap="none">
              <a:solidFill>
                <a:srgbClr val="000000"/>
              </a:solidFill>
              <a:latin typeface="Calibri"/>
              <a:ea typeface="Calibri"/>
              <a:cs typeface="Calibri"/>
              <a:sym typeface="Calibri"/>
            </a:endParaRPr>
          </a:p>
        </p:txBody>
      </p:sp>
      <p:sp>
        <p:nvSpPr>
          <p:cNvPr id="104" name="Google Shape;104;g2ce5ba8172f_0_5"/>
          <p:cNvSpPr/>
          <p:nvPr/>
        </p:nvSpPr>
        <p:spPr>
          <a:xfrm>
            <a:off x="3964754" y="4255113"/>
            <a:ext cx="6250960" cy="1093800"/>
          </a:xfrm>
          <a:prstGeom prst="rect">
            <a:avLst/>
          </a:prstGeom>
          <a:solidFill>
            <a:srgbClr val="CFE2F3"/>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285750" marR="0" lvl="0" indent="-285750" rtl="0">
              <a:lnSpc>
                <a:spcPct val="100000"/>
              </a:lnSpc>
              <a:spcBef>
                <a:spcPts val="0"/>
              </a:spcBef>
              <a:spcAft>
                <a:spcPts val="0"/>
              </a:spcAft>
              <a:buClr>
                <a:srgbClr val="000000"/>
              </a:buClr>
              <a:buSzPts val="1400"/>
              <a:buFont typeface="Wingdings" panose="05000000000000000000" pitchFamily="2" charset="2"/>
              <a:buChar char="Ø"/>
            </a:pPr>
            <a:r>
              <a:rPr lang="en-IN" sz="1800" dirty="0">
                <a:latin typeface="+mj-lt"/>
                <a:ea typeface="Calibri"/>
                <a:cs typeface="Calibri"/>
                <a:sym typeface="Calibri"/>
              </a:rPr>
              <a:t>Target all the customer segments with personalized marketing</a:t>
            </a:r>
            <a:endParaRPr sz="1800" b="0" i="0" u="none" strike="noStrike" cap="none" dirty="0">
              <a:solidFill>
                <a:srgbClr val="000000"/>
              </a:solidFill>
              <a:latin typeface="+mj-lt"/>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dirty="0"/>
              <a:t>Scope of Data</a:t>
            </a:r>
            <a:endParaRPr dirty="0"/>
          </a:p>
        </p:txBody>
      </p:sp>
      <p:pic>
        <p:nvPicPr>
          <p:cNvPr id="2" name="table">
            <a:extLst>
              <a:ext uri="{FF2B5EF4-FFF2-40B4-BE49-F238E27FC236}">
                <a16:creationId xmlns:a16="http://schemas.microsoft.com/office/drawing/2014/main" id="{6064C797-8EFC-971A-81B8-9F514144CFAF}"/>
              </a:ext>
            </a:extLst>
          </p:cNvPr>
          <p:cNvPicPr>
            <a:picLocks noChangeAspect="1"/>
          </p:cNvPicPr>
          <p:nvPr/>
        </p:nvPicPr>
        <p:blipFill>
          <a:blip r:embed="rId3"/>
          <a:stretch>
            <a:fillRect/>
          </a:stretch>
        </p:blipFill>
        <p:spPr>
          <a:xfrm>
            <a:off x="5093304" y="2169973"/>
            <a:ext cx="6683225" cy="3548888"/>
          </a:xfrm>
          <a:prstGeom prst="rect">
            <a:avLst/>
          </a:prstGeom>
        </p:spPr>
      </p:pic>
      <p:sp>
        <p:nvSpPr>
          <p:cNvPr id="4" name="TextBox 3">
            <a:extLst>
              <a:ext uri="{FF2B5EF4-FFF2-40B4-BE49-F238E27FC236}">
                <a16:creationId xmlns:a16="http://schemas.microsoft.com/office/drawing/2014/main" id="{B7285BB4-570B-C055-69E4-8152D3975EA1}"/>
              </a:ext>
            </a:extLst>
          </p:cNvPr>
          <p:cNvSpPr txBox="1"/>
          <p:nvPr/>
        </p:nvSpPr>
        <p:spPr>
          <a:xfrm>
            <a:off x="4011563" y="746689"/>
            <a:ext cx="7764966" cy="1323439"/>
          </a:xfrm>
          <a:prstGeom prst="rect">
            <a:avLst/>
          </a:prstGeom>
          <a:noFill/>
        </p:spPr>
        <p:txBody>
          <a:bodyPr wrap="square" rtlCol="0">
            <a:spAutoFit/>
          </a:bodyPr>
          <a:lstStyle/>
          <a:p>
            <a:r>
              <a:rPr lang="en-IN" sz="2000" b="1" dirty="0"/>
              <a:t>KPI:</a:t>
            </a:r>
          </a:p>
          <a:p>
            <a:pPr marL="342900" indent="-342900">
              <a:buFont typeface="Arial" panose="020B0604020202020204" pitchFamily="34" charset="0"/>
              <a:buChar char="•"/>
            </a:pPr>
            <a:r>
              <a:rPr lang="en-IN" sz="2000" dirty="0"/>
              <a:t>Increase in customers after personalized marketing  </a:t>
            </a:r>
          </a:p>
          <a:p>
            <a:pPr marL="342900" indent="-342900">
              <a:buFont typeface="Arial" panose="020B0604020202020204" pitchFamily="34" charset="0"/>
              <a:buChar char="•"/>
            </a:pPr>
            <a:r>
              <a:rPr lang="en-IN" sz="2000" dirty="0"/>
              <a:t>Which category of customers has seen an increase </a:t>
            </a:r>
          </a:p>
          <a:p>
            <a:pPr marL="342900" indent="-342900">
              <a:buFont typeface="Arial" panose="020B0604020202020204" pitchFamily="34" charset="0"/>
              <a:buChar char="•"/>
            </a:pPr>
            <a:r>
              <a:rPr lang="en-IN" sz="2000" dirty="0"/>
              <a:t>Average Percentage of new customers after marketing </a:t>
            </a:r>
          </a:p>
        </p:txBody>
      </p:sp>
      <p:sp>
        <p:nvSpPr>
          <p:cNvPr id="6" name="TextBox 5">
            <a:extLst>
              <a:ext uri="{FF2B5EF4-FFF2-40B4-BE49-F238E27FC236}">
                <a16:creationId xmlns:a16="http://schemas.microsoft.com/office/drawing/2014/main" id="{A2E63A11-2776-ABBC-8716-4E6E86559478}"/>
              </a:ext>
            </a:extLst>
          </p:cNvPr>
          <p:cNvSpPr txBox="1"/>
          <p:nvPr/>
        </p:nvSpPr>
        <p:spPr>
          <a:xfrm>
            <a:off x="487636" y="3944417"/>
            <a:ext cx="3811690" cy="2913583"/>
          </a:xfrm>
          <a:prstGeom prst="rect">
            <a:avLst/>
          </a:prstGeom>
          <a:noFill/>
        </p:spPr>
        <p:txBody>
          <a:bodyPr wrap="square" rtlCol="0">
            <a:spAutoFit/>
          </a:bodyPr>
          <a:lstStyle/>
          <a:p>
            <a:r>
              <a:rPr lang="en-IN" sz="1800" b="1" dirty="0"/>
              <a:t>Measures:</a:t>
            </a:r>
          </a:p>
          <a:p>
            <a:pPr marL="342900" indent="-342900">
              <a:buAutoNum type="arabicPeriod"/>
            </a:pPr>
            <a:r>
              <a:rPr lang="en-IN" sz="1600" dirty="0"/>
              <a:t>Total Amount spend per customers</a:t>
            </a:r>
          </a:p>
          <a:p>
            <a:pPr marL="342900" indent="-342900">
              <a:buAutoNum type="arabicPeriod"/>
            </a:pPr>
            <a:r>
              <a:rPr lang="en-IN" sz="1600" dirty="0"/>
              <a:t>Age of Customer</a:t>
            </a:r>
          </a:p>
          <a:p>
            <a:pPr marL="342900" indent="-342900">
              <a:buAutoNum type="arabicPeriod"/>
            </a:pPr>
            <a:r>
              <a:rPr lang="en-IN" sz="1600" dirty="0"/>
              <a:t>Satisfaction score</a:t>
            </a:r>
          </a:p>
          <a:p>
            <a:pPr marL="342900" indent="-342900">
              <a:buAutoNum type="arabicPeriod"/>
            </a:pPr>
            <a:r>
              <a:rPr lang="en-IN" sz="1600" dirty="0"/>
              <a:t>Travel distances</a:t>
            </a:r>
          </a:p>
          <a:p>
            <a:pPr marL="342900" indent="-342900">
              <a:buAutoNum type="arabicPeriod"/>
            </a:pPr>
            <a:r>
              <a:rPr lang="en-IN" sz="1600" dirty="0"/>
              <a:t>Hotel rating</a:t>
            </a:r>
          </a:p>
          <a:p>
            <a:pPr marL="342900" indent="-342900">
              <a:buAutoNum type="arabicPeriod"/>
            </a:pPr>
            <a:r>
              <a:rPr lang="en-IN" sz="1600" dirty="0"/>
              <a:t>Number of stay</a:t>
            </a:r>
          </a:p>
          <a:p>
            <a:pPr marL="342900" indent="-342900">
              <a:buAutoNum type="arabicPeriod"/>
            </a:pPr>
            <a:r>
              <a:rPr lang="en-IN" sz="1600" dirty="0"/>
              <a:t>Number of places visited</a:t>
            </a:r>
          </a:p>
          <a:p>
            <a:pPr marL="342900" indent="-342900">
              <a:buAutoNum type="arabicPeriod"/>
            </a:pPr>
            <a:endParaRPr lang="en-IN" sz="1600" dirty="0"/>
          </a:p>
          <a:p>
            <a:pPr marL="342900" indent="-342900">
              <a:buAutoNum type="arabicPeriod"/>
            </a:pPr>
            <a:endParaRPr lang="en-IN" sz="1800" dirty="0"/>
          </a:p>
          <a:p>
            <a:pPr marL="285750" indent="-285750">
              <a:buFont typeface="Arial" panose="020B0604020202020204" pitchFamily="34" charset="0"/>
              <a:buChar char="•"/>
            </a:pPr>
            <a:endParaRPr lang="en-IN" sz="1800" b="1" dirty="0"/>
          </a:p>
        </p:txBody>
      </p:sp>
      <p:sp>
        <p:nvSpPr>
          <p:cNvPr id="7" name="TextBox 6">
            <a:extLst>
              <a:ext uri="{FF2B5EF4-FFF2-40B4-BE49-F238E27FC236}">
                <a16:creationId xmlns:a16="http://schemas.microsoft.com/office/drawing/2014/main" id="{7B358E16-D6A5-901D-D853-31077A72C502}"/>
              </a:ext>
            </a:extLst>
          </p:cNvPr>
          <p:cNvSpPr txBox="1"/>
          <p:nvPr/>
        </p:nvSpPr>
        <p:spPr>
          <a:xfrm>
            <a:off x="415471" y="666962"/>
            <a:ext cx="4896465" cy="3631763"/>
          </a:xfrm>
          <a:prstGeom prst="rect">
            <a:avLst/>
          </a:prstGeom>
          <a:noFill/>
        </p:spPr>
        <p:txBody>
          <a:bodyPr wrap="square" rtlCol="0">
            <a:spAutoFit/>
          </a:bodyPr>
          <a:lstStyle/>
          <a:p>
            <a:r>
              <a:rPr lang="en-IN" sz="1800" b="1" dirty="0"/>
              <a:t>NO Master Data tables</a:t>
            </a:r>
          </a:p>
          <a:p>
            <a:endParaRPr lang="en-IN" sz="1800" b="1" dirty="0"/>
          </a:p>
          <a:p>
            <a:r>
              <a:rPr lang="en-IN" sz="1800" b="1" dirty="0"/>
              <a:t>Transaction Date Table</a:t>
            </a:r>
          </a:p>
          <a:p>
            <a:pPr marL="285750" indent="-285750">
              <a:buFont typeface="Arial" panose="020B0604020202020204" pitchFamily="34" charset="0"/>
              <a:buChar char="•"/>
            </a:pPr>
            <a:r>
              <a:rPr lang="en-IN" sz="1800" dirty="0"/>
              <a:t>Customers data</a:t>
            </a:r>
          </a:p>
          <a:p>
            <a:pPr marL="285750" lvl="3" indent="-285750">
              <a:buFont typeface="Arial" panose="020B0604020202020204" pitchFamily="34" charset="0"/>
              <a:buChar char="•"/>
            </a:pPr>
            <a:r>
              <a:rPr lang="en-IN" sz="1800" dirty="0"/>
              <a:t>Travel Data</a:t>
            </a:r>
          </a:p>
          <a:p>
            <a:pPr marL="285750" lvl="3" indent="-285750">
              <a:buFont typeface="Arial" panose="020B0604020202020204" pitchFamily="34" charset="0"/>
              <a:buChar char="•"/>
            </a:pPr>
            <a:r>
              <a:rPr lang="en-IN" sz="1800" dirty="0"/>
              <a:t>Tourism Data</a:t>
            </a:r>
          </a:p>
          <a:p>
            <a:pPr marL="285750" lvl="3" indent="-285750">
              <a:buFont typeface="Arial" panose="020B0604020202020204" pitchFamily="34" charset="0"/>
              <a:buChar char="•"/>
            </a:pPr>
            <a:r>
              <a:rPr lang="en-IN" sz="1800" dirty="0"/>
              <a:t>Hotel Data</a:t>
            </a:r>
          </a:p>
          <a:p>
            <a:pPr marL="285750" indent="-285750">
              <a:buFont typeface="Arial" panose="020B0604020202020204" pitchFamily="34" charset="0"/>
              <a:buChar char="•"/>
            </a:pPr>
            <a:r>
              <a:rPr lang="en-IN" sz="1800" dirty="0"/>
              <a:t>Booking ID</a:t>
            </a:r>
          </a:p>
          <a:p>
            <a:pPr marL="285750" indent="-285750">
              <a:buFont typeface="Arial" panose="020B0604020202020204" pitchFamily="34" charset="0"/>
              <a:buChar char="•"/>
            </a:pPr>
            <a:r>
              <a:rPr lang="en-IN" sz="1800" dirty="0"/>
              <a:t>Booking Date</a:t>
            </a:r>
          </a:p>
          <a:p>
            <a:pPr marL="285750" indent="-285750">
              <a:buFont typeface="Arial" panose="020B0604020202020204" pitchFamily="34" charset="0"/>
              <a:buChar char="•"/>
            </a:pPr>
            <a:r>
              <a:rPr lang="en-IN" sz="1800" dirty="0"/>
              <a:t>Departure Date</a:t>
            </a:r>
          </a:p>
          <a:p>
            <a:pPr marL="285750" indent="-285750">
              <a:buFont typeface="Arial" panose="020B0604020202020204" pitchFamily="34" charset="0"/>
              <a:buChar char="•"/>
            </a:pPr>
            <a:r>
              <a:rPr lang="en-IN" sz="1800" dirty="0"/>
              <a:t>Payment Details</a:t>
            </a:r>
          </a:p>
          <a:p>
            <a:pPr marL="285750" lvl="3"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8B2B8C9B-1F2B-E06B-26EB-892BA7BF9351}"/>
              </a:ext>
            </a:extLst>
          </p:cNvPr>
          <p:cNvSpPr txBox="1"/>
          <p:nvPr/>
        </p:nvSpPr>
        <p:spPr>
          <a:xfrm>
            <a:off x="5093305" y="2186680"/>
            <a:ext cx="3273948" cy="281975"/>
          </a:xfrm>
          <a:prstGeom prst="rect">
            <a:avLst/>
          </a:prstGeom>
          <a:solidFill>
            <a:schemeClr val="accent5"/>
          </a:solidFill>
        </p:spPr>
        <p:txBody>
          <a:bodyPr wrap="square" rtlCol="0">
            <a:spAutoFit/>
          </a:bodyPr>
          <a:lstStyle/>
          <a:p>
            <a:endParaRPr lang="en-IN" dirty="0"/>
          </a:p>
        </p:txBody>
      </p:sp>
    </p:spTree>
    <p:extLst>
      <p:ext uri="{BB962C8B-B14F-4D97-AF65-F5344CB8AC3E}">
        <p14:creationId xmlns:p14="http://schemas.microsoft.com/office/powerpoint/2010/main" val="331915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8"/>
          <p:cNvSpPr txBox="1">
            <a:spLocks noGrp="1"/>
          </p:cNvSpPr>
          <p:nvPr>
            <p:ph type="title"/>
          </p:nvPr>
        </p:nvSpPr>
        <p:spPr>
          <a:xfrm>
            <a:off x="599655" y="58925"/>
            <a:ext cx="10940304" cy="40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dirty="0"/>
              <a:t>Scope of Data</a:t>
            </a:r>
            <a:endParaRPr dirty="0"/>
          </a:p>
        </p:txBody>
      </p:sp>
      <p:pic>
        <p:nvPicPr>
          <p:cNvPr id="2" name="table">
            <a:extLst>
              <a:ext uri="{FF2B5EF4-FFF2-40B4-BE49-F238E27FC236}">
                <a16:creationId xmlns:a16="http://schemas.microsoft.com/office/drawing/2014/main" id="{6064C797-8EFC-971A-81B8-9F514144CFAF}"/>
              </a:ext>
            </a:extLst>
          </p:cNvPr>
          <p:cNvPicPr>
            <a:picLocks noChangeAspect="1"/>
          </p:cNvPicPr>
          <p:nvPr/>
        </p:nvPicPr>
        <p:blipFill>
          <a:blip r:embed="rId3"/>
          <a:stretch>
            <a:fillRect/>
          </a:stretch>
        </p:blipFill>
        <p:spPr>
          <a:xfrm>
            <a:off x="5093304" y="2169973"/>
            <a:ext cx="6683225" cy="3548888"/>
          </a:xfrm>
          <a:prstGeom prst="rect">
            <a:avLst/>
          </a:prstGeom>
        </p:spPr>
      </p:pic>
      <p:sp>
        <p:nvSpPr>
          <p:cNvPr id="4" name="TextBox 3">
            <a:extLst>
              <a:ext uri="{FF2B5EF4-FFF2-40B4-BE49-F238E27FC236}">
                <a16:creationId xmlns:a16="http://schemas.microsoft.com/office/drawing/2014/main" id="{B7285BB4-570B-C055-69E4-8152D3975EA1}"/>
              </a:ext>
            </a:extLst>
          </p:cNvPr>
          <p:cNvSpPr txBox="1"/>
          <p:nvPr/>
        </p:nvSpPr>
        <p:spPr>
          <a:xfrm>
            <a:off x="4011563" y="746689"/>
            <a:ext cx="7764966" cy="1323439"/>
          </a:xfrm>
          <a:prstGeom prst="rect">
            <a:avLst/>
          </a:prstGeom>
          <a:noFill/>
        </p:spPr>
        <p:txBody>
          <a:bodyPr wrap="square" rtlCol="0">
            <a:spAutoFit/>
          </a:bodyPr>
          <a:lstStyle/>
          <a:p>
            <a:r>
              <a:rPr lang="en-IN" sz="2000" b="1" dirty="0"/>
              <a:t>KPI:</a:t>
            </a:r>
          </a:p>
          <a:p>
            <a:pPr marL="342900" indent="-342900">
              <a:buFont typeface="Arial" panose="020B0604020202020204" pitchFamily="34" charset="0"/>
              <a:buChar char="•"/>
            </a:pPr>
            <a:r>
              <a:rPr lang="en-IN" sz="2000" dirty="0"/>
              <a:t>Increase in customers after personalized marketing  </a:t>
            </a:r>
          </a:p>
          <a:p>
            <a:pPr marL="342900" indent="-342900">
              <a:buFont typeface="Arial" panose="020B0604020202020204" pitchFamily="34" charset="0"/>
              <a:buChar char="•"/>
            </a:pPr>
            <a:r>
              <a:rPr lang="en-IN" sz="2000" dirty="0"/>
              <a:t>Which category of customers has seen an increase </a:t>
            </a:r>
          </a:p>
          <a:p>
            <a:pPr marL="342900" indent="-342900">
              <a:buFont typeface="Arial" panose="020B0604020202020204" pitchFamily="34" charset="0"/>
              <a:buChar char="•"/>
            </a:pPr>
            <a:r>
              <a:rPr lang="en-IN" sz="2000" dirty="0"/>
              <a:t>Average Percentage of new customers after marketing </a:t>
            </a:r>
          </a:p>
        </p:txBody>
      </p:sp>
      <p:sp>
        <p:nvSpPr>
          <p:cNvPr id="6" name="TextBox 5">
            <a:extLst>
              <a:ext uri="{FF2B5EF4-FFF2-40B4-BE49-F238E27FC236}">
                <a16:creationId xmlns:a16="http://schemas.microsoft.com/office/drawing/2014/main" id="{A2E63A11-2776-ABBC-8716-4E6E86559478}"/>
              </a:ext>
            </a:extLst>
          </p:cNvPr>
          <p:cNvSpPr txBox="1"/>
          <p:nvPr/>
        </p:nvSpPr>
        <p:spPr>
          <a:xfrm>
            <a:off x="487636" y="3944417"/>
            <a:ext cx="3811690" cy="2913583"/>
          </a:xfrm>
          <a:prstGeom prst="rect">
            <a:avLst/>
          </a:prstGeom>
          <a:noFill/>
        </p:spPr>
        <p:txBody>
          <a:bodyPr wrap="square" rtlCol="0">
            <a:spAutoFit/>
          </a:bodyPr>
          <a:lstStyle/>
          <a:p>
            <a:r>
              <a:rPr lang="en-IN" sz="1800" b="1" dirty="0"/>
              <a:t>Measures:</a:t>
            </a:r>
          </a:p>
          <a:p>
            <a:pPr marL="342900" indent="-342900">
              <a:buAutoNum type="arabicPeriod"/>
            </a:pPr>
            <a:r>
              <a:rPr lang="en-IN" sz="1600" dirty="0"/>
              <a:t>Total Amount spend per customers</a:t>
            </a:r>
          </a:p>
          <a:p>
            <a:pPr marL="342900" indent="-342900">
              <a:buAutoNum type="arabicPeriod"/>
            </a:pPr>
            <a:r>
              <a:rPr lang="en-IN" sz="1600" dirty="0"/>
              <a:t>Age of Customer</a:t>
            </a:r>
          </a:p>
          <a:p>
            <a:pPr marL="342900" indent="-342900">
              <a:buAutoNum type="arabicPeriod"/>
            </a:pPr>
            <a:r>
              <a:rPr lang="en-IN" sz="1600" dirty="0"/>
              <a:t>Satisfaction score</a:t>
            </a:r>
          </a:p>
          <a:p>
            <a:pPr marL="342900" indent="-342900">
              <a:buAutoNum type="arabicPeriod"/>
            </a:pPr>
            <a:r>
              <a:rPr lang="en-IN" sz="1600" dirty="0"/>
              <a:t>Travel distances</a:t>
            </a:r>
          </a:p>
          <a:p>
            <a:pPr marL="342900" indent="-342900">
              <a:buAutoNum type="arabicPeriod"/>
            </a:pPr>
            <a:r>
              <a:rPr lang="en-IN" sz="1600" dirty="0"/>
              <a:t>Hotel rating</a:t>
            </a:r>
          </a:p>
          <a:p>
            <a:pPr marL="342900" indent="-342900">
              <a:buAutoNum type="arabicPeriod"/>
            </a:pPr>
            <a:r>
              <a:rPr lang="en-IN" sz="1600" dirty="0"/>
              <a:t>Number of stay</a:t>
            </a:r>
          </a:p>
          <a:p>
            <a:pPr marL="342900" indent="-342900">
              <a:buAutoNum type="arabicPeriod"/>
            </a:pPr>
            <a:r>
              <a:rPr lang="en-IN" sz="1600" dirty="0"/>
              <a:t>Number of places visited</a:t>
            </a:r>
          </a:p>
          <a:p>
            <a:pPr marL="342900" indent="-342900">
              <a:buAutoNum type="arabicPeriod"/>
            </a:pPr>
            <a:endParaRPr lang="en-IN" sz="1600" dirty="0"/>
          </a:p>
          <a:p>
            <a:pPr marL="342900" indent="-342900">
              <a:buAutoNum type="arabicPeriod"/>
            </a:pPr>
            <a:endParaRPr lang="en-IN" sz="1800" dirty="0"/>
          </a:p>
          <a:p>
            <a:pPr marL="285750" indent="-285750">
              <a:buFont typeface="Arial" panose="020B0604020202020204" pitchFamily="34" charset="0"/>
              <a:buChar char="•"/>
            </a:pPr>
            <a:endParaRPr lang="en-IN" sz="1800" b="1" dirty="0"/>
          </a:p>
        </p:txBody>
      </p:sp>
      <p:sp>
        <p:nvSpPr>
          <p:cNvPr id="7" name="TextBox 6">
            <a:extLst>
              <a:ext uri="{FF2B5EF4-FFF2-40B4-BE49-F238E27FC236}">
                <a16:creationId xmlns:a16="http://schemas.microsoft.com/office/drawing/2014/main" id="{7B358E16-D6A5-901D-D853-31077A72C502}"/>
              </a:ext>
            </a:extLst>
          </p:cNvPr>
          <p:cNvSpPr txBox="1"/>
          <p:nvPr/>
        </p:nvSpPr>
        <p:spPr>
          <a:xfrm>
            <a:off x="415471" y="666962"/>
            <a:ext cx="4896465" cy="3631763"/>
          </a:xfrm>
          <a:prstGeom prst="rect">
            <a:avLst/>
          </a:prstGeom>
          <a:noFill/>
        </p:spPr>
        <p:txBody>
          <a:bodyPr wrap="square" rtlCol="0">
            <a:spAutoFit/>
          </a:bodyPr>
          <a:lstStyle/>
          <a:p>
            <a:r>
              <a:rPr lang="en-IN" sz="1800" b="1" dirty="0"/>
              <a:t>NO Master Data tables</a:t>
            </a:r>
          </a:p>
          <a:p>
            <a:endParaRPr lang="en-IN" sz="1800" b="1" dirty="0"/>
          </a:p>
          <a:p>
            <a:r>
              <a:rPr lang="en-IN" sz="1800" b="1" dirty="0"/>
              <a:t>Transaction Date Table</a:t>
            </a:r>
          </a:p>
          <a:p>
            <a:pPr marL="285750" indent="-285750">
              <a:buFont typeface="Arial" panose="020B0604020202020204" pitchFamily="34" charset="0"/>
              <a:buChar char="•"/>
            </a:pPr>
            <a:r>
              <a:rPr lang="en-IN" sz="1800" dirty="0"/>
              <a:t>Customers data</a:t>
            </a:r>
          </a:p>
          <a:p>
            <a:pPr marL="285750" lvl="3" indent="-285750">
              <a:buFont typeface="Arial" panose="020B0604020202020204" pitchFamily="34" charset="0"/>
              <a:buChar char="•"/>
            </a:pPr>
            <a:r>
              <a:rPr lang="en-IN" sz="1800" dirty="0"/>
              <a:t>Travel Data</a:t>
            </a:r>
          </a:p>
          <a:p>
            <a:pPr marL="285750" lvl="3" indent="-285750">
              <a:buFont typeface="Arial" panose="020B0604020202020204" pitchFamily="34" charset="0"/>
              <a:buChar char="•"/>
            </a:pPr>
            <a:r>
              <a:rPr lang="en-IN" sz="1800" dirty="0"/>
              <a:t>Tourism Data</a:t>
            </a:r>
          </a:p>
          <a:p>
            <a:pPr marL="285750" lvl="3" indent="-285750">
              <a:buFont typeface="Arial" panose="020B0604020202020204" pitchFamily="34" charset="0"/>
              <a:buChar char="•"/>
            </a:pPr>
            <a:r>
              <a:rPr lang="en-IN" sz="1800" dirty="0"/>
              <a:t>Hotel Data</a:t>
            </a:r>
          </a:p>
          <a:p>
            <a:pPr marL="285750" indent="-285750">
              <a:buFont typeface="Arial" panose="020B0604020202020204" pitchFamily="34" charset="0"/>
              <a:buChar char="•"/>
            </a:pPr>
            <a:r>
              <a:rPr lang="en-IN" sz="1800" dirty="0"/>
              <a:t>Booking ID</a:t>
            </a:r>
          </a:p>
          <a:p>
            <a:pPr marL="285750" indent="-285750">
              <a:buFont typeface="Arial" panose="020B0604020202020204" pitchFamily="34" charset="0"/>
              <a:buChar char="•"/>
            </a:pPr>
            <a:r>
              <a:rPr lang="en-IN" sz="1800" dirty="0"/>
              <a:t>Booking Date</a:t>
            </a:r>
          </a:p>
          <a:p>
            <a:pPr marL="285750" indent="-285750">
              <a:buFont typeface="Arial" panose="020B0604020202020204" pitchFamily="34" charset="0"/>
              <a:buChar char="•"/>
            </a:pPr>
            <a:r>
              <a:rPr lang="en-IN" sz="1800" dirty="0"/>
              <a:t>Departure Date</a:t>
            </a:r>
          </a:p>
          <a:p>
            <a:pPr marL="285750" indent="-285750">
              <a:buFont typeface="Arial" panose="020B0604020202020204" pitchFamily="34" charset="0"/>
              <a:buChar char="•"/>
            </a:pPr>
            <a:r>
              <a:rPr lang="en-IN" sz="1800" dirty="0"/>
              <a:t>Payment Details</a:t>
            </a:r>
          </a:p>
          <a:p>
            <a:pPr marL="285750" lvl="3"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8B2B8C9B-1F2B-E06B-26EB-892BA7BF9351}"/>
              </a:ext>
            </a:extLst>
          </p:cNvPr>
          <p:cNvSpPr txBox="1"/>
          <p:nvPr/>
        </p:nvSpPr>
        <p:spPr>
          <a:xfrm>
            <a:off x="5093305" y="2186680"/>
            <a:ext cx="3273948" cy="281975"/>
          </a:xfrm>
          <a:prstGeom prst="rect">
            <a:avLst/>
          </a:prstGeom>
          <a:solidFill>
            <a:schemeClr val="accent5"/>
          </a:solidFill>
        </p:spPr>
        <p:txBody>
          <a:bodyPr wrap="square" rtlCol="0">
            <a:spAutoFit/>
          </a:bodyPr>
          <a:lstStyle/>
          <a:p>
            <a:endParaRPr lang="en-IN" dirty="0"/>
          </a:p>
        </p:txBody>
      </p:sp>
    </p:spTree>
    <p:extLst>
      <p:ext uri="{BB962C8B-B14F-4D97-AF65-F5344CB8AC3E}">
        <p14:creationId xmlns:p14="http://schemas.microsoft.com/office/powerpoint/2010/main" val="90564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03" name="Google Shape;303;p11"/>
          <p:cNvSpPr txBox="1"/>
          <p:nvPr/>
        </p:nvSpPr>
        <p:spPr>
          <a:xfrm>
            <a:off x="1582192" y="1158513"/>
            <a:ext cx="470000" cy="7078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1</a:t>
            </a:r>
            <a:endParaRPr lang="en-US" dirty="0"/>
          </a:p>
        </p:txBody>
      </p:sp>
      <p:sp>
        <p:nvSpPr>
          <p:cNvPr id="304" name="Google Shape;304;p11"/>
          <p:cNvSpPr txBox="1"/>
          <p:nvPr/>
        </p:nvSpPr>
        <p:spPr>
          <a:xfrm>
            <a:off x="897028" y="2268439"/>
            <a:ext cx="470000" cy="707886"/>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4000">
                <a:solidFill>
                  <a:schemeClr val="lt1"/>
                </a:solidFill>
                <a:latin typeface="Arial"/>
                <a:ea typeface="Arial"/>
                <a:cs typeface="Arial"/>
                <a:sym typeface="Arial"/>
              </a:rPr>
              <a:t>2</a:t>
            </a:r>
            <a:endParaRPr/>
          </a:p>
        </p:txBody>
      </p:sp>
      <p:sp>
        <p:nvSpPr>
          <p:cNvPr id="306" name="Google Shape;306;p11"/>
          <p:cNvSpPr txBox="1">
            <a:spLocks noGrp="1"/>
          </p:cNvSpPr>
          <p:nvPr>
            <p:ph type="title"/>
          </p:nvPr>
        </p:nvSpPr>
        <p:spPr>
          <a:xfrm>
            <a:off x="-1061997" y="-1120946"/>
            <a:ext cx="10940304" cy="4083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800"/>
              <a:buFont typeface="Arial"/>
              <a:buNone/>
            </a:pPr>
            <a:r>
              <a:rPr lang="en-US"/>
              <a:t>Conclusion &amp; Business Benefits</a:t>
            </a:r>
            <a:endParaRPr/>
          </a:p>
        </p:txBody>
      </p:sp>
      <p:sp>
        <p:nvSpPr>
          <p:cNvPr id="3" name="TextBox 2">
            <a:extLst>
              <a:ext uri="{FF2B5EF4-FFF2-40B4-BE49-F238E27FC236}">
                <a16:creationId xmlns:a16="http://schemas.microsoft.com/office/drawing/2014/main" id="{DBADD760-C2AE-1452-6BD4-CC0D3FEBEBE9}"/>
              </a:ext>
            </a:extLst>
          </p:cNvPr>
          <p:cNvSpPr txBox="1"/>
          <p:nvPr/>
        </p:nvSpPr>
        <p:spPr>
          <a:xfrm>
            <a:off x="2543137" y="843176"/>
            <a:ext cx="7335170" cy="58477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4000"/>
              <a:buFont typeface="Arial"/>
              <a:buNone/>
            </a:pPr>
            <a:r>
              <a:rPr lang="en-US" sz="3200" b="1" i="0" u="none" strike="noStrike" cap="none" dirty="0">
                <a:solidFill>
                  <a:schemeClr val="tx1"/>
                </a:solidFill>
                <a:latin typeface="Quattrocento Sans"/>
                <a:ea typeface="Quattrocento Sans"/>
                <a:cs typeface="Quattrocento Sans"/>
                <a:sym typeface="Quattrocento Sans"/>
              </a:rPr>
              <a:t>Measurable and Quantifiable Outcomes</a:t>
            </a:r>
            <a:endParaRPr lang="en-US" sz="3200" b="0" i="0" u="none" strike="noStrike" cap="none" dirty="0">
              <a:solidFill>
                <a:schemeClr val="tx1"/>
              </a:solidFill>
              <a:latin typeface="Quattrocento Sans"/>
              <a:ea typeface="Quattrocento Sans"/>
              <a:cs typeface="Quattrocento Sans"/>
              <a:sym typeface="Quattrocento Sans"/>
            </a:endParaRPr>
          </a:p>
        </p:txBody>
      </p:sp>
      <p:sp>
        <p:nvSpPr>
          <p:cNvPr id="4" name="Google Shape;125;g2c7d4c994a3_0_73">
            <a:extLst>
              <a:ext uri="{FF2B5EF4-FFF2-40B4-BE49-F238E27FC236}">
                <a16:creationId xmlns:a16="http://schemas.microsoft.com/office/drawing/2014/main" id="{422779DA-D975-25BB-5434-DF7092F0127C}"/>
              </a:ext>
            </a:extLst>
          </p:cNvPr>
          <p:cNvSpPr/>
          <p:nvPr/>
        </p:nvSpPr>
        <p:spPr>
          <a:xfrm>
            <a:off x="530461" y="1697389"/>
            <a:ext cx="2665500" cy="7382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000" b="1" dirty="0">
                <a:solidFill>
                  <a:schemeClr val="dk1"/>
                </a:solidFill>
                <a:latin typeface="Quattrocento Sans"/>
                <a:ea typeface="Calibri"/>
                <a:cs typeface="Calibri"/>
                <a:sym typeface="Quattrocento Sans"/>
              </a:rPr>
              <a:t>Customer Frequency</a:t>
            </a:r>
            <a:endParaRPr sz="1400" b="0" i="0" u="none" strike="noStrike" cap="none" dirty="0">
              <a:solidFill>
                <a:srgbClr val="000000"/>
              </a:solidFill>
              <a:latin typeface="Calibri"/>
              <a:ea typeface="Calibri"/>
              <a:cs typeface="Calibri"/>
              <a:sym typeface="Calibri"/>
            </a:endParaRPr>
          </a:p>
        </p:txBody>
      </p:sp>
      <p:sp>
        <p:nvSpPr>
          <p:cNvPr id="5" name="Google Shape;128;g2c7d4c994a3_0_73">
            <a:extLst>
              <a:ext uri="{FF2B5EF4-FFF2-40B4-BE49-F238E27FC236}">
                <a16:creationId xmlns:a16="http://schemas.microsoft.com/office/drawing/2014/main" id="{5B3E2C8C-A749-07B4-A081-37CB4DCB97DD}"/>
              </a:ext>
            </a:extLst>
          </p:cNvPr>
          <p:cNvSpPr/>
          <p:nvPr/>
        </p:nvSpPr>
        <p:spPr>
          <a:xfrm>
            <a:off x="4472418" y="1638523"/>
            <a:ext cx="2665500" cy="7382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1200"/>
              </a:spcBef>
              <a:spcAft>
                <a:spcPts val="0"/>
              </a:spcAft>
              <a:buClr>
                <a:srgbClr val="000000"/>
              </a:buClr>
              <a:buSzPts val="2000"/>
              <a:buFont typeface="Arial"/>
              <a:buNone/>
            </a:pPr>
            <a:r>
              <a:rPr lang="en-US" sz="2000" b="1" i="0" u="none" strike="noStrike" cap="none" dirty="0">
                <a:solidFill>
                  <a:schemeClr val="dk1"/>
                </a:solidFill>
                <a:latin typeface="Quattrocento Sans"/>
                <a:ea typeface="Quattrocento Sans"/>
                <a:cs typeface="Quattrocento Sans"/>
                <a:sym typeface="Quattrocento Sans"/>
              </a:rPr>
              <a:t>Improved Loyalty</a:t>
            </a:r>
            <a:endParaRPr lang="en-US" sz="1400" b="0" i="0" u="none" strike="noStrike" cap="none" dirty="0">
              <a:solidFill>
                <a:srgbClr val="000000"/>
              </a:solidFill>
              <a:latin typeface="Calibri"/>
              <a:ea typeface="Calibri"/>
              <a:cs typeface="Calibri"/>
              <a:sym typeface="Calibri"/>
            </a:endParaRPr>
          </a:p>
        </p:txBody>
      </p:sp>
      <p:sp>
        <p:nvSpPr>
          <p:cNvPr id="6" name="Google Shape;128;g2c7d4c994a3_0_73">
            <a:extLst>
              <a:ext uri="{FF2B5EF4-FFF2-40B4-BE49-F238E27FC236}">
                <a16:creationId xmlns:a16="http://schemas.microsoft.com/office/drawing/2014/main" id="{9D1F7E71-662A-5328-64E3-4E6E0934B72A}"/>
              </a:ext>
            </a:extLst>
          </p:cNvPr>
          <p:cNvSpPr/>
          <p:nvPr/>
        </p:nvSpPr>
        <p:spPr>
          <a:xfrm>
            <a:off x="8414375" y="1638523"/>
            <a:ext cx="2880597" cy="7382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1200"/>
              </a:spcBef>
              <a:spcAft>
                <a:spcPts val="0"/>
              </a:spcAft>
              <a:buClr>
                <a:srgbClr val="000000"/>
              </a:buClr>
              <a:buSzPts val="2000"/>
              <a:buFont typeface="Arial"/>
              <a:buNone/>
            </a:pPr>
            <a:r>
              <a:rPr lang="en-US" sz="2000" b="1" i="0" u="none" strike="noStrike" cap="none" dirty="0">
                <a:solidFill>
                  <a:schemeClr val="dk1"/>
                </a:solidFill>
                <a:latin typeface="Quattrocento Sans"/>
                <a:ea typeface="Quattrocento Sans"/>
                <a:cs typeface="Quattrocento Sans"/>
                <a:sym typeface="Quattrocento Sans"/>
              </a:rPr>
              <a:t>Competitive Advantage</a:t>
            </a:r>
            <a:endParaRPr sz="1400" b="0" i="0" u="none" strike="noStrike" cap="none" dirty="0">
              <a:solidFill>
                <a:srgbClr val="000000"/>
              </a:solidFill>
              <a:latin typeface="Calibri"/>
              <a:ea typeface="Calibri"/>
              <a:cs typeface="Calibri"/>
              <a:sym typeface="Calibri"/>
            </a:endParaRPr>
          </a:p>
        </p:txBody>
      </p:sp>
      <p:sp>
        <p:nvSpPr>
          <p:cNvPr id="8" name="Google Shape;121;g2c7d4c994a3_0_73">
            <a:extLst>
              <a:ext uri="{FF2B5EF4-FFF2-40B4-BE49-F238E27FC236}">
                <a16:creationId xmlns:a16="http://schemas.microsoft.com/office/drawing/2014/main" id="{1EBE504C-12C9-AADE-60C7-8668BFFF94FC}"/>
              </a:ext>
            </a:extLst>
          </p:cNvPr>
          <p:cNvSpPr/>
          <p:nvPr/>
        </p:nvSpPr>
        <p:spPr>
          <a:xfrm>
            <a:off x="553745" y="2901704"/>
            <a:ext cx="2665500" cy="2428800"/>
          </a:xfrm>
          <a:prstGeom prst="rect">
            <a:avLst/>
          </a:prstGeom>
          <a:solidFill>
            <a:srgbClr val="5B9BD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1200"/>
              </a:spcBef>
              <a:spcAft>
                <a:spcPts val="0"/>
              </a:spcAft>
              <a:buClr>
                <a:srgbClr val="000000"/>
              </a:buClr>
              <a:buSzPts val="1800"/>
              <a:buFont typeface="Arial"/>
              <a:buNone/>
            </a:pPr>
            <a:endParaRPr sz="1800" b="0" i="0" u="none" strike="noStrike" cap="none" dirty="0">
              <a:solidFill>
                <a:srgbClr val="000000"/>
              </a:solidFill>
              <a:latin typeface="Quattrocento Sans"/>
              <a:ea typeface="Quattrocento Sans"/>
              <a:cs typeface="Quattrocento Sans"/>
              <a:sym typeface="Quattrocento Sans"/>
            </a:endParaRPr>
          </a:p>
          <a:p>
            <a:pPr marL="457200" marR="0" lvl="0" indent="-342900" rtl="0">
              <a:lnSpc>
                <a:spcPct val="115000"/>
              </a:lnSpc>
              <a:spcBef>
                <a:spcPts val="1200"/>
              </a:spcBef>
              <a:spcAft>
                <a:spcPts val="0"/>
              </a:spcAft>
              <a:buClr>
                <a:srgbClr val="000000"/>
              </a:buClr>
              <a:buSzPts val="1800"/>
              <a:buFont typeface="Quattrocento Sans"/>
              <a:buChar char="●"/>
            </a:pPr>
            <a:r>
              <a:rPr lang="en-US" sz="1800" b="0" i="0" u="none" strike="noStrike" cap="none" dirty="0">
                <a:solidFill>
                  <a:srgbClr val="000000"/>
                </a:solidFill>
                <a:latin typeface="Quattrocento Sans"/>
                <a:ea typeface="Quattrocento Sans"/>
                <a:cs typeface="Quattrocento Sans"/>
                <a:sym typeface="Quattrocento Sans"/>
              </a:rPr>
              <a:t>Increase in Customer Bookings by clustering them into groups resulting to increase in revenue</a:t>
            </a:r>
            <a:endParaRPr sz="1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9" name="Google Shape;121;g2c7d4c994a3_0_73">
            <a:extLst>
              <a:ext uri="{FF2B5EF4-FFF2-40B4-BE49-F238E27FC236}">
                <a16:creationId xmlns:a16="http://schemas.microsoft.com/office/drawing/2014/main" id="{38F7C346-A033-F310-8E4E-ED80B32EC2C9}"/>
              </a:ext>
            </a:extLst>
          </p:cNvPr>
          <p:cNvSpPr/>
          <p:nvPr/>
        </p:nvSpPr>
        <p:spPr>
          <a:xfrm>
            <a:off x="4472418" y="2901704"/>
            <a:ext cx="2665500" cy="2428800"/>
          </a:xfrm>
          <a:prstGeom prst="rect">
            <a:avLst/>
          </a:prstGeom>
          <a:solidFill>
            <a:srgbClr val="5B9BD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1200"/>
              </a:spcBef>
              <a:spcAft>
                <a:spcPts val="0"/>
              </a:spcAft>
              <a:buClr>
                <a:srgbClr val="000000"/>
              </a:buClr>
              <a:buSzPts val="1800"/>
              <a:buFont typeface="Arial"/>
              <a:buNone/>
            </a:pPr>
            <a:endParaRPr sz="1800" b="0" i="0" u="none" strike="noStrike" cap="none" dirty="0">
              <a:solidFill>
                <a:srgbClr val="000000"/>
              </a:solidFill>
              <a:latin typeface="Quattrocento Sans"/>
              <a:ea typeface="Quattrocento Sans"/>
              <a:cs typeface="Quattrocento Sans"/>
              <a:sym typeface="Quattrocento Sans"/>
            </a:endParaRPr>
          </a:p>
          <a:p>
            <a:pPr marL="457200" marR="0" lvl="0" indent="-342900" algn="l" rtl="0">
              <a:lnSpc>
                <a:spcPct val="115000"/>
              </a:lnSpc>
              <a:spcBef>
                <a:spcPts val="1200"/>
              </a:spcBef>
              <a:spcAft>
                <a:spcPts val="0"/>
              </a:spcAft>
              <a:buClr>
                <a:srgbClr val="000000"/>
              </a:buClr>
              <a:buSzPts val="1800"/>
              <a:buFont typeface="Quattrocento Sans"/>
              <a:buChar char="●"/>
            </a:pPr>
            <a:r>
              <a:rPr lang="en-US" sz="1800" b="0" i="0" u="none" strike="noStrike" cap="none" dirty="0">
                <a:solidFill>
                  <a:srgbClr val="000000"/>
                </a:solidFill>
                <a:latin typeface="Quattrocento Sans"/>
                <a:ea typeface="Quattrocento Sans"/>
                <a:cs typeface="Quattrocento Sans"/>
                <a:sym typeface="Quattrocento Sans"/>
              </a:rPr>
              <a:t>More focused and effective use of marketing and customer service resources.</a:t>
            </a: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0" name="Google Shape;121;g2c7d4c994a3_0_73">
            <a:extLst>
              <a:ext uri="{FF2B5EF4-FFF2-40B4-BE49-F238E27FC236}">
                <a16:creationId xmlns:a16="http://schemas.microsoft.com/office/drawing/2014/main" id="{C5B02987-2104-DE62-F928-FCD6521C39CE}"/>
              </a:ext>
            </a:extLst>
          </p:cNvPr>
          <p:cNvSpPr/>
          <p:nvPr/>
        </p:nvSpPr>
        <p:spPr>
          <a:xfrm>
            <a:off x="8460394" y="2901704"/>
            <a:ext cx="2665500" cy="2428800"/>
          </a:xfrm>
          <a:prstGeom prst="rect">
            <a:avLst/>
          </a:prstGeom>
          <a:solidFill>
            <a:srgbClr val="5B9BD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1200"/>
              </a:spcBef>
              <a:spcAft>
                <a:spcPts val="0"/>
              </a:spcAft>
              <a:buClr>
                <a:srgbClr val="000000"/>
              </a:buClr>
              <a:buSzPts val="1800"/>
              <a:buFont typeface="Arial"/>
              <a:buNone/>
            </a:pPr>
            <a:endParaRPr sz="1800" b="0" i="0" u="none" strike="noStrike" cap="none" dirty="0">
              <a:solidFill>
                <a:srgbClr val="000000"/>
              </a:solidFill>
              <a:latin typeface="Quattrocento Sans"/>
              <a:ea typeface="Quattrocento Sans"/>
              <a:cs typeface="Quattrocento Sans"/>
              <a:sym typeface="Quattrocento Sans"/>
            </a:endParaRPr>
          </a:p>
          <a:p>
            <a:pPr marL="457200" marR="0" lvl="0" indent="-342900" algn="l" rtl="0">
              <a:lnSpc>
                <a:spcPct val="115000"/>
              </a:lnSpc>
              <a:spcBef>
                <a:spcPts val="1200"/>
              </a:spcBef>
              <a:spcAft>
                <a:spcPts val="0"/>
              </a:spcAft>
              <a:buClr>
                <a:srgbClr val="000000"/>
              </a:buClr>
              <a:buSzPts val="1800"/>
              <a:buFont typeface="Quattrocento Sans"/>
              <a:buChar char="●"/>
            </a:pPr>
            <a:r>
              <a:rPr lang="en-US" sz="1800" b="0" i="0" u="none" strike="noStrike" cap="none" dirty="0">
                <a:solidFill>
                  <a:srgbClr val="000000"/>
                </a:solidFill>
                <a:latin typeface="Quattrocento Sans"/>
                <a:ea typeface="Quattrocento Sans"/>
                <a:cs typeface="Quattrocento Sans"/>
                <a:sym typeface="Quattrocento Sans"/>
              </a:rPr>
              <a:t>Enhanced ability to predict and respond to customer needs, setting the company apart in the market</a:t>
            </a:r>
            <a:endParaRPr sz="1400"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1_Office Theme">
  <a:themeElements>
    <a:clrScheme name="Custom 26">
      <a:dk1>
        <a:srgbClr val="000000"/>
      </a:dk1>
      <a:lt1>
        <a:srgbClr val="FFFFFF"/>
      </a:lt1>
      <a:dk2>
        <a:srgbClr val="44546A"/>
      </a:dk2>
      <a:lt2>
        <a:srgbClr val="E7E6E6"/>
      </a:lt2>
      <a:accent1>
        <a:srgbClr val="1957A3"/>
      </a:accent1>
      <a:accent2>
        <a:srgbClr val="7F7F7F"/>
      </a:accent2>
      <a:accent3>
        <a:srgbClr val="4D84BC"/>
      </a:accent3>
      <a:accent4>
        <a:srgbClr val="1AA4AD"/>
      </a:accent4>
      <a:accent5>
        <a:srgbClr val="4D84BC"/>
      </a:accent5>
      <a:accent6>
        <a:srgbClr val="112248"/>
      </a:accent6>
      <a:hlink>
        <a:srgbClr val="1957A3"/>
      </a:hlink>
      <a:folHlink>
        <a:srgbClr val="7F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1709</TotalTime>
  <Words>545</Words>
  <Application>Microsoft Office PowerPoint</Application>
  <PresentationFormat>Widescreen</PresentationFormat>
  <Paragraphs>115</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Avenir</vt:lpstr>
      <vt:lpstr>Calibri</vt:lpstr>
      <vt:lpstr>Helvetica Neue</vt:lpstr>
      <vt:lpstr>Microsoft Sans Serif</vt:lpstr>
      <vt:lpstr>Noto Sans Symbols</vt:lpstr>
      <vt:lpstr>Quattrocento Sans</vt:lpstr>
      <vt:lpstr>Roboto</vt:lpstr>
      <vt:lpstr>Times New Roman</vt:lpstr>
      <vt:lpstr>Wingdings</vt:lpstr>
      <vt:lpstr>1_Office Theme</vt:lpstr>
      <vt:lpstr>Capstone Project Review - 1</vt:lpstr>
      <vt:lpstr>Introduction</vt:lpstr>
      <vt:lpstr>Problem Statement</vt:lpstr>
      <vt:lpstr>Understanding Problem Statement</vt:lpstr>
      <vt:lpstr>Industry Trends &amp; Market Demand</vt:lpstr>
      <vt:lpstr>PowerPoint Presentation</vt:lpstr>
      <vt:lpstr>Scope of Data</vt:lpstr>
      <vt:lpstr>Scope of Data</vt:lpstr>
      <vt:lpstr>Conclusion &amp; Business 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Review - 1</dc:title>
  <dc:creator>LatentView Analytics Corporation</dc:creator>
  <cp:lastModifiedBy>Javvadi Prahar</cp:lastModifiedBy>
  <cp:revision>15</cp:revision>
  <dcterms:created xsi:type="dcterms:W3CDTF">2017-09-27T09:03:29Z</dcterms:created>
  <dcterms:modified xsi:type="dcterms:W3CDTF">2024-05-06T21:23:12Z</dcterms:modified>
</cp:coreProperties>
</file>