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2" r:id="rId7"/>
    <p:sldId id="263" r:id="rId8"/>
    <p:sldId id="268" r:id="rId9"/>
    <p:sldId id="266" r:id="rId10"/>
  </p:sldIdLst>
  <p:sldSz cx="18288000" cy="10287000"/>
  <p:notesSz cx="6858000" cy="9144000"/>
  <p:embeddedFontLst>
    <p:embeddedFont>
      <p:font typeface="DM Sans" pitchFamily="2" charset="0"/>
      <p:regular r:id="rId11"/>
    </p:embeddedFont>
    <p:embeddedFont>
      <p:font typeface="DM Sans Bold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614EA-C617-4F15-AFCC-2EB6BDD3884C}" v="10" dt="2025-04-07T17:08:18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2" d="100"/>
          <a:sy n="32" d="100"/>
        </p:scale>
        <p:origin x="86" y="6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esh thakur" userId="edb2a621882d81ae" providerId="LiveId" clId="{2A5614EA-C617-4F15-AFCC-2EB6BDD3884C}"/>
    <pc:docChg chg="undo redo custSel addSld delSld modSld sldOrd">
      <pc:chgData name="yogesh thakur" userId="edb2a621882d81ae" providerId="LiveId" clId="{2A5614EA-C617-4F15-AFCC-2EB6BDD3884C}" dt="2025-04-07T17:08:21.059" v="386" actId="20577"/>
      <pc:docMkLst>
        <pc:docMk/>
      </pc:docMkLst>
      <pc:sldChg chg="modSp mod">
        <pc:chgData name="yogesh thakur" userId="edb2a621882d81ae" providerId="LiveId" clId="{2A5614EA-C617-4F15-AFCC-2EB6BDD3884C}" dt="2025-04-07T16:49:37.407" v="13" actId="1076"/>
        <pc:sldMkLst>
          <pc:docMk/>
          <pc:sldMk cId="0" sldId="256"/>
        </pc:sldMkLst>
        <pc:spChg chg="mod">
          <ac:chgData name="yogesh thakur" userId="edb2a621882d81ae" providerId="LiveId" clId="{2A5614EA-C617-4F15-AFCC-2EB6BDD3884C}" dt="2025-04-07T16:49:33.930" v="12" actId="1076"/>
          <ac:spMkLst>
            <pc:docMk/>
            <pc:sldMk cId="0" sldId="256"/>
            <ac:spMk id="16" creationId="{00000000-0000-0000-0000-000000000000}"/>
          </ac:spMkLst>
        </pc:spChg>
        <pc:spChg chg="mod">
          <ac:chgData name="yogesh thakur" userId="edb2a621882d81ae" providerId="LiveId" clId="{2A5614EA-C617-4F15-AFCC-2EB6BDD3884C}" dt="2025-04-07T16:49:37.407" v="13" actId="1076"/>
          <ac:spMkLst>
            <pc:docMk/>
            <pc:sldMk cId="0" sldId="256"/>
            <ac:spMk id="17" creationId="{00000000-0000-0000-0000-000000000000}"/>
          </ac:spMkLst>
        </pc:spChg>
      </pc:sldChg>
      <pc:sldChg chg="addSp delSp modSp mod">
        <pc:chgData name="yogesh thakur" userId="edb2a621882d81ae" providerId="LiveId" clId="{2A5614EA-C617-4F15-AFCC-2EB6BDD3884C}" dt="2025-04-07T16:54:31.786" v="174" actId="1076"/>
        <pc:sldMkLst>
          <pc:docMk/>
          <pc:sldMk cId="0" sldId="257"/>
        </pc:sldMkLst>
        <pc:spChg chg="del mod">
          <ac:chgData name="yogesh thakur" userId="edb2a621882d81ae" providerId="LiveId" clId="{2A5614EA-C617-4F15-AFCC-2EB6BDD3884C}" dt="2025-04-07T16:54:26.046" v="171" actId="478"/>
          <ac:spMkLst>
            <pc:docMk/>
            <pc:sldMk cId="0" sldId="257"/>
            <ac:spMk id="2" creationId="{00000000-0000-0000-0000-000000000000}"/>
          </ac:spMkLst>
        </pc:spChg>
        <pc:spChg chg="mod">
          <ac:chgData name="yogesh thakur" userId="edb2a621882d81ae" providerId="LiveId" clId="{2A5614EA-C617-4F15-AFCC-2EB6BDD3884C}" dt="2025-04-07T16:50:48.298" v="19" actId="1076"/>
          <ac:spMkLst>
            <pc:docMk/>
            <pc:sldMk cId="0" sldId="257"/>
            <ac:spMk id="3" creationId="{00000000-0000-0000-0000-000000000000}"/>
          </ac:spMkLst>
        </pc:spChg>
        <pc:spChg chg="mod">
          <ac:chgData name="yogesh thakur" userId="edb2a621882d81ae" providerId="LiveId" clId="{2A5614EA-C617-4F15-AFCC-2EB6BDD3884C}" dt="2025-04-07T16:53:14.154" v="154" actId="20577"/>
          <ac:spMkLst>
            <pc:docMk/>
            <pc:sldMk cId="0" sldId="257"/>
            <ac:spMk id="4" creationId="{00000000-0000-0000-0000-000000000000}"/>
          </ac:spMkLst>
        </pc:spChg>
        <pc:spChg chg="add mod">
          <ac:chgData name="yogesh thakur" userId="edb2a621882d81ae" providerId="LiveId" clId="{2A5614EA-C617-4F15-AFCC-2EB6BDD3884C}" dt="2025-04-07T16:54:31.786" v="174" actId="1076"/>
          <ac:spMkLst>
            <pc:docMk/>
            <pc:sldMk cId="0" sldId="257"/>
            <ac:spMk id="10" creationId="{551769D0-CEC0-6160-C31D-948C2F6B3227}"/>
          </ac:spMkLst>
        </pc:spChg>
        <pc:spChg chg="add del mod">
          <ac:chgData name="yogesh thakur" userId="edb2a621882d81ae" providerId="LiveId" clId="{2A5614EA-C617-4F15-AFCC-2EB6BDD3884C}" dt="2025-04-07T16:54:27.199" v="172" actId="478"/>
          <ac:spMkLst>
            <pc:docMk/>
            <pc:sldMk cId="0" sldId="257"/>
            <ac:spMk id="11" creationId="{406F85A8-504C-07CD-D0E3-07926C4E3A8C}"/>
          </ac:spMkLst>
        </pc:spChg>
      </pc:sldChg>
      <pc:sldChg chg="delSp modSp mod">
        <pc:chgData name="yogesh thakur" userId="edb2a621882d81ae" providerId="LiveId" clId="{2A5614EA-C617-4F15-AFCC-2EB6BDD3884C}" dt="2025-04-07T16:56:36.463" v="200" actId="255"/>
        <pc:sldMkLst>
          <pc:docMk/>
          <pc:sldMk cId="0" sldId="258"/>
        </pc:sldMkLst>
        <pc:spChg chg="mod">
          <ac:chgData name="yogesh thakur" userId="edb2a621882d81ae" providerId="LiveId" clId="{2A5614EA-C617-4F15-AFCC-2EB6BDD3884C}" dt="2025-04-07T16:55:46.295" v="189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yogesh thakur" userId="edb2a621882d81ae" providerId="LiveId" clId="{2A5614EA-C617-4F15-AFCC-2EB6BDD3884C}" dt="2025-04-07T16:56:36.463" v="200" actId="255"/>
          <ac:spMkLst>
            <pc:docMk/>
            <pc:sldMk cId="0" sldId="258"/>
            <ac:spMk id="3" creationId="{00000000-0000-0000-0000-000000000000}"/>
          </ac:spMkLst>
        </pc:spChg>
        <pc:spChg chg="del">
          <ac:chgData name="yogesh thakur" userId="edb2a621882d81ae" providerId="LiveId" clId="{2A5614EA-C617-4F15-AFCC-2EB6BDD3884C}" dt="2025-04-07T16:55:25.449" v="181" actId="478"/>
          <ac:spMkLst>
            <pc:docMk/>
            <pc:sldMk cId="0" sldId="258"/>
            <ac:spMk id="7" creationId="{00000000-0000-0000-0000-000000000000}"/>
          </ac:spMkLst>
        </pc:spChg>
        <pc:spChg chg="del">
          <ac:chgData name="yogesh thakur" userId="edb2a621882d81ae" providerId="LiveId" clId="{2A5614EA-C617-4F15-AFCC-2EB6BDD3884C}" dt="2025-04-07T16:55:22.829" v="180" actId="478"/>
          <ac:spMkLst>
            <pc:docMk/>
            <pc:sldMk cId="0" sldId="258"/>
            <ac:spMk id="14" creationId="{00000000-0000-0000-0000-000000000000}"/>
          </ac:spMkLst>
        </pc:spChg>
        <pc:spChg chg="del">
          <ac:chgData name="yogesh thakur" userId="edb2a621882d81ae" providerId="LiveId" clId="{2A5614EA-C617-4F15-AFCC-2EB6BDD3884C}" dt="2025-04-07T16:55:22.829" v="180" actId="478"/>
          <ac:spMkLst>
            <pc:docMk/>
            <pc:sldMk cId="0" sldId="258"/>
            <ac:spMk id="15" creationId="{00000000-0000-0000-0000-000000000000}"/>
          </ac:spMkLst>
        </pc:spChg>
        <pc:spChg chg="del">
          <ac:chgData name="yogesh thakur" userId="edb2a621882d81ae" providerId="LiveId" clId="{2A5614EA-C617-4F15-AFCC-2EB6BDD3884C}" dt="2025-04-07T16:55:14.365" v="176" actId="478"/>
          <ac:spMkLst>
            <pc:docMk/>
            <pc:sldMk cId="0" sldId="258"/>
            <ac:spMk id="16" creationId="{00000000-0000-0000-0000-000000000000}"/>
          </ac:spMkLst>
        </pc:spChg>
        <pc:spChg chg="del">
          <ac:chgData name="yogesh thakur" userId="edb2a621882d81ae" providerId="LiveId" clId="{2A5614EA-C617-4F15-AFCC-2EB6BDD3884C}" dt="2025-04-07T16:55:20.042" v="179" actId="478"/>
          <ac:spMkLst>
            <pc:docMk/>
            <pc:sldMk cId="0" sldId="258"/>
            <ac:spMk id="17" creationId="{00000000-0000-0000-0000-000000000000}"/>
          </ac:spMkLst>
        </pc:spChg>
        <pc:spChg chg="del">
          <ac:chgData name="yogesh thakur" userId="edb2a621882d81ae" providerId="LiveId" clId="{2A5614EA-C617-4F15-AFCC-2EB6BDD3884C}" dt="2025-04-07T16:55:20.042" v="179" actId="478"/>
          <ac:spMkLst>
            <pc:docMk/>
            <pc:sldMk cId="0" sldId="258"/>
            <ac:spMk id="18" creationId="{00000000-0000-0000-0000-000000000000}"/>
          </ac:spMkLst>
        </pc:spChg>
        <pc:spChg chg="mod">
          <ac:chgData name="yogesh thakur" userId="edb2a621882d81ae" providerId="LiveId" clId="{2A5614EA-C617-4F15-AFCC-2EB6BDD3884C}" dt="2025-04-07T16:55:16.750" v="178" actId="1076"/>
          <ac:spMkLst>
            <pc:docMk/>
            <pc:sldMk cId="0" sldId="258"/>
            <ac:spMk id="20" creationId="{00000000-0000-0000-0000-000000000000}"/>
          </ac:spMkLst>
        </pc:spChg>
        <pc:grpChg chg="del">
          <ac:chgData name="yogesh thakur" userId="edb2a621882d81ae" providerId="LiveId" clId="{2A5614EA-C617-4F15-AFCC-2EB6BDD3884C}" dt="2025-04-07T16:55:12.036" v="175" actId="478"/>
          <ac:grpSpMkLst>
            <pc:docMk/>
            <pc:sldMk cId="0" sldId="258"/>
            <ac:grpSpMk id="4" creationId="{00000000-0000-0000-0000-000000000000}"/>
          </ac:grpSpMkLst>
        </pc:grpChg>
        <pc:grpChg chg="del">
          <ac:chgData name="yogesh thakur" userId="edb2a621882d81ae" providerId="LiveId" clId="{2A5614EA-C617-4F15-AFCC-2EB6BDD3884C}" dt="2025-04-07T16:55:26.466" v="182" actId="478"/>
          <ac:grpSpMkLst>
            <pc:docMk/>
            <pc:sldMk cId="0" sldId="258"/>
            <ac:grpSpMk id="8" creationId="{00000000-0000-0000-0000-000000000000}"/>
          </ac:grpSpMkLst>
        </pc:grpChg>
        <pc:grpChg chg="del">
          <ac:chgData name="yogesh thakur" userId="edb2a621882d81ae" providerId="LiveId" clId="{2A5614EA-C617-4F15-AFCC-2EB6BDD3884C}" dt="2025-04-07T16:55:29.294" v="183" actId="478"/>
          <ac:grpSpMkLst>
            <pc:docMk/>
            <pc:sldMk cId="0" sldId="258"/>
            <ac:grpSpMk id="11" creationId="{00000000-0000-0000-0000-000000000000}"/>
          </ac:grpSpMkLst>
        </pc:grpChg>
      </pc:sldChg>
      <pc:sldChg chg="delSp modSp mod">
        <pc:chgData name="yogesh thakur" userId="edb2a621882d81ae" providerId="LiveId" clId="{2A5614EA-C617-4F15-AFCC-2EB6BDD3884C}" dt="2025-04-07T16:57:58.923" v="213" actId="1076"/>
        <pc:sldMkLst>
          <pc:docMk/>
          <pc:sldMk cId="0" sldId="259"/>
        </pc:sldMkLst>
        <pc:spChg chg="mod">
          <ac:chgData name="yogesh thakur" userId="edb2a621882d81ae" providerId="LiveId" clId="{2A5614EA-C617-4F15-AFCC-2EB6BDD3884C}" dt="2025-04-07T16:57:28.787" v="205" actId="1076"/>
          <ac:spMkLst>
            <pc:docMk/>
            <pc:sldMk cId="0" sldId="259"/>
            <ac:spMk id="2" creationId="{00000000-0000-0000-0000-000000000000}"/>
          </ac:spMkLst>
        </pc:spChg>
        <pc:spChg chg="del">
          <ac:chgData name="yogesh thakur" userId="edb2a621882d81ae" providerId="LiveId" clId="{2A5614EA-C617-4F15-AFCC-2EB6BDD3884C}" dt="2025-04-07T16:57:26.566" v="204" actId="478"/>
          <ac:spMkLst>
            <pc:docMk/>
            <pc:sldMk cId="0" sldId="259"/>
            <ac:spMk id="3" creationId="{00000000-0000-0000-0000-000000000000}"/>
          </ac:spMkLst>
        </pc:spChg>
        <pc:spChg chg="mod">
          <ac:chgData name="yogesh thakur" userId="edb2a621882d81ae" providerId="LiveId" clId="{2A5614EA-C617-4F15-AFCC-2EB6BDD3884C}" dt="2025-04-07T16:57:32.328" v="206" actId="1076"/>
          <ac:spMkLst>
            <pc:docMk/>
            <pc:sldMk cId="0" sldId="259"/>
            <ac:spMk id="4" creationId="{00000000-0000-0000-0000-000000000000}"/>
          </ac:spMkLst>
        </pc:spChg>
        <pc:spChg chg="mod">
          <ac:chgData name="yogesh thakur" userId="edb2a621882d81ae" providerId="LiveId" clId="{2A5614EA-C617-4F15-AFCC-2EB6BDD3884C}" dt="2025-04-07T16:57:58.923" v="213" actId="1076"/>
          <ac:spMkLst>
            <pc:docMk/>
            <pc:sldMk cId="0" sldId="259"/>
            <ac:spMk id="5" creationId="{00000000-0000-0000-0000-000000000000}"/>
          </ac:spMkLst>
        </pc:spChg>
      </pc:sldChg>
      <pc:sldChg chg="del">
        <pc:chgData name="yogesh thakur" userId="edb2a621882d81ae" providerId="LiveId" clId="{2A5614EA-C617-4F15-AFCC-2EB6BDD3884C}" dt="2025-04-07T17:07:20.224" v="350" actId="2696"/>
        <pc:sldMkLst>
          <pc:docMk/>
          <pc:sldMk cId="0" sldId="260"/>
        </pc:sldMkLst>
      </pc:sldChg>
      <pc:sldChg chg="del ord">
        <pc:chgData name="yogesh thakur" userId="edb2a621882d81ae" providerId="LiveId" clId="{2A5614EA-C617-4F15-AFCC-2EB6BDD3884C}" dt="2025-04-07T17:07:13.690" v="349" actId="2696"/>
        <pc:sldMkLst>
          <pc:docMk/>
          <pc:sldMk cId="0" sldId="261"/>
        </pc:sldMkLst>
      </pc:sldChg>
      <pc:sldChg chg="addSp delSp modSp mod">
        <pc:chgData name="yogesh thakur" userId="edb2a621882d81ae" providerId="LiveId" clId="{2A5614EA-C617-4F15-AFCC-2EB6BDD3884C}" dt="2025-04-07T17:04:01.699" v="314" actId="113"/>
        <pc:sldMkLst>
          <pc:docMk/>
          <pc:sldMk cId="0" sldId="262"/>
        </pc:sldMkLst>
        <pc:spChg chg="del">
          <ac:chgData name="yogesh thakur" userId="edb2a621882d81ae" providerId="LiveId" clId="{2A5614EA-C617-4F15-AFCC-2EB6BDD3884C}" dt="2025-04-07T16:59:56.358" v="250" actId="478"/>
          <ac:spMkLst>
            <pc:docMk/>
            <pc:sldMk cId="0" sldId="262"/>
            <ac:spMk id="24" creationId="{00000000-0000-0000-0000-000000000000}"/>
          </ac:spMkLst>
        </pc:spChg>
        <pc:spChg chg="del">
          <ac:chgData name="yogesh thakur" userId="edb2a621882d81ae" providerId="LiveId" clId="{2A5614EA-C617-4F15-AFCC-2EB6BDD3884C}" dt="2025-04-07T17:00:53.293" v="260" actId="478"/>
          <ac:spMkLst>
            <pc:docMk/>
            <pc:sldMk cId="0" sldId="262"/>
            <ac:spMk id="25" creationId="{00000000-0000-0000-0000-000000000000}"/>
          </ac:spMkLst>
        </pc:spChg>
        <pc:spChg chg="del">
          <ac:chgData name="yogesh thakur" userId="edb2a621882d81ae" providerId="LiveId" clId="{2A5614EA-C617-4F15-AFCC-2EB6BDD3884C}" dt="2025-04-07T17:01:01.229" v="264" actId="478"/>
          <ac:spMkLst>
            <pc:docMk/>
            <pc:sldMk cId="0" sldId="262"/>
            <ac:spMk id="26" creationId="{00000000-0000-0000-0000-000000000000}"/>
          </ac:spMkLst>
        </pc:spChg>
        <pc:spChg chg="del">
          <ac:chgData name="yogesh thakur" userId="edb2a621882d81ae" providerId="LiveId" clId="{2A5614EA-C617-4F15-AFCC-2EB6BDD3884C}" dt="2025-04-07T17:01:04.054" v="265" actId="478"/>
          <ac:spMkLst>
            <pc:docMk/>
            <pc:sldMk cId="0" sldId="262"/>
            <ac:spMk id="27" creationId="{00000000-0000-0000-0000-000000000000}"/>
          </ac:spMkLst>
        </pc:spChg>
        <pc:spChg chg="add del">
          <ac:chgData name="yogesh thakur" userId="edb2a621882d81ae" providerId="LiveId" clId="{2A5614EA-C617-4F15-AFCC-2EB6BDD3884C}" dt="2025-04-07T17:01:10.388" v="268" actId="478"/>
          <ac:spMkLst>
            <pc:docMk/>
            <pc:sldMk cId="0" sldId="262"/>
            <ac:spMk id="28" creationId="{00000000-0000-0000-0000-000000000000}"/>
          </ac:spMkLst>
        </pc:spChg>
        <pc:spChg chg="add del">
          <ac:chgData name="yogesh thakur" userId="edb2a621882d81ae" providerId="LiveId" clId="{2A5614EA-C617-4F15-AFCC-2EB6BDD3884C}" dt="2025-04-07T17:01:10.388" v="268" actId="478"/>
          <ac:spMkLst>
            <pc:docMk/>
            <pc:sldMk cId="0" sldId="262"/>
            <ac:spMk id="29" creationId="{00000000-0000-0000-0000-000000000000}"/>
          </ac:spMkLst>
        </pc:spChg>
        <pc:spChg chg="del">
          <ac:chgData name="yogesh thakur" userId="edb2a621882d81ae" providerId="LiveId" clId="{2A5614EA-C617-4F15-AFCC-2EB6BDD3884C}" dt="2025-04-07T17:01:13.522" v="269" actId="478"/>
          <ac:spMkLst>
            <pc:docMk/>
            <pc:sldMk cId="0" sldId="262"/>
            <ac:spMk id="30" creationId="{00000000-0000-0000-0000-000000000000}"/>
          </ac:spMkLst>
        </pc:spChg>
        <pc:spChg chg="del">
          <ac:chgData name="yogesh thakur" userId="edb2a621882d81ae" providerId="LiveId" clId="{2A5614EA-C617-4F15-AFCC-2EB6BDD3884C}" dt="2025-04-07T17:01:13.522" v="269" actId="478"/>
          <ac:spMkLst>
            <pc:docMk/>
            <pc:sldMk cId="0" sldId="262"/>
            <ac:spMk id="31" creationId="{00000000-0000-0000-0000-000000000000}"/>
          </ac:spMkLst>
        </pc:spChg>
        <pc:spChg chg="del">
          <ac:chgData name="yogesh thakur" userId="edb2a621882d81ae" providerId="LiveId" clId="{2A5614EA-C617-4F15-AFCC-2EB6BDD3884C}" dt="2025-04-07T17:01:13.522" v="269" actId="478"/>
          <ac:spMkLst>
            <pc:docMk/>
            <pc:sldMk cId="0" sldId="262"/>
            <ac:spMk id="32" creationId="{00000000-0000-0000-0000-000000000000}"/>
          </ac:spMkLst>
        </pc:spChg>
        <pc:spChg chg="mod">
          <ac:chgData name="yogesh thakur" userId="edb2a621882d81ae" providerId="LiveId" clId="{2A5614EA-C617-4F15-AFCC-2EB6BDD3884C}" dt="2025-04-07T17:00:43.165" v="258" actId="113"/>
          <ac:spMkLst>
            <pc:docMk/>
            <pc:sldMk cId="0" sldId="262"/>
            <ac:spMk id="33" creationId="{00000000-0000-0000-0000-000000000000}"/>
          </ac:spMkLst>
        </pc:spChg>
        <pc:spChg chg="del">
          <ac:chgData name="yogesh thakur" userId="edb2a621882d81ae" providerId="LiveId" clId="{2A5614EA-C617-4F15-AFCC-2EB6BDD3884C}" dt="2025-04-07T17:00:50.553" v="259" actId="478"/>
          <ac:spMkLst>
            <pc:docMk/>
            <pc:sldMk cId="0" sldId="262"/>
            <ac:spMk id="34" creationId="{00000000-0000-0000-0000-000000000000}"/>
          </ac:spMkLst>
        </pc:spChg>
        <pc:spChg chg="del">
          <ac:chgData name="yogesh thakur" userId="edb2a621882d81ae" providerId="LiveId" clId="{2A5614EA-C617-4F15-AFCC-2EB6BDD3884C}" dt="2025-04-07T17:00:59.456" v="263" actId="478"/>
          <ac:spMkLst>
            <pc:docMk/>
            <pc:sldMk cId="0" sldId="262"/>
            <ac:spMk id="35" creationId="{00000000-0000-0000-0000-000000000000}"/>
          </ac:spMkLst>
        </pc:spChg>
        <pc:spChg chg="mod">
          <ac:chgData name="yogesh thakur" userId="edb2a621882d81ae" providerId="LiveId" clId="{2A5614EA-C617-4F15-AFCC-2EB6BDD3884C}" dt="2025-04-07T16:59:49.395" v="248" actId="14100"/>
          <ac:spMkLst>
            <pc:docMk/>
            <pc:sldMk cId="0" sldId="262"/>
            <ac:spMk id="36" creationId="{00000000-0000-0000-0000-000000000000}"/>
          </ac:spMkLst>
        </pc:spChg>
        <pc:spChg chg="del">
          <ac:chgData name="yogesh thakur" userId="edb2a621882d81ae" providerId="LiveId" clId="{2A5614EA-C617-4F15-AFCC-2EB6BDD3884C}" dt="2025-04-07T16:59:54.400" v="249" actId="478"/>
          <ac:spMkLst>
            <pc:docMk/>
            <pc:sldMk cId="0" sldId="262"/>
            <ac:spMk id="37" creationId="{00000000-0000-0000-0000-000000000000}"/>
          </ac:spMkLst>
        </pc:spChg>
        <pc:spChg chg="add mod">
          <ac:chgData name="yogesh thakur" userId="edb2a621882d81ae" providerId="LiveId" clId="{2A5614EA-C617-4F15-AFCC-2EB6BDD3884C}" dt="2025-04-07T17:02:27.964" v="286" actId="113"/>
          <ac:spMkLst>
            <pc:docMk/>
            <pc:sldMk cId="0" sldId="262"/>
            <ac:spMk id="38" creationId="{05247E40-291B-DF58-C741-E45E02F03272}"/>
          </ac:spMkLst>
        </pc:spChg>
        <pc:spChg chg="add mod">
          <ac:chgData name="yogesh thakur" userId="edb2a621882d81ae" providerId="LiveId" clId="{2A5614EA-C617-4F15-AFCC-2EB6BDD3884C}" dt="2025-04-07T17:03:14.476" v="298" actId="113"/>
          <ac:spMkLst>
            <pc:docMk/>
            <pc:sldMk cId="0" sldId="262"/>
            <ac:spMk id="39" creationId="{7B5B59B0-6C31-162D-09B0-3E12CBCFD8FB}"/>
          </ac:spMkLst>
        </pc:spChg>
        <pc:spChg chg="add mod">
          <ac:chgData name="yogesh thakur" userId="edb2a621882d81ae" providerId="LiveId" clId="{2A5614EA-C617-4F15-AFCC-2EB6BDD3884C}" dt="2025-04-07T17:03:39.353" v="308" actId="20577"/>
          <ac:spMkLst>
            <pc:docMk/>
            <pc:sldMk cId="0" sldId="262"/>
            <ac:spMk id="40" creationId="{7CDCC943-E0B9-82D9-A74F-221D0747CDB9}"/>
          </ac:spMkLst>
        </pc:spChg>
        <pc:spChg chg="mod">
          <ac:chgData name="yogesh thakur" userId="edb2a621882d81ae" providerId="LiveId" clId="{2A5614EA-C617-4F15-AFCC-2EB6BDD3884C}" dt="2025-04-07T17:01:50.791" v="278"/>
          <ac:spMkLst>
            <pc:docMk/>
            <pc:sldMk cId="0" sldId="262"/>
            <ac:spMk id="42" creationId="{FFC056C2-A6F1-1880-F66C-F52E852B0A86}"/>
          </ac:spMkLst>
        </pc:spChg>
        <pc:spChg chg="mod">
          <ac:chgData name="yogesh thakur" userId="edb2a621882d81ae" providerId="LiveId" clId="{2A5614EA-C617-4F15-AFCC-2EB6BDD3884C}" dt="2025-04-07T17:01:50.791" v="278"/>
          <ac:spMkLst>
            <pc:docMk/>
            <pc:sldMk cId="0" sldId="262"/>
            <ac:spMk id="43" creationId="{E9583546-35F4-8E6A-2514-F769818A9D82}"/>
          </ac:spMkLst>
        </pc:spChg>
        <pc:spChg chg="add mod">
          <ac:chgData name="yogesh thakur" userId="edb2a621882d81ae" providerId="LiveId" clId="{2A5614EA-C617-4F15-AFCC-2EB6BDD3884C}" dt="2025-04-07T17:02:48.638" v="292" actId="113"/>
          <ac:spMkLst>
            <pc:docMk/>
            <pc:sldMk cId="0" sldId="262"/>
            <ac:spMk id="44" creationId="{A01B4E85-2752-AF29-F45E-2B587B5E9610}"/>
          </ac:spMkLst>
        </pc:spChg>
        <pc:spChg chg="add mod">
          <ac:chgData name="yogesh thakur" userId="edb2a621882d81ae" providerId="LiveId" clId="{2A5614EA-C617-4F15-AFCC-2EB6BDD3884C}" dt="2025-04-07T17:04:01.699" v="314" actId="113"/>
          <ac:spMkLst>
            <pc:docMk/>
            <pc:sldMk cId="0" sldId="262"/>
            <ac:spMk id="45" creationId="{AFB481D8-B4EA-5B45-0F6C-52DBA20D72A4}"/>
          </ac:spMkLst>
        </pc:spChg>
        <pc:grpChg chg="mod">
          <ac:chgData name="yogesh thakur" userId="edb2a621882d81ae" providerId="LiveId" clId="{2A5614EA-C617-4F15-AFCC-2EB6BDD3884C}" dt="2025-04-07T17:00:56.364" v="262" actId="1076"/>
          <ac:grpSpMkLst>
            <pc:docMk/>
            <pc:sldMk cId="0" sldId="262"/>
            <ac:grpSpMk id="17" creationId="{00000000-0000-0000-0000-000000000000}"/>
          </ac:grpSpMkLst>
        </pc:grpChg>
        <pc:grpChg chg="add mod">
          <ac:chgData name="yogesh thakur" userId="edb2a621882d81ae" providerId="LiveId" clId="{2A5614EA-C617-4F15-AFCC-2EB6BDD3884C}" dt="2025-04-07T17:01:50.791" v="278"/>
          <ac:grpSpMkLst>
            <pc:docMk/>
            <pc:sldMk cId="0" sldId="262"/>
            <ac:grpSpMk id="41" creationId="{5C8AD1B2-A5EE-479F-6B70-2821D940EA44}"/>
          </ac:grpSpMkLst>
        </pc:grpChg>
      </pc:sldChg>
      <pc:sldChg chg="delSp modSp mod">
        <pc:chgData name="yogesh thakur" userId="edb2a621882d81ae" providerId="LiveId" clId="{2A5614EA-C617-4F15-AFCC-2EB6BDD3884C}" dt="2025-04-07T17:07:48.383" v="357" actId="20577"/>
        <pc:sldMkLst>
          <pc:docMk/>
          <pc:sldMk cId="0" sldId="263"/>
        </pc:sldMkLst>
        <pc:spChg chg="mod">
          <ac:chgData name="yogesh thakur" userId="edb2a621882d81ae" providerId="LiveId" clId="{2A5614EA-C617-4F15-AFCC-2EB6BDD3884C}" dt="2025-04-07T17:05:09.497" v="325" actId="1076"/>
          <ac:spMkLst>
            <pc:docMk/>
            <pc:sldMk cId="0" sldId="263"/>
            <ac:spMk id="2" creationId="{00000000-0000-0000-0000-000000000000}"/>
          </ac:spMkLst>
        </pc:spChg>
        <pc:spChg chg="mod">
          <ac:chgData name="yogesh thakur" userId="edb2a621882d81ae" providerId="LiveId" clId="{2A5614EA-C617-4F15-AFCC-2EB6BDD3884C}" dt="2025-04-07T17:07:48.383" v="357" actId="20577"/>
          <ac:spMkLst>
            <pc:docMk/>
            <pc:sldMk cId="0" sldId="263"/>
            <ac:spMk id="3" creationId="{00000000-0000-0000-0000-000000000000}"/>
          </ac:spMkLst>
        </pc:spChg>
        <pc:spChg chg="del">
          <ac:chgData name="yogesh thakur" userId="edb2a621882d81ae" providerId="LiveId" clId="{2A5614EA-C617-4F15-AFCC-2EB6BDD3884C}" dt="2025-04-07T17:04:38.485" v="318" actId="478"/>
          <ac:spMkLst>
            <pc:docMk/>
            <pc:sldMk cId="0" sldId="263"/>
            <ac:spMk id="4" creationId="{00000000-0000-0000-0000-000000000000}"/>
          </ac:spMkLst>
        </pc:spChg>
      </pc:sldChg>
      <pc:sldChg chg="del">
        <pc:chgData name="yogesh thakur" userId="edb2a621882d81ae" providerId="LiveId" clId="{2A5614EA-C617-4F15-AFCC-2EB6BDD3884C}" dt="2025-04-07T17:07:52.513" v="358" actId="2696"/>
        <pc:sldMkLst>
          <pc:docMk/>
          <pc:sldMk cId="0" sldId="264"/>
        </pc:sldMkLst>
      </pc:sldChg>
      <pc:sldChg chg="del">
        <pc:chgData name="yogesh thakur" userId="edb2a621882d81ae" providerId="LiveId" clId="{2A5614EA-C617-4F15-AFCC-2EB6BDD3884C}" dt="2025-04-07T17:07:56.076" v="359" actId="2696"/>
        <pc:sldMkLst>
          <pc:docMk/>
          <pc:sldMk cId="0" sldId="265"/>
        </pc:sldMkLst>
      </pc:sldChg>
      <pc:sldChg chg="modSp mod">
        <pc:chgData name="yogesh thakur" userId="edb2a621882d81ae" providerId="LiveId" clId="{2A5614EA-C617-4F15-AFCC-2EB6BDD3884C}" dt="2025-04-07T17:08:21.059" v="386" actId="20577"/>
        <pc:sldMkLst>
          <pc:docMk/>
          <pc:sldMk cId="0" sldId="266"/>
        </pc:sldMkLst>
        <pc:spChg chg="mod">
          <ac:chgData name="yogesh thakur" userId="edb2a621882d81ae" providerId="LiveId" clId="{2A5614EA-C617-4F15-AFCC-2EB6BDD3884C}" dt="2025-04-07T17:08:21.059" v="386" actId="20577"/>
          <ac:spMkLst>
            <pc:docMk/>
            <pc:sldMk cId="0" sldId="266"/>
            <ac:spMk id="16" creationId="{00000000-0000-0000-0000-000000000000}"/>
          </ac:spMkLst>
        </pc:spChg>
      </pc:sldChg>
      <pc:sldChg chg="delSp modSp add mod">
        <pc:chgData name="yogesh thakur" userId="edb2a621882d81ae" providerId="LiveId" clId="{2A5614EA-C617-4F15-AFCC-2EB6BDD3884C}" dt="2025-04-07T16:58:59.622" v="226" actId="14100"/>
        <pc:sldMkLst>
          <pc:docMk/>
          <pc:sldMk cId="3099263414" sldId="267"/>
        </pc:sldMkLst>
        <pc:spChg chg="del">
          <ac:chgData name="yogesh thakur" userId="edb2a621882d81ae" providerId="LiveId" clId="{2A5614EA-C617-4F15-AFCC-2EB6BDD3884C}" dt="2025-04-07T16:58:27.720" v="218" actId="478"/>
          <ac:spMkLst>
            <pc:docMk/>
            <pc:sldMk cId="3099263414" sldId="267"/>
            <ac:spMk id="2" creationId="{3DBAC42E-81E0-5E92-E3D6-51B2AC4E3D33}"/>
          </ac:spMkLst>
        </pc:spChg>
        <pc:spChg chg="mod">
          <ac:chgData name="yogesh thakur" userId="edb2a621882d81ae" providerId="LiveId" clId="{2A5614EA-C617-4F15-AFCC-2EB6BDD3884C}" dt="2025-04-07T16:58:37.952" v="220" actId="1076"/>
          <ac:spMkLst>
            <pc:docMk/>
            <pc:sldMk cId="3099263414" sldId="267"/>
            <ac:spMk id="4" creationId="{6AF4B065-AF6D-FACC-E161-20DF06031C6A}"/>
          </ac:spMkLst>
        </pc:spChg>
        <pc:spChg chg="mod">
          <ac:chgData name="yogesh thakur" userId="edb2a621882d81ae" providerId="LiveId" clId="{2A5614EA-C617-4F15-AFCC-2EB6BDD3884C}" dt="2025-04-07T16:58:59.622" v="226" actId="14100"/>
          <ac:spMkLst>
            <pc:docMk/>
            <pc:sldMk cId="3099263414" sldId="267"/>
            <ac:spMk id="5" creationId="{8EBF6892-E36F-854E-1C53-0CA895FA0B9E}"/>
          </ac:spMkLst>
        </pc:spChg>
      </pc:sldChg>
      <pc:sldChg chg="modSp add mod ord">
        <pc:chgData name="yogesh thakur" userId="edb2a621882d81ae" providerId="LiveId" clId="{2A5614EA-C617-4F15-AFCC-2EB6BDD3884C}" dt="2025-04-07T17:06:57.651" v="346" actId="1076"/>
        <pc:sldMkLst>
          <pc:docMk/>
          <pc:sldMk cId="3464178737" sldId="268"/>
        </pc:sldMkLst>
        <pc:spChg chg="mod">
          <ac:chgData name="yogesh thakur" userId="edb2a621882d81ae" providerId="LiveId" clId="{2A5614EA-C617-4F15-AFCC-2EB6BDD3884C}" dt="2025-04-07T17:06:57.651" v="346" actId="1076"/>
          <ac:spMkLst>
            <pc:docMk/>
            <pc:sldMk cId="3464178737" sldId="268"/>
            <ac:spMk id="2" creationId="{D7788FD1-AFAC-2E2D-6991-B753B6CE14AF}"/>
          </ac:spMkLst>
        </pc:spChg>
        <pc:spChg chg="mod">
          <ac:chgData name="yogesh thakur" userId="edb2a621882d81ae" providerId="LiveId" clId="{2A5614EA-C617-4F15-AFCC-2EB6BDD3884C}" dt="2025-04-07T17:06:29.878" v="341"/>
          <ac:spMkLst>
            <pc:docMk/>
            <pc:sldMk cId="3464178737" sldId="268"/>
            <ac:spMk id="3" creationId="{2540D799-9519-E594-79C1-AB11C19231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0.sv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12" Type="http://schemas.openxmlformats.org/officeDocument/2006/relationships/image" Target="../media/image2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6.svg"/><Relationship Id="rId5" Type="http://schemas.openxmlformats.org/officeDocument/2006/relationships/image" Target="../media/image10.svg"/><Relationship Id="rId10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2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2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2945862" y="3918536"/>
            <a:ext cx="13570500" cy="1722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50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CampusEase</a:t>
            </a:r>
            <a:endParaRPr lang="en-US" sz="15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867576" y="5959535"/>
            <a:ext cx="8459795" cy="1712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b="1" spc="-87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Smart Complaint &amp; Feedback System for Entire College Ecosystem</a:t>
            </a:r>
          </a:p>
        </p:txBody>
      </p:sp>
      <p:sp>
        <p:nvSpPr>
          <p:cNvPr id="18" name="Freeform 18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775818" y="1766567"/>
            <a:ext cx="7848753" cy="228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Team 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36429" y="4299250"/>
            <a:ext cx="8188142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spcBef>
                <a:spcPct val="0"/>
              </a:spcBef>
            </a:pPr>
            <a:endParaRPr lang="en-US" sz="3600" u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spcBef>
                <a:spcPct val="0"/>
              </a:spcBef>
            </a:pPr>
            <a:r>
              <a:rPr lang="en-US" sz="3600" u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Team Name: </a:t>
            </a:r>
            <a:r>
              <a:rPr lang="en-US" sz="3600" u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CampusEase</a:t>
            </a:r>
            <a:endParaRPr lang="en-US" sz="3600" u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spcBef>
                <a:spcPct val="0"/>
              </a:spcBef>
            </a:pPr>
            <a:r>
              <a:rPr lang="en-US" sz="3600" u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Members:</a:t>
            </a:r>
          </a:p>
          <a:p>
            <a:pPr marL="571500" lvl="0" indent="-571500" algn="l">
              <a:spcBef>
                <a:spcPct val="0"/>
              </a:spcBef>
              <a:buFontTx/>
              <a:buChar char="-"/>
            </a:pPr>
            <a:r>
              <a:rPr lang="en-US" sz="3600" u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Savroop</a:t>
            </a:r>
            <a:r>
              <a:rPr lang="en-US" sz="3600" u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Bharti 	[23A51A05O0]</a:t>
            </a:r>
          </a:p>
          <a:p>
            <a:pPr marL="571500" indent="-571500">
              <a:spcBef>
                <a:spcPct val="0"/>
              </a:spcBef>
              <a:buFontTx/>
              <a:buChar char="-"/>
            </a:pPr>
            <a:r>
              <a:rPr lang="en-US" sz="3600" u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Shubhum</a:t>
            </a:r>
            <a:r>
              <a:rPr lang="en-US" sz="3600" u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Sharma	[23A51A05O1]</a:t>
            </a:r>
          </a:p>
          <a:p>
            <a:pPr marL="571500" indent="-571500">
              <a:spcBef>
                <a:spcPct val="0"/>
              </a:spcBef>
              <a:buFontTx/>
              <a:buChar char="-"/>
            </a:pPr>
            <a:r>
              <a:rPr lang="en-US" sz="3600" u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Sourav Sharma 	[23A51A05O3]</a:t>
            </a:r>
          </a:p>
          <a:p>
            <a:pPr>
              <a:spcBef>
                <a:spcPct val="0"/>
              </a:spcBef>
            </a:pPr>
            <a:r>
              <a:rPr lang="en-US" sz="3600" u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Yogesh Thakur		[23A51A05P4]</a:t>
            </a:r>
          </a:p>
        </p:txBody>
      </p:sp>
      <p:sp>
        <p:nvSpPr>
          <p:cNvPr id="5" name="Freeform 5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551769D0-CEC0-6160-C31D-948C2F6B3227}"/>
              </a:ext>
            </a:extLst>
          </p:cNvPr>
          <p:cNvSpPr/>
          <p:nvPr/>
        </p:nvSpPr>
        <p:spPr>
          <a:xfrm>
            <a:off x="11473885" y="3238500"/>
            <a:ext cx="5183870" cy="4485652"/>
          </a:xfrm>
          <a:custGeom>
            <a:avLst/>
            <a:gdLst/>
            <a:ahLst/>
            <a:cxnLst/>
            <a:rect l="l" t="t" r="r" b="b"/>
            <a:pathLst>
              <a:path w="7181225" h="5008904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50998" y="1366371"/>
            <a:ext cx="7025086" cy="2282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Problem Statement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24000" y="4076700"/>
            <a:ext cx="14630400" cy="3631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spcBef>
                <a:spcPct val="0"/>
              </a:spcBef>
            </a:pPr>
            <a:endParaRPr lang="en-US" sz="3600" u="none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spcBef>
                <a:spcPct val="0"/>
              </a:spcBef>
            </a:pPr>
            <a:r>
              <a:rPr lang="en-US" sz="40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Students in colleges often struggle to report and track issues across hostels, classrooms, libraries, canteens, and labs. There is no centralized digital system that allows streamlined complaint logging, auto-routing to the concerned department, and real-time status tracking.</a:t>
            </a:r>
          </a:p>
        </p:txBody>
      </p:sp>
      <p:sp>
        <p:nvSpPr>
          <p:cNvPr id="19" name="Freeform 19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1" name="Freeform 21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2" name="Freeform 22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401800" y="-1901466"/>
            <a:ext cx="4208573" cy="4247184"/>
          </a:xfrm>
          <a:custGeom>
            <a:avLst/>
            <a:gdLst/>
            <a:ahLst/>
            <a:cxnLst/>
            <a:rect l="l" t="t" r="r" b="b"/>
            <a:pathLst>
              <a:path w="4208573" h="4247184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1120427" y="800100"/>
            <a:ext cx="8092094" cy="1166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Description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" y="1966638"/>
            <a:ext cx="11296650" cy="40262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spcBef>
                <a:spcPct val="0"/>
              </a:spcBef>
            </a:pPr>
            <a:endParaRPr lang="en-US" sz="4000" u="none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spcBef>
                <a:spcPct val="0"/>
              </a:spcBef>
            </a:pPr>
            <a:r>
              <a:rPr lang="en-US" sz="40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End Users:</a:t>
            </a:r>
          </a:p>
          <a:p>
            <a:pPr marL="0" lvl="0" indent="0" algn="l">
              <a:spcBef>
                <a:spcPct val="0"/>
              </a:spcBef>
            </a:pPr>
            <a:r>
              <a:rPr lang="en-US" sz="40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Students: Log complaints easily</a:t>
            </a:r>
          </a:p>
          <a:p>
            <a:pPr marL="0" lvl="0" indent="0" algn="l">
              <a:spcBef>
                <a:spcPct val="0"/>
              </a:spcBef>
            </a:pPr>
            <a:r>
              <a:rPr lang="en-US" sz="40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Staff: Receive and solve assigned issues</a:t>
            </a:r>
          </a:p>
          <a:p>
            <a:pPr marL="0" lvl="0" indent="0" algn="l">
              <a:spcBef>
                <a:spcPct val="0"/>
              </a:spcBef>
            </a:pPr>
            <a:r>
              <a:rPr lang="en-US" sz="40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Admin: Track department-wise resolution and response time</a:t>
            </a:r>
          </a:p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6F3884-F68D-99C8-9C32-0BCF4ABE1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6AF4B065-AF6D-FACC-E161-20DF06031C6A}"/>
              </a:ext>
            </a:extLst>
          </p:cNvPr>
          <p:cNvSpPr txBox="1"/>
          <p:nvPr/>
        </p:nvSpPr>
        <p:spPr>
          <a:xfrm>
            <a:off x="457200" y="419100"/>
            <a:ext cx="18234373" cy="1166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Feasibility / Viability / Usability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EBF6892-E36F-854E-1C53-0CA895FA0B9E}"/>
              </a:ext>
            </a:extLst>
          </p:cNvPr>
          <p:cNvSpPr txBox="1"/>
          <p:nvPr/>
        </p:nvSpPr>
        <p:spPr>
          <a:xfrm>
            <a:off x="914400" y="1966638"/>
            <a:ext cx="14097000" cy="40262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spcBef>
                <a:spcPct val="0"/>
              </a:spcBef>
            </a:pPr>
            <a:endParaRPr lang="en-US" sz="4000" u="none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spcBef>
                <a:spcPct val="0"/>
              </a:spcBef>
            </a:pPr>
            <a:r>
              <a:rPr lang="en-US" sz="40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Feasibility: Uses web &amp; mobile platforms with familiar tech stack</a:t>
            </a:r>
          </a:p>
          <a:p>
            <a:pPr marL="0" lvl="0" indent="0" algn="l">
              <a:spcBef>
                <a:spcPct val="0"/>
              </a:spcBef>
            </a:pPr>
            <a:r>
              <a:rPr lang="en-US" sz="40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Viability: Easy to adopt by any college; scalable</a:t>
            </a:r>
          </a:p>
          <a:p>
            <a:pPr marL="0" lvl="0" indent="0" algn="l">
              <a:spcBef>
                <a:spcPct val="0"/>
              </a:spcBef>
            </a:pPr>
            <a:r>
              <a:rPr lang="en-US" sz="40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Usability: Simple interface, status tracking, department-wise dashboard</a:t>
            </a:r>
          </a:p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r>
              <a:rPr lang="en-US" sz="1999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926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672061" y="1025292"/>
            <a:ext cx="5587239" cy="2662922"/>
            <a:chOff x="0" y="0"/>
            <a:chExt cx="2065940" cy="9846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672061" y="3808631"/>
            <a:ext cx="5587239" cy="2662922"/>
            <a:chOff x="0" y="0"/>
            <a:chExt cx="2065940" cy="98464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672061" y="6595378"/>
            <a:ext cx="5587239" cy="2662922"/>
            <a:chOff x="0" y="0"/>
            <a:chExt cx="2065940" cy="98464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1028700"/>
            <a:ext cx="5587239" cy="2662922"/>
            <a:chOff x="0" y="0"/>
            <a:chExt cx="2065940" cy="98464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28700" y="3812039"/>
            <a:ext cx="5587239" cy="2662922"/>
            <a:chOff x="0" y="0"/>
            <a:chExt cx="2065940" cy="98464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28700" y="6598786"/>
            <a:ext cx="5587239" cy="2662922"/>
            <a:chOff x="0" y="0"/>
            <a:chExt cx="2065940" cy="98464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 rot="-7900054">
            <a:off x="7348622" y="2133028"/>
            <a:ext cx="1012981" cy="454921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-2700000">
            <a:off x="10017119" y="2144497"/>
            <a:ext cx="1012981" cy="454921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3209977">
            <a:off x="9982257" y="7689589"/>
            <a:ext cx="1012981" cy="454921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7866361">
            <a:off x="7243302" y="7665457"/>
            <a:ext cx="1012981" cy="454921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1443813" y="1509155"/>
            <a:ext cx="4831290" cy="20769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/>
            <a:r>
              <a:rPr lang="en-US" sz="4000" b="1" u="none" strike="noStrik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Think &amp; Feel</a:t>
            </a:r>
            <a:r>
              <a:rPr lang="en-US" sz="4000" u="none" strike="noStrik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'No one listens to our complaints'</a:t>
            </a:r>
          </a:p>
          <a:p>
            <a:pPr marL="0" lvl="0" indent="0" algn="l">
              <a:lnSpc>
                <a:spcPts val="1936"/>
              </a:lnSpc>
            </a:pPr>
            <a:r>
              <a:rPr lang="en-US" sz="1299" u="none" strike="noStrik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6995244" y="3895276"/>
            <a:ext cx="4712624" cy="20435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776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Empathy map</a:t>
            </a:r>
          </a:p>
        </p:txBody>
      </p:sp>
      <p:sp>
        <p:nvSpPr>
          <p:cNvPr id="38" name="TextBox 33">
            <a:extLst>
              <a:ext uri="{FF2B5EF4-FFF2-40B4-BE49-F238E27FC236}">
                <a16:creationId xmlns:a16="http://schemas.microsoft.com/office/drawing/2014/main" id="{05247E40-291B-DF58-C741-E45E02F03272}"/>
              </a:ext>
            </a:extLst>
          </p:cNvPr>
          <p:cNvSpPr txBox="1"/>
          <p:nvPr/>
        </p:nvSpPr>
        <p:spPr>
          <a:xfrm>
            <a:off x="1505963" y="4047833"/>
            <a:ext cx="4831290" cy="20769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/>
            <a:r>
              <a:rPr lang="en-US" sz="4000" b="1" u="none" strike="noStrik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See: </a:t>
            </a:r>
            <a:r>
              <a:rPr lang="en-US" sz="4000" u="none" strike="noStrik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Unresolved issues in hostel, lab, class</a:t>
            </a:r>
          </a:p>
          <a:p>
            <a:pPr marL="0" lvl="0" indent="0" algn="l">
              <a:lnSpc>
                <a:spcPts val="1936"/>
              </a:lnSpc>
            </a:pPr>
            <a:r>
              <a:rPr lang="en-US" sz="1299" u="none" strike="noStrik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sp>
        <p:nvSpPr>
          <p:cNvPr id="39" name="TextBox 33">
            <a:extLst>
              <a:ext uri="{FF2B5EF4-FFF2-40B4-BE49-F238E27FC236}">
                <a16:creationId xmlns:a16="http://schemas.microsoft.com/office/drawing/2014/main" id="{7B5B59B0-6C31-162D-09B0-3E12CBCFD8FB}"/>
              </a:ext>
            </a:extLst>
          </p:cNvPr>
          <p:cNvSpPr txBox="1"/>
          <p:nvPr/>
        </p:nvSpPr>
        <p:spPr>
          <a:xfrm>
            <a:off x="12111850" y="1391277"/>
            <a:ext cx="4831290" cy="20769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/>
            <a:r>
              <a:rPr lang="en-US" sz="4000" b="1" u="none" strike="noStrik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Say &amp; Do: </a:t>
            </a:r>
            <a:r>
              <a:rPr lang="en-US" sz="4000" u="none" strike="noStrik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Share on social media, rant to friends</a:t>
            </a:r>
          </a:p>
          <a:p>
            <a:pPr marL="0" lvl="0" indent="0" algn="l">
              <a:lnSpc>
                <a:spcPts val="1936"/>
              </a:lnSpc>
            </a:pPr>
            <a:r>
              <a:rPr lang="en-US" sz="1299" u="none" strike="noStrik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sp>
        <p:nvSpPr>
          <p:cNvPr id="40" name="TextBox 33">
            <a:extLst>
              <a:ext uri="{FF2B5EF4-FFF2-40B4-BE49-F238E27FC236}">
                <a16:creationId xmlns:a16="http://schemas.microsoft.com/office/drawing/2014/main" id="{7CDCC943-E0B9-82D9-A74F-221D0747CDB9}"/>
              </a:ext>
            </a:extLst>
          </p:cNvPr>
          <p:cNvSpPr txBox="1"/>
          <p:nvPr/>
        </p:nvSpPr>
        <p:spPr>
          <a:xfrm>
            <a:off x="12099818" y="4101602"/>
            <a:ext cx="4831290" cy="20769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/>
            <a:r>
              <a:rPr lang="en-US" sz="4000" b="1" u="none" strike="noStrik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Pain: </a:t>
            </a:r>
            <a:r>
              <a:rPr lang="en-US" sz="4000" u="none" strike="noStrik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Lack of proper channel, delays</a:t>
            </a:r>
          </a:p>
          <a:p>
            <a:pPr marL="0" lvl="0" indent="0" algn="l"/>
            <a:endParaRPr lang="en-US" sz="4000" u="none" strike="noStrik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lnSpc>
                <a:spcPts val="1936"/>
              </a:lnSpc>
            </a:pPr>
            <a:r>
              <a:rPr lang="en-US" sz="1299" u="none" strike="noStrik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sp>
        <p:nvSpPr>
          <p:cNvPr id="44" name="TextBox 33">
            <a:extLst>
              <a:ext uri="{FF2B5EF4-FFF2-40B4-BE49-F238E27FC236}">
                <a16:creationId xmlns:a16="http://schemas.microsoft.com/office/drawing/2014/main" id="{A01B4E85-2752-AF29-F45E-2B587B5E9610}"/>
              </a:ext>
            </a:extLst>
          </p:cNvPr>
          <p:cNvSpPr txBox="1"/>
          <p:nvPr/>
        </p:nvSpPr>
        <p:spPr>
          <a:xfrm>
            <a:off x="1443813" y="6878559"/>
            <a:ext cx="4831290" cy="26925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/>
            <a:r>
              <a:rPr lang="en-US" sz="4000" b="1" u="none" strike="noStrik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Hear</a:t>
            </a:r>
            <a:r>
              <a:rPr lang="en-US" sz="4000" u="none" strike="noStrik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'Maintenance team never responds!'</a:t>
            </a:r>
          </a:p>
          <a:p>
            <a:pPr marL="0" lvl="0" indent="0" algn="l"/>
            <a:endParaRPr lang="en-US" sz="4000" u="none" strike="noStrik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lnSpc>
                <a:spcPts val="1936"/>
              </a:lnSpc>
            </a:pPr>
            <a:r>
              <a:rPr lang="en-US" sz="1299" u="none" strike="noStrik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sp>
        <p:nvSpPr>
          <p:cNvPr id="45" name="TextBox 33">
            <a:extLst>
              <a:ext uri="{FF2B5EF4-FFF2-40B4-BE49-F238E27FC236}">
                <a16:creationId xmlns:a16="http://schemas.microsoft.com/office/drawing/2014/main" id="{AFB481D8-B4EA-5B45-0F6C-52DBA20D72A4}"/>
              </a:ext>
            </a:extLst>
          </p:cNvPr>
          <p:cNvSpPr txBox="1"/>
          <p:nvPr/>
        </p:nvSpPr>
        <p:spPr>
          <a:xfrm>
            <a:off x="12111850" y="6888349"/>
            <a:ext cx="4831290" cy="20769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/>
            <a:r>
              <a:rPr lang="en-US" sz="4000" b="1" u="none" strike="noStrik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Gain</a:t>
            </a:r>
            <a:r>
              <a:rPr lang="en-US" sz="4000" u="none" strike="noStrik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Easy, anonymous complaint system</a:t>
            </a:r>
          </a:p>
          <a:p>
            <a:pPr marL="0" lvl="0" indent="0" algn="l">
              <a:lnSpc>
                <a:spcPts val="1936"/>
              </a:lnSpc>
            </a:pPr>
            <a:r>
              <a:rPr lang="en-US" sz="1299" u="none" strike="noStrik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34511" y="1666395"/>
            <a:ext cx="147066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96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Journey Map / Mind Map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136550" y="4332980"/>
            <a:ext cx="11941650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spcBef>
                <a:spcPct val="0"/>
              </a:spcBef>
            </a:pPr>
            <a:r>
              <a:rPr lang="en-US" sz="40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1. Student faces an issue</a:t>
            </a:r>
          </a:p>
          <a:p>
            <a:pPr marL="0" lvl="0" indent="0">
              <a:spcBef>
                <a:spcPct val="0"/>
              </a:spcBef>
            </a:pPr>
            <a:r>
              <a:rPr lang="en-US" sz="40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2. Opens app and logs complaint</a:t>
            </a:r>
          </a:p>
          <a:p>
            <a:pPr marL="0" lvl="0" indent="0">
              <a:spcBef>
                <a:spcPct val="0"/>
              </a:spcBef>
            </a:pPr>
            <a:r>
              <a:rPr lang="en-US" sz="40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3. Auto-routed to respective department</a:t>
            </a:r>
          </a:p>
          <a:p>
            <a:pPr marL="0" lvl="0" indent="0">
              <a:spcBef>
                <a:spcPct val="0"/>
              </a:spcBef>
            </a:pPr>
            <a:r>
              <a:rPr lang="en-US" sz="40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4. Staff gets notified and responds</a:t>
            </a:r>
          </a:p>
          <a:p>
            <a:pPr marL="0" lvl="0" indent="0">
              <a:spcBef>
                <a:spcPct val="0"/>
              </a:spcBef>
            </a:pPr>
            <a:r>
              <a:rPr lang="en-US" sz="40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5. Student gets status update</a:t>
            </a:r>
          </a:p>
          <a:p>
            <a:pPr marL="0" lvl="0" indent="0">
              <a:spcBef>
                <a:spcPct val="0"/>
              </a:spcBef>
            </a:pPr>
            <a:r>
              <a:rPr lang="en-US" sz="40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6. Admin dashboard monitors progress</a:t>
            </a:r>
          </a:p>
          <a:p>
            <a:pPr marL="0" lvl="0" indent="0">
              <a:spcBef>
                <a:spcPct val="0"/>
              </a:spcBef>
            </a:pPr>
            <a:endParaRPr lang="en-US" sz="4000" u="none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-2329398" y="901798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847044" y="9882374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-763398" y="-1534296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2801533" y="-3053980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7495522" y="-3297794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4861154" y="-2102294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17494810" y="2371030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2570549" y="949682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 rot="-5282649">
            <a:off x="16596506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>
            <a:off x="17259300" y="-971659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CA2F5B-0483-9647-D081-2B0ADA894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7788FD1-AFAC-2E2D-6991-B753B6CE14AF}"/>
              </a:ext>
            </a:extLst>
          </p:cNvPr>
          <p:cNvSpPr txBox="1"/>
          <p:nvPr/>
        </p:nvSpPr>
        <p:spPr>
          <a:xfrm>
            <a:off x="2133381" y="2122655"/>
            <a:ext cx="9660002" cy="1166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Defined Problem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540D799-9519-E594-79C1-AB11C1923159}"/>
              </a:ext>
            </a:extLst>
          </p:cNvPr>
          <p:cNvSpPr txBox="1"/>
          <p:nvPr/>
        </p:nvSpPr>
        <p:spPr>
          <a:xfrm>
            <a:off x="1524000" y="4076700"/>
            <a:ext cx="14630400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spcBef>
                <a:spcPct val="0"/>
              </a:spcBef>
            </a:pPr>
            <a:endParaRPr lang="en-US" sz="3600" u="none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spcBef>
                <a:spcPct val="0"/>
              </a:spcBef>
            </a:pPr>
            <a:r>
              <a:rPr lang="en-US" sz="3600" u="none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“There is no centralized platform in colleges to raise and resolve complaints across different departments in a transparent and trackable way.”</a:t>
            </a:r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53221CE1-9E7A-C58A-680D-A8B34804481B}"/>
              </a:ext>
            </a:extLst>
          </p:cNvPr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94618DF9-5DA6-70C4-A5E8-6851B705474D}"/>
              </a:ext>
            </a:extLst>
          </p:cNvPr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E6FB7A3F-BD0D-5B9F-A61F-6FFCDA0DD460}"/>
              </a:ext>
            </a:extLst>
          </p:cNvPr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F0336FDD-DDF4-615F-16E0-D834FB4E1BB4}"/>
              </a:ext>
            </a:extLst>
          </p:cNvPr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3464178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TextBox 15"/>
          <p:cNvSpPr txBox="1"/>
          <p:nvPr/>
        </p:nvSpPr>
        <p:spPr>
          <a:xfrm>
            <a:off x="3688802" y="3019867"/>
            <a:ext cx="10910396" cy="33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860641" y="6811335"/>
            <a:ext cx="8459795" cy="583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b="1" spc="-87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CampusEase</a:t>
            </a:r>
            <a:r>
              <a:rPr lang="en-US" sz="4381" b="1" spc="-87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Team ❤️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295</Words>
  <Application>Microsoft Office PowerPoint</Application>
  <PresentationFormat>Custom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DM Sans</vt:lpstr>
      <vt:lpstr>Arial</vt:lpstr>
      <vt:lpstr>DM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Doodle Project Presentation</dc:title>
  <cp:lastModifiedBy>yogesh thakur</cp:lastModifiedBy>
  <cp:revision>1</cp:revision>
  <dcterms:created xsi:type="dcterms:W3CDTF">2006-08-16T00:00:00Z</dcterms:created>
  <dcterms:modified xsi:type="dcterms:W3CDTF">2025-04-07T17:08:24Z</dcterms:modified>
  <dc:identifier>DAGj-MMgWko</dc:identifier>
</cp:coreProperties>
</file>