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Century Gothic" panose="020B0502020202020204" pitchFamily="34" charset="0"/>
      <p:regular r:id="rId16"/>
      <p:bold r:id="rId17"/>
      <p:italic r:id="rId18"/>
      <p:boldItalic r:id="rId19"/>
    </p:embeddedFont>
    <p:embeddedFont>
      <p:font typeface="Garamond" panose="02020404030301010803"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nley Ayodeji Ohikhueme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1086F8-9AEE-4522-A62F-1C82BDC27995}">
  <a:tblStyle styleId="{681086F8-9AEE-4522-A62F-1C82BDC2799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66" y="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2-02T14:33:22.579" idx="1">
    <p:pos x="6000" y="0"/>
    <p:text>See foot note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5b7297e8b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75b7297e8b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6bd5328ef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g6bd5328ef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5b7297e8b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g75b7297e8b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6bd5328ef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6bd5328ef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5b7a0b4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75b7a0b4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5b7297e8b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explicable reason why the LMD has a positive slope is because, majority of the deliveries (for same city) were in central cities (77%) and suburban (19%). These are areas with most traffic</a:t>
            </a:r>
            <a:endParaRPr/>
          </a:p>
          <a:p>
            <a:pPr marL="0" lvl="0" indent="0" algn="l" rtl="0">
              <a:spcBef>
                <a:spcPts val="0"/>
              </a:spcBef>
              <a:spcAft>
                <a:spcPts val="0"/>
              </a:spcAft>
              <a:buNone/>
            </a:pPr>
            <a:r>
              <a:rPr lang="en"/>
              <a:t>For not same cities, the distribution were relatively even across city sizes (about 33% each)</a:t>
            </a:r>
            <a:endParaRPr/>
          </a:p>
        </p:txBody>
      </p:sp>
      <p:sp>
        <p:nvSpPr>
          <p:cNvPr id="306" name="Google Shape;306;g75b7297e8b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75b7e68bde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75b7e68bde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75b7297e8b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g75b7297e8b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5b7297e8b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75b7297e8b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5b7e68bd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g75b7e68bd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d5328ef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g6bd5328ef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5b7e68bde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75b7e68bde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7"/>
        <p:cNvGrpSpPr/>
        <p:nvPr/>
      </p:nvGrpSpPr>
      <p:grpSpPr>
        <a:xfrm>
          <a:off x="0" y="0"/>
          <a:ext cx="0" cy="0"/>
          <a:chOff x="0" y="0"/>
          <a:chExt cx="0" cy="0"/>
        </a:xfrm>
      </p:grpSpPr>
      <p:grpSp>
        <p:nvGrpSpPr>
          <p:cNvPr id="68" name="Google Shape;68;p14"/>
          <p:cNvGrpSpPr/>
          <p:nvPr/>
        </p:nvGrpSpPr>
        <p:grpSpPr>
          <a:xfrm>
            <a:off x="0" y="0"/>
            <a:ext cx="9144009" cy="5143500"/>
            <a:chOff x="0" y="0"/>
            <a:chExt cx="12192011" cy="6858000"/>
          </a:xfrm>
        </p:grpSpPr>
        <p:sp>
          <p:nvSpPr>
            <p:cNvPr id="69" name="Google Shape;69;p1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0" name="Google Shape;70;p14"/>
            <p:cNvSpPr/>
            <p:nvPr/>
          </p:nvSpPr>
          <p:spPr>
            <a:xfrm>
              <a:off x="0" y="1587"/>
              <a:ext cx="12192011"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71" name="Google Shape;71;p14"/>
          <p:cNvSpPr txBox="1">
            <a:spLocks noGrp="1"/>
          </p:cNvSpPr>
          <p:nvPr>
            <p:ph type="ctrTitle"/>
          </p:nvPr>
        </p:nvSpPr>
        <p:spPr>
          <a:xfrm>
            <a:off x="866216" y="1574800"/>
            <a:ext cx="6619200" cy="20082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lt2"/>
              </a:buClr>
              <a:buSzPts val="4100"/>
              <a:buFont typeface="Century Gothic"/>
              <a:buNone/>
              <a:defRPr sz="410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4"/>
          <p:cNvSpPr txBox="1">
            <a:spLocks noGrp="1"/>
          </p:cNvSpPr>
          <p:nvPr>
            <p:ph type="subTitle" idx="1"/>
          </p:nvPr>
        </p:nvSpPr>
        <p:spPr>
          <a:xfrm>
            <a:off x="866216" y="3583035"/>
            <a:ext cx="6619200" cy="645900"/>
          </a:xfrm>
          <a:prstGeom prst="rect">
            <a:avLst/>
          </a:prstGeom>
          <a:noFill/>
          <a:ln>
            <a:noFill/>
          </a:ln>
        </p:spPr>
        <p:txBody>
          <a:bodyPr spcFirstLastPara="1" wrap="square" lIns="68575" tIns="34275" rIns="68575" bIns="34275" anchor="t" anchorCtr="0">
            <a:noAutofit/>
          </a:bodyPr>
          <a:lstStyle>
            <a:lvl1pPr lvl="0" algn="l" rtl="0">
              <a:spcBef>
                <a:spcPts val="800"/>
              </a:spcBef>
              <a:spcAft>
                <a:spcPts val="0"/>
              </a:spcAft>
              <a:buSzPts val="1100"/>
              <a:buNone/>
              <a:defRPr cap="none">
                <a:solidFill>
                  <a:srgbClr val="EE52A4"/>
                </a:solidFill>
              </a:defRPr>
            </a:lvl1pPr>
            <a:lvl2pPr lvl="1" algn="ctr" rtl="0">
              <a:spcBef>
                <a:spcPts val="800"/>
              </a:spcBef>
              <a:spcAft>
                <a:spcPts val="0"/>
              </a:spcAft>
              <a:buSzPts val="1000"/>
              <a:buNone/>
              <a:defRPr>
                <a:solidFill>
                  <a:srgbClr val="888888"/>
                </a:solidFill>
              </a:defRPr>
            </a:lvl2pPr>
            <a:lvl3pPr lvl="2" algn="ctr" rtl="0">
              <a:spcBef>
                <a:spcPts val="800"/>
              </a:spcBef>
              <a:spcAft>
                <a:spcPts val="0"/>
              </a:spcAft>
              <a:buSzPts val="800"/>
              <a:buNone/>
              <a:defRPr>
                <a:solidFill>
                  <a:srgbClr val="888888"/>
                </a:solidFill>
              </a:defRPr>
            </a:lvl3pPr>
            <a:lvl4pPr lvl="3" algn="ctr" rtl="0">
              <a:spcBef>
                <a:spcPts val="800"/>
              </a:spcBef>
              <a:spcAft>
                <a:spcPts val="0"/>
              </a:spcAft>
              <a:buSzPts val="700"/>
              <a:buNone/>
              <a:defRPr>
                <a:solidFill>
                  <a:srgbClr val="888888"/>
                </a:solidFill>
              </a:defRPr>
            </a:lvl4pPr>
            <a:lvl5pPr lvl="4" algn="ctr" rtl="0">
              <a:spcBef>
                <a:spcPts val="800"/>
              </a:spcBef>
              <a:spcAft>
                <a:spcPts val="0"/>
              </a:spcAft>
              <a:buSzPts val="700"/>
              <a:buNone/>
              <a:defRPr>
                <a:solidFill>
                  <a:srgbClr val="888888"/>
                </a:solidFill>
              </a:defRPr>
            </a:lvl5pPr>
            <a:lvl6pPr lvl="5" algn="ctr" rtl="0">
              <a:spcBef>
                <a:spcPts val="800"/>
              </a:spcBef>
              <a:spcAft>
                <a:spcPts val="0"/>
              </a:spcAft>
              <a:buSzPts val="700"/>
              <a:buNone/>
              <a:defRPr>
                <a:solidFill>
                  <a:srgbClr val="888888"/>
                </a:solidFill>
              </a:defRPr>
            </a:lvl6pPr>
            <a:lvl7pPr lvl="6" algn="ctr" rtl="0">
              <a:spcBef>
                <a:spcPts val="800"/>
              </a:spcBef>
              <a:spcAft>
                <a:spcPts val="0"/>
              </a:spcAft>
              <a:buSzPts val="700"/>
              <a:buNone/>
              <a:defRPr>
                <a:solidFill>
                  <a:srgbClr val="888888"/>
                </a:solidFill>
              </a:defRPr>
            </a:lvl7pPr>
            <a:lvl8pPr lvl="7" algn="ctr" rtl="0">
              <a:spcBef>
                <a:spcPts val="800"/>
              </a:spcBef>
              <a:spcAft>
                <a:spcPts val="0"/>
              </a:spcAft>
              <a:buSzPts val="700"/>
              <a:buNone/>
              <a:defRPr>
                <a:solidFill>
                  <a:srgbClr val="888888"/>
                </a:solidFill>
              </a:defRPr>
            </a:lvl8pPr>
            <a:lvl9pPr lvl="8" algn="ctr" rtl="0">
              <a:spcBef>
                <a:spcPts val="800"/>
              </a:spcBef>
              <a:spcAft>
                <a:spcPts val="0"/>
              </a:spcAft>
              <a:buSzPts val="700"/>
              <a:buNone/>
              <a:defRPr>
                <a:solidFill>
                  <a:srgbClr val="888888"/>
                </a:solidFill>
              </a:defRPr>
            </a:lvl9pPr>
          </a:lstStyle>
          <a:p>
            <a:endParaRPr/>
          </a:p>
        </p:txBody>
      </p:sp>
      <p:sp>
        <p:nvSpPr>
          <p:cNvPr id="73" name="Google Shape;73;p14"/>
          <p:cNvSpPr txBox="1">
            <a:spLocks noGrp="1"/>
          </p:cNvSpPr>
          <p:nvPr>
            <p:ph type="dt" idx="10"/>
          </p:nvPr>
        </p:nvSpPr>
        <p:spPr>
          <a:xfrm rot="5400000">
            <a:off x="7619312" y="1344093"/>
            <a:ext cx="742800" cy="228600"/>
          </a:xfrm>
          <a:prstGeom prst="rect">
            <a:avLst/>
          </a:prstGeom>
          <a:noFill/>
          <a:ln>
            <a:noFill/>
          </a:ln>
        </p:spPr>
        <p:txBody>
          <a:bodyPr spcFirstLastPara="1" wrap="square" lIns="68575" tIns="34275" rIns="68575" bIns="34275" anchor="t" anchorCtr="0">
            <a:noAutofit/>
          </a:bodyPr>
          <a:lstStyle>
            <a:lvl1pPr lvl="0" algn="l" rtl="0">
              <a:spcBef>
                <a:spcPts val="0"/>
              </a:spcBef>
              <a:spcAft>
                <a:spcPts val="0"/>
              </a:spcAft>
              <a:buSzPts val="1100"/>
              <a:buNone/>
              <a:defRPr b="0" i="0">
                <a:solidFill>
                  <a:schemeClr val="lt1"/>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4"/>
          <p:cNvSpPr txBox="1">
            <a:spLocks noGrp="1"/>
          </p:cNvSpPr>
          <p:nvPr>
            <p:ph type="ftr" idx="11"/>
          </p:nvPr>
        </p:nvSpPr>
        <p:spPr>
          <a:xfrm rot="5400000">
            <a:off x="6714056" y="2420801"/>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b="0" i="0">
                <a:solidFill>
                  <a:schemeClr val="lt1"/>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4"/>
          <p:cNvSpPr/>
          <p:nvPr/>
        </p:nvSpPr>
        <p:spPr>
          <a:xfrm>
            <a:off x="7828359" y="0"/>
            <a:ext cx="514200" cy="8574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866216" y="730251"/>
            <a:ext cx="6571200" cy="5304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chemeClr val="lt2"/>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5"/>
          <p:cNvSpPr txBox="1">
            <a:spLocks noGrp="1"/>
          </p:cNvSpPr>
          <p:nvPr>
            <p:ph type="body" idx="1"/>
          </p:nvPr>
        </p:nvSpPr>
        <p:spPr>
          <a:xfrm>
            <a:off x="866216" y="1952625"/>
            <a:ext cx="6619200" cy="2562300"/>
          </a:xfrm>
          <a:prstGeom prst="rect">
            <a:avLst/>
          </a:prstGeom>
          <a:noFill/>
          <a:ln>
            <a:noFill/>
          </a:ln>
        </p:spPr>
        <p:txBody>
          <a:bodyPr spcFirstLastPara="1" wrap="square" lIns="68575" tIns="34275" rIns="68575" bIns="34275" anchor="t" anchorCtr="0">
            <a:noAutofit/>
          </a:bodyPr>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80" name="Google Shape;80;p15"/>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5"/>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5"/>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866216" y="730251"/>
            <a:ext cx="6571200" cy="5304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chemeClr val="lt2"/>
              </a:buClr>
              <a:buSzPts val="2700"/>
              <a:buFont typeface="Century Gothic"/>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6"/>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6"/>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7" name="Google Shape;87;p16"/>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866216" y="730251"/>
            <a:ext cx="6571200" cy="5304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chemeClr val="lt2"/>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body" idx="1"/>
          </p:nvPr>
        </p:nvSpPr>
        <p:spPr>
          <a:xfrm>
            <a:off x="866216" y="1952625"/>
            <a:ext cx="3618900" cy="2562300"/>
          </a:xfrm>
          <a:prstGeom prst="rect">
            <a:avLst/>
          </a:prstGeom>
          <a:noFill/>
          <a:ln>
            <a:noFill/>
          </a:ln>
        </p:spPr>
        <p:txBody>
          <a:bodyPr spcFirstLastPara="1" wrap="square" lIns="68575" tIns="34275" rIns="68575" bIns="34275" anchor="t" anchorCtr="0">
            <a:noAutofit/>
          </a:bodyPr>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91" name="Google Shape;91;p17"/>
          <p:cNvSpPr txBox="1">
            <a:spLocks noGrp="1"/>
          </p:cNvSpPr>
          <p:nvPr>
            <p:ph type="body" idx="2"/>
          </p:nvPr>
        </p:nvSpPr>
        <p:spPr>
          <a:xfrm>
            <a:off x="4656534" y="1952625"/>
            <a:ext cx="3618900" cy="2562300"/>
          </a:xfrm>
          <a:prstGeom prst="rect">
            <a:avLst/>
          </a:prstGeom>
          <a:noFill/>
          <a:ln>
            <a:noFill/>
          </a:ln>
        </p:spPr>
        <p:txBody>
          <a:bodyPr spcFirstLastPara="1" wrap="square" lIns="68575" tIns="34275" rIns="68575" bIns="34275" anchor="t" anchorCtr="0">
            <a:noAutofit/>
          </a:bodyPr>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92" name="Google Shape;92;p17"/>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7"/>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7"/>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5"/>
        <p:cNvGrpSpPr/>
        <p:nvPr/>
      </p:nvGrpSpPr>
      <p:grpSpPr>
        <a:xfrm>
          <a:off x="0" y="0"/>
          <a:ext cx="0" cy="0"/>
          <a:chOff x="0" y="0"/>
          <a:chExt cx="0" cy="0"/>
        </a:xfrm>
      </p:grpSpPr>
      <p:grpSp>
        <p:nvGrpSpPr>
          <p:cNvPr id="96" name="Google Shape;96;p18"/>
          <p:cNvGrpSpPr/>
          <p:nvPr/>
        </p:nvGrpSpPr>
        <p:grpSpPr>
          <a:xfrm>
            <a:off x="0" y="0"/>
            <a:ext cx="9144009" cy="5143500"/>
            <a:chOff x="0" y="0"/>
            <a:chExt cx="12192011" cy="6858000"/>
          </a:xfrm>
        </p:grpSpPr>
        <p:sp>
          <p:nvSpPr>
            <p:cNvPr id="97" name="Google Shape;97;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8" name="Google Shape;98;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9" name="Google Shape;99;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0" name="Google Shape;100;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1" name="Google Shape;101;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2" name="Google Shape;102;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3" name="Google Shape;103;p18"/>
            <p:cNvSpPr/>
            <p:nvPr/>
          </p:nvSpPr>
          <p:spPr>
            <a:xfrm>
              <a:off x="7289800" y="402165"/>
              <a:ext cx="4479000" cy="6053700"/>
            </a:xfrm>
            <a:prstGeom prst="rect">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4" name="Google Shape;104;p18"/>
            <p:cNvSpPr/>
            <p:nvPr/>
          </p:nvSpPr>
          <p:spPr>
            <a:xfrm rot="-5400000">
              <a:off x="3787243" y="2801718"/>
              <a:ext cx="6053675" cy="1254560"/>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05" name="Google Shape;105;p18"/>
            <p:cNvSpPr/>
            <p:nvPr/>
          </p:nvSpPr>
          <p:spPr>
            <a:xfrm rot="-5677505">
              <a:off x="4698346" y="1826074"/>
              <a:ext cx="3299419" cy="44092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6" name="Google Shape;106;p18"/>
            <p:cNvSpPr/>
            <p:nvPr/>
          </p:nvSpPr>
          <p:spPr>
            <a:xfrm>
              <a:off x="0" y="1587"/>
              <a:ext cx="12192011"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07" name="Google Shape;107;p18"/>
          <p:cNvSpPr txBox="1">
            <a:spLocks noGrp="1"/>
          </p:cNvSpPr>
          <p:nvPr>
            <p:ph type="title"/>
          </p:nvPr>
        </p:nvSpPr>
        <p:spPr>
          <a:xfrm>
            <a:off x="866216" y="2008234"/>
            <a:ext cx="3263100" cy="17130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chemeClr val="lt2"/>
              </a:buClr>
              <a:buSzPts val="3000"/>
              <a:buFont typeface="Century Gothic"/>
              <a:buNone/>
              <a:defRPr sz="30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8" name="Google Shape;108;p18"/>
          <p:cNvSpPr txBox="1">
            <a:spLocks noGrp="1"/>
          </p:cNvSpPr>
          <p:nvPr>
            <p:ph type="body" idx="1"/>
          </p:nvPr>
        </p:nvSpPr>
        <p:spPr>
          <a:xfrm>
            <a:off x="5171670" y="2008233"/>
            <a:ext cx="2818200" cy="1713000"/>
          </a:xfrm>
          <a:prstGeom prst="rect">
            <a:avLst/>
          </a:prstGeom>
          <a:noFill/>
          <a:ln>
            <a:noFill/>
          </a:ln>
        </p:spPr>
        <p:txBody>
          <a:bodyPr spcFirstLastPara="1" wrap="square" lIns="68575" tIns="34275" rIns="68575" bIns="34275" anchor="ctr" anchorCtr="0">
            <a:noAutofit/>
          </a:bodyPr>
          <a:lstStyle>
            <a:lvl1pPr marL="457200" lvl="0" indent="-228600" algn="l" rtl="0">
              <a:spcBef>
                <a:spcPts val="800"/>
              </a:spcBef>
              <a:spcAft>
                <a:spcPts val="0"/>
              </a:spcAft>
              <a:buSzPts val="1200"/>
              <a:buNone/>
              <a:defRPr sz="1500" cap="none">
                <a:solidFill>
                  <a:srgbClr val="EE52A4"/>
                </a:solidFill>
              </a:defRPr>
            </a:lvl1pPr>
            <a:lvl2pPr marL="914400" lvl="1" indent="-228600" algn="l" rtl="0">
              <a:spcBef>
                <a:spcPts val="800"/>
              </a:spcBef>
              <a:spcAft>
                <a:spcPts val="0"/>
              </a:spcAft>
              <a:buSzPts val="1100"/>
              <a:buNone/>
              <a:defRPr sz="1400">
                <a:solidFill>
                  <a:srgbClr val="888888"/>
                </a:solidFill>
              </a:defRPr>
            </a:lvl2pPr>
            <a:lvl3pPr marL="1371600" lvl="2" indent="-228600" algn="l" rtl="0">
              <a:spcBef>
                <a:spcPts val="800"/>
              </a:spcBef>
              <a:spcAft>
                <a:spcPts val="0"/>
              </a:spcAft>
              <a:buSzPts val="1000"/>
              <a:buNone/>
              <a:defRPr sz="1200">
                <a:solidFill>
                  <a:srgbClr val="888888"/>
                </a:solidFill>
              </a:defRPr>
            </a:lvl3pPr>
            <a:lvl4pPr marL="1828800" lvl="3" indent="-228600" algn="l" rtl="0">
              <a:spcBef>
                <a:spcPts val="800"/>
              </a:spcBef>
              <a:spcAft>
                <a:spcPts val="0"/>
              </a:spcAft>
              <a:buSzPts val="800"/>
              <a:buNone/>
              <a:defRPr sz="1100">
                <a:solidFill>
                  <a:srgbClr val="888888"/>
                </a:solidFill>
              </a:defRPr>
            </a:lvl4pPr>
            <a:lvl5pPr marL="2286000" lvl="4" indent="-228600" algn="l" rtl="0">
              <a:spcBef>
                <a:spcPts val="800"/>
              </a:spcBef>
              <a:spcAft>
                <a:spcPts val="0"/>
              </a:spcAft>
              <a:buSzPts val="800"/>
              <a:buNone/>
              <a:defRPr sz="1100">
                <a:solidFill>
                  <a:srgbClr val="888888"/>
                </a:solidFill>
              </a:defRPr>
            </a:lvl5pPr>
            <a:lvl6pPr marL="2743200" lvl="5" indent="-228600" algn="l" rtl="0">
              <a:spcBef>
                <a:spcPts val="800"/>
              </a:spcBef>
              <a:spcAft>
                <a:spcPts val="0"/>
              </a:spcAft>
              <a:buSzPts val="800"/>
              <a:buNone/>
              <a:defRPr sz="1100">
                <a:solidFill>
                  <a:srgbClr val="888888"/>
                </a:solidFill>
              </a:defRPr>
            </a:lvl6pPr>
            <a:lvl7pPr marL="3200400" lvl="6" indent="-228600" algn="l" rtl="0">
              <a:spcBef>
                <a:spcPts val="800"/>
              </a:spcBef>
              <a:spcAft>
                <a:spcPts val="0"/>
              </a:spcAft>
              <a:buSzPts val="800"/>
              <a:buNone/>
              <a:defRPr sz="1100">
                <a:solidFill>
                  <a:srgbClr val="888888"/>
                </a:solidFill>
              </a:defRPr>
            </a:lvl7pPr>
            <a:lvl8pPr marL="3657600" lvl="7" indent="-228600" algn="l" rtl="0">
              <a:spcBef>
                <a:spcPts val="800"/>
              </a:spcBef>
              <a:spcAft>
                <a:spcPts val="0"/>
              </a:spcAft>
              <a:buSzPts val="800"/>
              <a:buNone/>
              <a:defRPr sz="1100">
                <a:solidFill>
                  <a:srgbClr val="888888"/>
                </a:solidFill>
              </a:defRPr>
            </a:lvl8pPr>
            <a:lvl9pPr marL="4114800" lvl="8" indent="-228600" algn="l" rtl="0">
              <a:spcBef>
                <a:spcPts val="800"/>
              </a:spcBef>
              <a:spcAft>
                <a:spcPts val="0"/>
              </a:spcAft>
              <a:buSzPts val="800"/>
              <a:buNone/>
              <a:defRPr sz="1100">
                <a:solidFill>
                  <a:srgbClr val="888888"/>
                </a:solidFill>
              </a:defRPr>
            </a:lvl9pPr>
          </a:lstStyle>
          <a:p>
            <a:endParaRPr/>
          </a:p>
        </p:txBody>
      </p:sp>
      <p:sp>
        <p:nvSpPr>
          <p:cNvPr id="109" name="Google Shape;109;p18"/>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18"/>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18"/>
          <p:cNvSpPr/>
          <p:nvPr/>
        </p:nvSpPr>
        <p:spPr>
          <a:xfrm>
            <a:off x="7828359" y="0"/>
            <a:ext cx="514200" cy="8574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2" name="Google Shape;112;p18"/>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866216" y="730251"/>
            <a:ext cx="6571200" cy="5304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chemeClr val="lt2"/>
              </a:buClr>
              <a:buSzPts val="2700"/>
              <a:buFont typeface="Century Gothic"/>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5" name="Google Shape;115;p19"/>
          <p:cNvSpPr txBox="1">
            <a:spLocks noGrp="1"/>
          </p:cNvSpPr>
          <p:nvPr>
            <p:ph type="body" idx="1"/>
          </p:nvPr>
        </p:nvSpPr>
        <p:spPr>
          <a:xfrm>
            <a:off x="866216" y="1952625"/>
            <a:ext cx="36189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400"/>
              <a:buNone/>
              <a:defRPr sz="1800" b="0">
                <a:solidFill>
                  <a:schemeClr val="accent1"/>
                </a:solidFill>
              </a:defRPr>
            </a:lvl1pPr>
            <a:lvl2pPr marL="914400" lvl="1" indent="-228600" algn="l" rtl="0">
              <a:spcBef>
                <a:spcPts val="800"/>
              </a:spcBef>
              <a:spcAft>
                <a:spcPts val="0"/>
              </a:spcAft>
              <a:buSzPts val="1200"/>
              <a:buNone/>
              <a:defRPr sz="1500" b="1"/>
            </a:lvl2pPr>
            <a:lvl3pPr marL="1371600" lvl="2" indent="-228600" algn="l" rtl="0">
              <a:spcBef>
                <a:spcPts val="800"/>
              </a:spcBef>
              <a:spcAft>
                <a:spcPts val="0"/>
              </a:spcAft>
              <a:buSzPts val="1100"/>
              <a:buNone/>
              <a:defRPr sz="1400" b="1"/>
            </a:lvl3pPr>
            <a:lvl4pPr marL="1828800" lvl="3" indent="-228600" algn="l" rtl="0">
              <a:spcBef>
                <a:spcPts val="800"/>
              </a:spcBef>
              <a:spcAft>
                <a:spcPts val="0"/>
              </a:spcAft>
              <a:buSzPts val="1000"/>
              <a:buNone/>
              <a:defRPr sz="1200" b="1"/>
            </a:lvl4pPr>
            <a:lvl5pPr marL="2286000" lvl="4" indent="-228600" algn="l" rtl="0">
              <a:spcBef>
                <a:spcPts val="800"/>
              </a:spcBef>
              <a:spcAft>
                <a:spcPts val="0"/>
              </a:spcAft>
              <a:buSzPts val="1000"/>
              <a:buNone/>
              <a:defRPr sz="1200" b="1"/>
            </a:lvl5pPr>
            <a:lvl6pPr marL="2743200" lvl="5" indent="-228600" algn="l" rtl="0">
              <a:spcBef>
                <a:spcPts val="800"/>
              </a:spcBef>
              <a:spcAft>
                <a:spcPts val="0"/>
              </a:spcAft>
              <a:buSzPts val="1000"/>
              <a:buNone/>
              <a:defRPr sz="1200" b="1"/>
            </a:lvl6pPr>
            <a:lvl7pPr marL="3200400" lvl="6" indent="-228600" algn="l" rtl="0">
              <a:spcBef>
                <a:spcPts val="800"/>
              </a:spcBef>
              <a:spcAft>
                <a:spcPts val="0"/>
              </a:spcAft>
              <a:buSzPts val="1000"/>
              <a:buNone/>
              <a:defRPr sz="1200" b="1"/>
            </a:lvl7pPr>
            <a:lvl8pPr marL="3657600" lvl="7" indent="-228600" algn="l" rtl="0">
              <a:spcBef>
                <a:spcPts val="800"/>
              </a:spcBef>
              <a:spcAft>
                <a:spcPts val="0"/>
              </a:spcAft>
              <a:buSzPts val="1000"/>
              <a:buNone/>
              <a:defRPr sz="1200" b="1"/>
            </a:lvl8pPr>
            <a:lvl9pPr marL="4114800" lvl="8" indent="-228600" algn="l" rtl="0">
              <a:spcBef>
                <a:spcPts val="800"/>
              </a:spcBef>
              <a:spcAft>
                <a:spcPts val="0"/>
              </a:spcAft>
              <a:buSzPts val="1000"/>
              <a:buNone/>
              <a:defRPr sz="1200" b="1"/>
            </a:lvl9pPr>
          </a:lstStyle>
          <a:p>
            <a:endParaRPr/>
          </a:p>
        </p:txBody>
      </p:sp>
      <p:sp>
        <p:nvSpPr>
          <p:cNvPr id="116" name="Google Shape;116;p19"/>
          <p:cNvSpPr txBox="1">
            <a:spLocks noGrp="1"/>
          </p:cNvSpPr>
          <p:nvPr>
            <p:ph type="body" idx="2"/>
          </p:nvPr>
        </p:nvSpPr>
        <p:spPr>
          <a:xfrm>
            <a:off x="866216" y="2384821"/>
            <a:ext cx="3618900" cy="2130000"/>
          </a:xfrm>
          <a:prstGeom prst="rect">
            <a:avLst/>
          </a:prstGeom>
          <a:noFill/>
          <a:ln>
            <a:noFill/>
          </a:ln>
        </p:spPr>
        <p:txBody>
          <a:bodyPr spcFirstLastPara="1" wrap="square" lIns="68575" tIns="34275" rIns="68575" bIns="34275" anchor="t" anchorCtr="0">
            <a:noAutofit/>
          </a:bodyPr>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17" name="Google Shape;117;p19"/>
          <p:cNvSpPr txBox="1">
            <a:spLocks noGrp="1"/>
          </p:cNvSpPr>
          <p:nvPr>
            <p:ph type="body" idx="3"/>
          </p:nvPr>
        </p:nvSpPr>
        <p:spPr>
          <a:xfrm>
            <a:off x="4656534" y="1952625"/>
            <a:ext cx="36189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400"/>
              <a:buNone/>
              <a:defRPr sz="1800" b="0">
                <a:solidFill>
                  <a:schemeClr val="accent1"/>
                </a:solidFill>
              </a:defRPr>
            </a:lvl1pPr>
            <a:lvl2pPr marL="914400" lvl="1" indent="-228600" algn="l" rtl="0">
              <a:spcBef>
                <a:spcPts val="800"/>
              </a:spcBef>
              <a:spcAft>
                <a:spcPts val="0"/>
              </a:spcAft>
              <a:buSzPts val="1200"/>
              <a:buNone/>
              <a:defRPr sz="1500" b="1"/>
            </a:lvl2pPr>
            <a:lvl3pPr marL="1371600" lvl="2" indent="-228600" algn="l" rtl="0">
              <a:spcBef>
                <a:spcPts val="800"/>
              </a:spcBef>
              <a:spcAft>
                <a:spcPts val="0"/>
              </a:spcAft>
              <a:buSzPts val="1100"/>
              <a:buNone/>
              <a:defRPr sz="1400" b="1"/>
            </a:lvl3pPr>
            <a:lvl4pPr marL="1828800" lvl="3" indent="-228600" algn="l" rtl="0">
              <a:spcBef>
                <a:spcPts val="800"/>
              </a:spcBef>
              <a:spcAft>
                <a:spcPts val="0"/>
              </a:spcAft>
              <a:buSzPts val="1000"/>
              <a:buNone/>
              <a:defRPr sz="1200" b="1"/>
            </a:lvl4pPr>
            <a:lvl5pPr marL="2286000" lvl="4" indent="-228600" algn="l" rtl="0">
              <a:spcBef>
                <a:spcPts val="800"/>
              </a:spcBef>
              <a:spcAft>
                <a:spcPts val="0"/>
              </a:spcAft>
              <a:buSzPts val="1000"/>
              <a:buNone/>
              <a:defRPr sz="1200" b="1"/>
            </a:lvl5pPr>
            <a:lvl6pPr marL="2743200" lvl="5" indent="-228600" algn="l" rtl="0">
              <a:spcBef>
                <a:spcPts val="800"/>
              </a:spcBef>
              <a:spcAft>
                <a:spcPts val="0"/>
              </a:spcAft>
              <a:buSzPts val="1000"/>
              <a:buNone/>
              <a:defRPr sz="1200" b="1"/>
            </a:lvl6pPr>
            <a:lvl7pPr marL="3200400" lvl="6" indent="-228600" algn="l" rtl="0">
              <a:spcBef>
                <a:spcPts val="800"/>
              </a:spcBef>
              <a:spcAft>
                <a:spcPts val="0"/>
              </a:spcAft>
              <a:buSzPts val="1000"/>
              <a:buNone/>
              <a:defRPr sz="1200" b="1"/>
            </a:lvl7pPr>
            <a:lvl8pPr marL="3657600" lvl="7" indent="-228600" algn="l" rtl="0">
              <a:spcBef>
                <a:spcPts val="800"/>
              </a:spcBef>
              <a:spcAft>
                <a:spcPts val="0"/>
              </a:spcAft>
              <a:buSzPts val="1000"/>
              <a:buNone/>
              <a:defRPr sz="1200" b="1"/>
            </a:lvl8pPr>
            <a:lvl9pPr marL="4114800" lvl="8" indent="-228600" algn="l" rtl="0">
              <a:spcBef>
                <a:spcPts val="800"/>
              </a:spcBef>
              <a:spcAft>
                <a:spcPts val="0"/>
              </a:spcAft>
              <a:buSzPts val="1000"/>
              <a:buNone/>
              <a:defRPr sz="1200" b="1"/>
            </a:lvl9pPr>
          </a:lstStyle>
          <a:p>
            <a:endParaRPr/>
          </a:p>
        </p:txBody>
      </p:sp>
      <p:sp>
        <p:nvSpPr>
          <p:cNvPr id="118" name="Google Shape;118;p19"/>
          <p:cNvSpPr txBox="1">
            <a:spLocks noGrp="1"/>
          </p:cNvSpPr>
          <p:nvPr>
            <p:ph type="body" idx="4"/>
          </p:nvPr>
        </p:nvSpPr>
        <p:spPr>
          <a:xfrm>
            <a:off x="4656534" y="2384821"/>
            <a:ext cx="3618900" cy="2130000"/>
          </a:xfrm>
          <a:prstGeom prst="rect">
            <a:avLst/>
          </a:prstGeom>
          <a:noFill/>
          <a:ln>
            <a:noFill/>
          </a:ln>
        </p:spPr>
        <p:txBody>
          <a:bodyPr spcFirstLastPara="1" wrap="square" lIns="68575" tIns="34275" rIns="68575" bIns="34275" anchor="t" anchorCtr="0">
            <a:noAutofit/>
          </a:bodyPr>
          <a:lstStyle>
            <a:lvl1pPr marL="457200" lvl="0" indent="-298450" algn="l" rtl="0">
              <a:spcBef>
                <a:spcPts val="800"/>
              </a:spcBef>
              <a:spcAft>
                <a:spcPts val="0"/>
              </a:spcAft>
              <a:buSzPts val="1100"/>
              <a:buChar char="►"/>
              <a:defRPr sz="1400"/>
            </a:lvl1pPr>
            <a:lvl2pPr marL="914400" lvl="1" indent="-292100" algn="l" rtl="0">
              <a:spcBef>
                <a:spcPts val="800"/>
              </a:spcBef>
              <a:spcAft>
                <a:spcPts val="0"/>
              </a:spcAft>
              <a:buSzPts val="1000"/>
              <a:buChar char="►"/>
              <a:defRPr sz="1200"/>
            </a:lvl2pPr>
            <a:lvl3pPr marL="1371600" lvl="2" indent="-279400" algn="l" rtl="0">
              <a:spcBef>
                <a:spcPts val="800"/>
              </a:spcBef>
              <a:spcAft>
                <a:spcPts val="0"/>
              </a:spcAft>
              <a:buSzPts val="800"/>
              <a:buChar char="►"/>
              <a:defRPr sz="1100"/>
            </a:lvl3pPr>
            <a:lvl4pPr marL="1828800" lvl="3" indent="-273050" algn="l" rtl="0">
              <a:spcBef>
                <a:spcPts val="800"/>
              </a:spcBef>
              <a:spcAft>
                <a:spcPts val="0"/>
              </a:spcAft>
              <a:buSzPts val="700"/>
              <a:buChar char="►"/>
              <a:defRPr sz="900"/>
            </a:lvl4pPr>
            <a:lvl5pPr marL="2286000" lvl="4" indent="-273050" algn="l" rtl="0">
              <a:spcBef>
                <a:spcPts val="800"/>
              </a:spcBef>
              <a:spcAft>
                <a:spcPts val="0"/>
              </a:spcAft>
              <a:buSzPts val="700"/>
              <a:buChar char="►"/>
              <a:defRPr sz="900"/>
            </a:lvl5pPr>
            <a:lvl6pPr marL="2743200" lvl="5" indent="-273050" algn="l" rtl="0">
              <a:spcBef>
                <a:spcPts val="800"/>
              </a:spcBef>
              <a:spcAft>
                <a:spcPts val="0"/>
              </a:spcAft>
              <a:buSzPts val="700"/>
              <a:buChar char="►"/>
              <a:defRPr sz="900"/>
            </a:lvl6pPr>
            <a:lvl7pPr marL="3200400" lvl="6" indent="-273050" algn="l" rtl="0">
              <a:spcBef>
                <a:spcPts val="800"/>
              </a:spcBef>
              <a:spcAft>
                <a:spcPts val="0"/>
              </a:spcAft>
              <a:buSzPts val="700"/>
              <a:buChar char="►"/>
              <a:defRPr sz="900"/>
            </a:lvl7pPr>
            <a:lvl8pPr marL="3657600" lvl="7" indent="-273050" algn="l" rtl="0">
              <a:spcBef>
                <a:spcPts val="800"/>
              </a:spcBef>
              <a:spcAft>
                <a:spcPts val="0"/>
              </a:spcAft>
              <a:buSzPts val="700"/>
              <a:buChar char="►"/>
              <a:defRPr sz="900"/>
            </a:lvl8pPr>
            <a:lvl9pPr marL="4114800" lvl="8" indent="-273050" algn="l" rtl="0">
              <a:spcBef>
                <a:spcPts val="800"/>
              </a:spcBef>
              <a:spcAft>
                <a:spcPts val="0"/>
              </a:spcAft>
              <a:buSzPts val="700"/>
              <a:buChar char="►"/>
              <a:defRPr sz="900"/>
            </a:lvl9pPr>
          </a:lstStyle>
          <a:p>
            <a:endParaRPr/>
          </a:p>
        </p:txBody>
      </p:sp>
      <p:sp>
        <p:nvSpPr>
          <p:cNvPr id="119" name="Google Shape;119;p19"/>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19"/>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19"/>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22"/>
        <p:cNvGrpSpPr/>
        <p:nvPr/>
      </p:nvGrpSpPr>
      <p:grpSpPr>
        <a:xfrm>
          <a:off x="0" y="0"/>
          <a:ext cx="0" cy="0"/>
          <a:chOff x="0" y="0"/>
          <a:chExt cx="0" cy="0"/>
        </a:xfrm>
      </p:grpSpPr>
      <p:sp>
        <p:nvSpPr>
          <p:cNvPr id="123" name="Google Shape;123;p20"/>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0"/>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5" name="Google Shape;125;p20"/>
          <p:cNvSpPr/>
          <p:nvPr/>
        </p:nvSpPr>
        <p:spPr>
          <a:xfrm>
            <a:off x="7828359" y="0"/>
            <a:ext cx="514200" cy="8574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6" name="Google Shape;126;p20"/>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27"/>
        <p:cNvGrpSpPr/>
        <p:nvPr/>
      </p:nvGrpSpPr>
      <p:grpSpPr>
        <a:xfrm>
          <a:off x="0" y="0"/>
          <a:ext cx="0" cy="0"/>
          <a:chOff x="0" y="0"/>
          <a:chExt cx="0" cy="0"/>
        </a:xfrm>
      </p:grpSpPr>
      <p:grpSp>
        <p:nvGrpSpPr>
          <p:cNvPr id="128" name="Google Shape;128;p21"/>
          <p:cNvGrpSpPr/>
          <p:nvPr/>
        </p:nvGrpSpPr>
        <p:grpSpPr>
          <a:xfrm>
            <a:off x="0" y="0"/>
            <a:ext cx="9144009" cy="5143500"/>
            <a:chOff x="0" y="0"/>
            <a:chExt cx="12192011" cy="6858000"/>
          </a:xfrm>
        </p:grpSpPr>
        <p:sp>
          <p:nvSpPr>
            <p:cNvPr id="129" name="Google Shape;129;p2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0" name="Google Shape;130;p2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1" name="Google Shape;131;p2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2" name="Google Shape;132;p2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3" name="Google Shape;133;p2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4" name="Google Shape;134;p2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5" name="Google Shape;135;p21"/>
            <p:cNvSpPr/>
            <p:nvPr/>
          </p:nvSpPr>
          <p:spPr>
            <a:xfrm>
              <a:off x="5713412" y="402165"/>
              <a:ext cx="6055200" cy="6053700"/>
            </a:xfrm>
            <a:prstGeom prst="rect">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6" name="Google Shape;136;p21"/>
            <p:cNvSpPr/>
            <p:nvPr/>
          </p:nvSpPr>
          <p:spPr>
            <a:xfrm rot="-5677505">
              <a:off x="3140479" y="1826074"/>
              <a:ext cx="3299419" cy="44092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7" name="Google Shape;137;p21"/>
            <p:cNvSpPr/>
            <p:nvPr/>
          </p:nvSpPr>
          <p:spPr>
            <a:xfrm rot="-5400000">
              <a:off x="2229375" y="2801718"/>
              <a:ext cx="6053675" cy="1254560"/>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38" name="Google Shape;138;p21"/>
            <p:cNvSpPr/>
            <p:nvPr/>
          </p:nvSpPr>
          <p:spPr>
            <a:xfrm>
              <a:off x="0" y="1587"/>
              <a:ext cx="12192011"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9" name="Google Shape;139;p21"/>
          <p:cNvSpPr txBox="1">
            <a:spLocks noGrp="1"/>
          </p:cNvSpPr>
          <p:nvPr>
            <p:ph type="title"/>
          </p:nvPr>
        </p:nvSpPr>
        <p:spPr>
          <a:xfrm>
            <a:off x="866216" y="971550"/>
            <a:ext cx="2094900" cy="12003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lt2"/>
              </a:buClr>
              <a:buSzPts val="1800"/>
              <a:buFont typeface="Century Gothic"/>
              <a:buNone/>
              <a:defRPr sz="18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1"/>
          <p:cNvSpPr txBox="1">
            <a:spLocks noGrp="1"/>
          </p:cNvSpPr>
          <p:nvPr>
            <p:ph type="body" idx="1"/>
          </p:nvPr>
        </p:nvSpPr>
        <p:spPr>
          <a:xfrm>
            <a:off x="4335860" y="1085850"/>
            <a:ext cx="3892500" cy="3429000"/>
          </a:xfrm>
          <a:prstGeom prst="rect">
            <a:avLst/>
          </a:prstGeom>
          <a:noFill/>
          <a:ln>
            <a:noFill/>
          </a:ln>
        </p:spPr>
        <p:txBody>
          <a:bodyPr spcFirstLastPara="1" wrap="square" lIns="68575" tIns="34275" rIns="68575" bIns="34275" anchor="ctr" anchorCtr="0">
            <a:noAutofit/>
          </a:bodyPr>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41" name="Google Shape;141;p21"/>
          <p:cNvSpPr txBox="1">
            <a:spLocks noGrp="1"/>
          </p:cNvSpPr>
          <p:nvPr>
            <p:ph type="body" idx="2"/>
          </p:nvPr>
        </p:nvSpPr>
        <p:spPr>
          <a:xfrm>
            <a:off x="866216" y="2346960"/>
            <a:ext cx="2094900" cy="2171700"/>
          </a:xfrm>
          <a:prstGeom prst="rect">
            <a:avLst/>
          </a:prstGeom>
          <a:noFill/>
          <a:ln>
            <a:noFill/>
          </a:ln>
        </p:spPr>
        <p:txBody>
          <a:bodyPr spcFirstLastPara="1" wrap="square" lIns="68575" tIns="34275" rIns="68575" bIns="34275" anchor="t" anchorCtr="0">
            <a:noAutofit/>
          </a:bodyPr>
          <a:lstStyle>
            <a:lvl1pPr marL="457200" lvl="0" indent="-228600" algn="l" rtl="0">
              <a:spcBef>
                <a:spcPts val="800"/>
              </a:spcBef>
              <a:spcAft>
                <a:spcPts val="0"/>
              </a:spcAft>
              <a:buSzPts val="800"/>
              <a:buNone/>
              <a:defRPr sz="1100">
                <a:solidFill>
                  <a:srgbClr val="EE52A4"/>
                </a:solidFill>
              </a:defRPr>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sp>
        <p:nvSpPr>
          <p:cNvPr id="142" name="Google Shape;142;p21"/>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3" name="Google Shape;143;p21"/>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4" name="Google Shape;144;p21"/>
          <p:cNvSpPr/>
          <p:nvPr/>
        </p:nvSpPr>
        <p:spPr>
          <a:xfrm>
            <a:off x="7828359" y="0"/>
            <a:ext cx="514200" cy="8574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5" name="Google Shape;145;p21"/>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46"/>
        <p:cNvGrpSpPr/>
        <p:nvPr/>
      </p:nvGrpSpPr>
      <p:grpSpPr>
        <a:xfrm>
          <a:off x="0" y="0"/>
          <a:ext cx="0" cy="0"/>
          <a:chOff x="0" y="0"/>
          <a:chExt cx="0" cy="0"/>
        </a:xfrm>
      </p:grpSpPr>
      <p:grpSp>
        <p:nvGrpSpPr>
          <p:cNvPr id="147" name="Google Shape;147;p22"/>
          <p:cNvGrpSpPr/>
          <p:nvPr/>
        </p:nvGrpSpPr>
        <p:grpSpPr>
          <a:xfrm>
            <a:off x="0" y="0"/>
            <a:ext cx="9144009" cy="5143500"/>
            <a:chOff x="0" y="0"/>
            <a:chExt cx="12192011" cy="6858000"/>
          </a:xfrm>
        </p:grpSpPr>
        <p:sp>
          <p:nvSpPr>
            <p:cNvPr id="148" name="Google Shape;148;p2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9" name="Google Shape;149;p2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0" name="Google Shape;150;p2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1" name="Google Shape;151;p2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2" name="Google Shape;152;p2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3" name="Google Shape;153;p2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4" name="Google Shape;154;p22"/>
            <p:cNvSpPr/>
            <p:nvPr/>
          </p:nvSpPr>
          <p:spPr>
            <a:xfrm>
              <a:off x="6172200" y="402165"/>
              <a:ext cx="5596500" cy="6053700"/>
            </a:xfrm>
            <a:prstGeom prst="rect">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5" name="Google Shape;155;p22"/>
            <p:cNvSpPr/>
            <p:nvPr/>
          </p:nvSpPr>
          <p:spPr>
            <a:xfrm rot="-5677505">
              <a:off x="4203588" y="1826074"/>
              <a:ext cx="3299419" cy="44092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6" name="Google Shape;156;p22"/>
            <p:cNvSpPr/>
            <p:nvPr/>
          </p:nvSpPr>
          <p:spPr>
            <a:xfrm rot="-5400000">
              <a:off x="3295430" y="2801718"/>
              <a:ext cx="6053675" cy="1254560"/>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57" name="Google Shape;157;p22"/>
            <p:cNvSpPr/>
            <p:nvPr/>
          </p:nvSpPr>
          <p:spPr>
            <a:xfrm>
              <a:off x="0" y="1587"/>
              <a:ext cx="12192011"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8" name="Google Shape;158;p22"/>
          <p:cNvSpPr txBox="1">
            <a:spLocks noGrp="1"/>
          </p:cNvSpPr>
          <p:nvPr>
            <p:ph type="title"/>
          </p:nvPr>
        </p:nvSpPr>
        <p:spPr>
          <a:xfrm>
            <a:off x="866216" y="1270000"/>
            <a:ext cx="2898900" cy="13020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lt2"/>
              </a:buClr>
              <a:buSzPts val="2700"/>
              <a:buFont typeface="Century Gothic"/>
              <a:buNone/>
              <a:defRPr sz="27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2"/>
          <p:cNvSpPr>
            <a:spLocks noGrp="1"/>
          </p:cNvSpPr>
          <p:nvPr>
            <p:ph type="pic" idx="2"/>
          </p:nvPr>
        </p:nvSpPr>
        <p:spPr>
          <a:xfrm>
            <a:off x="4910902" y="857250"/>
            <a:ext cx="2420400" cy="34290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68575" tIns="34275" rIns="68575" bIns="34275" anchor="t" anchorCtr="0">
            <a:noAutofit/>
          </a:bodyPr>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60" name="Google Shape;160;p22"/>
          <p:cNvSpPr txBox="1">
            <a:spLocks noGrp="1"/>
          </p:cNvSpPr>
          <p:nvPr>
            <p:ph type="body" idx="1"/>
          </p:nvPr>
        </p:nvSpPr>
        <p:spPr>
          <a:xfrm>
            <a:off x="866216" y="2743200"/>
            <a:ext cx="2894400" cy="1028700"/>
          </a:xfrm>
          <a:prstGeom prst="rect">
            <a:avLst/>
          </a:prstGeom>
          <a:noFill/>
          <a:ln>
            <a:noFill/>
          </a:ln>
        </p:spPr>
        <p:txBody>
          <a:bodyPr spcFirstLastPara="1" wrap="square" lIns="68575" tIns="34275" rIns="68575" bIns="34275" anchor="t" anchorCtr="0">
            <a:noAutofit/>
          </a:bodyPr>
          <a:lstStyle>
            <a:lvl1pPr marL="457200" lvl="0" indent="-228600" algn="l" rtl="0">
              <a:spcBef>
                <a:spcPts val="800"/>
              </a:spcBef>
              <a:spcAft>
                <a:spcPts val="0"/>
              </a:spcAft>
              <a:buSzPts val="800"/>
              <a:buNone/>
              <a:defRPr sz="1100">
                <a:solidFill>
                  <a:srgbClr val="EE52A4"/>
                </a:solidFill>
              </a:defRPr>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sp>
        <p:nvSpPr>
          <p:cNvPr id="161" name="Google Shape;161;p22"/>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2" name="Google Shape;162;p22"/>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3" name="Google Shape;163;p22"/>
          <p:cNvSpPr/>
          <p:nvPr/>
        </p:nvSpPr>
        <p:spPr>
          <a:xfrm>
            <a:off x="7828359" y="0"/>
            <a:ext cx="514200" cy="8574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4" name="Google Shape;164;p22"/>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grpSp>
        <p:nvGrpSpPr>
          <p:cNvPr id="166" name="Google Shape;166;p23"/>
          <p:cNvGrpSpPr/>
          <p:nvPr/>
        </p:nvGrpSpPr>
        <p:grpSpPr>
          <a:xfrm>
            <a:off x="0" y="0"/>
            <a:ext cx="9144009" cy="5143500"/>
            <a:chOff x="0" y="0"/>
            <a:chExt cx="12192011" cy="6858000"/>
          </a:xfrm>
        </p:grpSpPr>
        <p:sp>
          <p:nvSpPr>
            <p:cNvPr id="167" name="Google Shape;167;p2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8" name="Google Shape;168;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9" name="Google Shape;169;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0" name="Google Shape;170;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1" name="Google Shape;171;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2" name="Google Shape;172;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3" name="Google Shape;173;p23"/>
            <p:cNvSpPr/>
            <p:nvPr/>
          </p:nvSpPr>
          <p:spPr>
            <a:xfrm rot="10371520">
              <a:off x="263754" y="4438261"/>
              <a:ext cx="3299420" cy="44092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4" name="Google Shape;174;p23"/>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75" name="Google Shape;175;p23"/>
            <p:cNvSpPr/>
            <p:nvPr/>
          </p:nvSpPr>
          <p:spPr>
            <a:xfrm>
              <a:off x="0" y="1587"/>
              <a:ext cx="12192011"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6" name="Google Shape;176;p23"/>
          <p:cNvSpPr txBox="1">
            <a:spLocks noGrp="1"/>
          </p:cNvSpPr>
          <p:nvPr>
            <p:ph type="title"/>
          </p:nvPr>
        </p:nvSpPr>
        <p:spPr>
          <a:xfrm>
            <a:off x="866216" y="3727445"/>
            <a:ext cx="6619200" cy="4251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lt2"/>
              </a:buClr>
              <a:buSzPts val="1800"/>
              <a:buFont typeface="Century Gothic"/>
              <a:buNone/>
              <a:defRPr sz="18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7" name="Google Shape;177;p23"/>
          <p:cNvSpPr>
            <a:spLocks noGrp="1"/>
          </p:cNvSpPr>
          <p:nvPr>
            <p:ph type="pic" idx="2"/>
          </p:nvPr>
        </p:nvSpPr>
        <p:spPr>
          <a:xfrm>
            <a:off x="866216" y="514350"/>
            <a:ext cx="6619200" cy="25719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68575" tIns="34275" rIns="68575" bIns="34275" anchor="t" anchorCtr="0">
            <a:noAutofit/>
          </a:bodyPr>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78" name="Google Shape;178;p23"/>
          <p:cNvSpPr txBox="1">
            <a:spLocks noGrp="1"/>
          </p:cNvSpPr>
          <p:nvPr>
            <p:ph type="body" idx="1"/>
          </p:nvPr>
        </p:nvSpPr>
        <p:spPr>
          <a:xfrm>
            <a:off x="866216" y="4152499"/>
            <a:ext cx="6619200" cy="370500"/>
          </a:xfrm>
          <a:prstGeom prst="rect">
            <a:avLst/>
          </a:prstGeom>
          <a:noFill/>
          <a:ln>
            <a:noFill/>
          </a:ln>
        </p:spPr>
        <p:txBody>
          <a:bodyPr spcFirstLastPara="1" wrap="square" lIns="68575" tIns="34275" rIns="68575" bIns="34275" anchor="t" anchorCtr="0">
            <a:noAutofit/>
          </a:bodyPr>
          <a:lstStyle>
            <a:lvl1pPr marL="457200" lvl="0" indent="-228600" algn="l" rtl="0">
              <a:spcBef>
                <a:spcPts val="800"/>
              </a:spcBef>
              <a:spcAft>
                <a:spcPts val="0"/>
              </a:spcAft>
              <a:buSzPts val="700"/>
              <a:buNone/>
              <a:defRPr sz="900">
                <a:solidFill>
                  <a:srgbClr val="EE52A4"/>
                </a:solidFill>
              </a:defRPr>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sp>
        <p:nvSpPr>
          <p:cNvPr id="179" name="Google Shape;179;p23"/>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0" name="Google Shape;180;p23"/>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1" name="Google Shape;181;p23"/>
          <p:cNvSpPr/>
          <p:nvPr/>
        </p:nvSpPr>
        <p:spPr>
          <a:xfrm>
            <a:off x="7828359" y="0"/>
            <a:ext cx="514200" cy="8574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2" name="Google Shape;182;p23"/>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83"/>
        <p:cNvGrpSpPr/>
        <p:nvPr/>
      </p:nvGrpSpPr>
      <p:grpSpPr>
        <a:xfrm>
          <a:off x="0" y="0"/>
          <a:ext cx="0" cy="0"/>
          <a:chOff x="0" y="0"/>
          <a:chExt cx="0" cy="0"/>
        </a:xfrm>
      </p:grpSpPr>
      <p:grpSp>
        <p:nvGrpSpPr>
          <p:cNvPr id="184" name="Google Shape;184;p24"/>
          <p:cNvGrpSpPr/>
          <p:nvPr/>
        </p:nvGrpSpPr>
        <p:grpSpPr>
          <a:xfrm>
            <a:off x="0" y="0"/>
            <a:ext cx="9144009" cy="5143500"/>
            <a:chOff x="0" y="0"/>
            <a:chExt cx="12192011" cy="6858000"/>
          </a:xfrm>
        </p:grpSpPr>
        <p:sp>
          <p:nvSpPr>
            <p:cNvPr id="185" name="Google Shape;185;p2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6" name="Google Shape;186;p2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7" name="Google Shape;187;p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8" name="Google Shape;188;p2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9" name="Google Shape;189;p2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0" name="Google Shape;190;p2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1" name="Google Shape;191;p24"/>
            <p:cNvSpPr/>
            <p:nvPr/>
          </p:nvSpPr>
          <p:spPr>
            <a:xfrm rot="-589939">
              <a:off x="8490949" y="2714870"/>
              <a:ext cx="3299413" cy="44092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4"/>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93" name="Google Shape;193;p24"/>
            <p:cNvSpPr/>
            <p:nvPr/>
          </p:nvSpPr>
          <p:spPr>
            <a:xfrm>
              <a:off x="0" y="1587"/>
              <a:ext cx="12192011"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4" name="Google Shape;194;p24"/>
          <p:cNvSpPr txBox="1">
            <a:spLocks noGrp="1"/>
          </p:cNvSpPr>
          <p:nvPr>
            <p:ph type="title"/>
          </p:nvPr>
        </p:nvSpPr>
        <p:spPr>
          <a:xfrm>
            <a:off x="861599" y="797563"/>
            <a:ext cx="6623700" cy="1029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chemeClr val="lt2"/>
              </a:buClr>
              <a:buSzPts val="3000"/>
              <a:buFont typeface="Century Gothic"/>
              <a:buNone/>
              <a:defRPr sz="300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5" name="Google Shape;195;p24"/>
          <p:cNvSpPr txBox="1">
            <a:spLocks noGrp="1"/>
          </p:cNvSpPr>
          <p:nvPr>
            <p:ph type="body" idx="1"/>
          </p:nvPr>
        </p:nvSpPr>
        <p:spPr>
          <a:xfrm>
            <a:off x="866216" y="2657475"/>
            <a:ext cx="6619200" cy="1857300"/>
          </a:xfrm>
          <a:prstGeom prst="rect">
            <a:avLst/>
          </a:prstGeom>
          <a:noFill/>
          <a:ln>
            <a:noFill/>
          </a:ln>
        </p:spPr>
        <p:txBody>
          <a:bodyPr spcFirstLastPara="1" wrap="square" lIns="68575" tIns="34275" rIns="68575" bIns="34275" anchor="ctr" anchorCtr="0">
            <a:noAutofit/>
          </a:bodyPr>
          <a:lstStyle>
            <a:lvl1pPr marL="457200" lvl="0" indent="-228600" algn="l" rtl="0">
              <a:spcBef>
                <a:spcPts val="800"/>
              </a:spcBef>
              <a:spcAft>
                <a:spcPts val="0"/>
              </a:spcAft>
              <a:buSzPts val="1100"/>
              <a:buNone/>
              <a:defRPr sz="1400"/>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sp>
        <p:nvSpPr>
          <p:cNvPr id="196" name="Google Shape;196;p24"/>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7" name="Google Shape;197;p24"/>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8" name="Google Shape;198;p24"/>
          <p:cNvSpPr/>
          <p:nvPr/>
        </p:nvSpPr>
        <p:spPr>
          <a:xfrm>
            <a:off x="7828359" y="0"/>
            <a:ext cx="514200" cy="8574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9" name="Google Shape;199;p24"/>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200"/>
        <p:cNvGrpSpPr/>
        <p:nvPr/>
      </p:nvGrpSpPr>
      <p:grpSpPr>
        <a:xfrm>
          <a:off x="0" y="0"/>
          <a:ext cx="0" cy="0"/>
          <a:chOff x="0" y="0"/>
          <a:chExt cx="0" cy="0"/>
        </a:xfrm>
      </p:grpSpPr>
      <p:grpSp>
        <p:nvGrpSpPr>
          <p:cNvPr id="201" name="Google Shape;201;p25"/>
          <p:cNvGrpSpPr/>
          <p:nvPr/>
        </p:nvGrpSpPr>
        <p:grpSpPr>
          <a:xfrm>
            <a:off x="0" y="0"/>
            <a:ext cx="9144009" cy="5143500"/>
            <a:chOff x="0" y="0"/>
            <a:chExt cx="12192011" cy="6858000"/>
          </a:xfrm>
        </p:grpSpPr>
        <p:sp>
          <p:nvSpPr>
            <p:cNvPr id="202" name="Google Shape;202;p25"/>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3" name="Google Shape;203;p2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Google Shape;204;p2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5" name="Google Shape;205;p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2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7" name="Google Shape;207;p2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8" name="Google Shape;208;p25"/>
            <p:cNvSpPr/>
            <p:nvPr/>
          </p:nvSpPr>
          <p:spPr>
            <a:xfrm rot="-589939">
              <a:off x="8490949" y="4185114"/>
              <a:ext cx="3299413" cy="44092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9" name="Google Shape;209;p25"/>
            <p:cNvSpPr/>
            <p:nvPr/>
          </p:nvSpPr>
          <p:spPr>
            <a:xfrm>
              <a:off x="455612" y="4241801"/>
              <a:ext cx="11277600" cy="2337160"/>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10" name="Google Shape;210;p25"/>
            <p:cNvSpPr/>
            <p:nvPr/>
          </p:nvSpPr>
          <p:spPr>
            <a:xfrm>
              <a:off x="0" y="1587"/>
              <a:ext cx="12192011"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11" name="Google Shape;211;p25"/>
          <p:cNvSpPr txBox="1"/>
          <p:nvPr/>
        </p:nvSpPr>
        <p:spPr>
          <a:xfrm>
            <a:off x="661175" y="455502"/>
            <a:ext cx="601500" cy="11772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7200" b="0" i="0" u="none" strike="noStrike" cap="none">
                <a:solidFill>
                  <a:srgbClr val="EE52A4"/>
                </a:solidFill>
                <a:latin typeface="Arial"/>
                <a:ea typeface="Arial"/>
                <a:cs typeface="Arial"/>
                <a:sym typeface="Arial"/>
              </a:rPr>
              <a:t>“</a:t>
            </a:r>
            <a:endParaRPr sz="1100"/>
          </a:p>
        </p:txBody>
      </p:sp>
      <p:sp>
        <p:nvSpPr>
          <p:cNvPr id="212" name="Google Shape;212;p25"/>
          <p:cNvSpPr txBox="1"/>
          <p:nvPr/>
        </p:nvSpPr>
        <p:spPr>
          <a:xfrm>
            <a:off x="7413343" y="1960340"/>
            <a:ext cx="489600" cy="11772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7200" b="0" i="0" u="none" strike="noStrike" cap="none">
                <a:solidFill>
                  <a:srgbClr val="EE52A4"/>
                </a:solidFill>
                <a:latin typeface="Arial"/>
                <a:ea typeface="Arial"/>
                <a:cs typeface="Arial"/>
                <a:sym typeface="Arial"/>
              </a:rPr>
              <a:t>”</a:t>
            </a:r>
            <a:endParaRPr sz="1100"/>
          </a:p>
        </p:txBody>
      </p:sp>
      <p:sp>
        <p:nvSpPr>
          <p:cNvPr id="213" name="Google Shape;213;p25"/>
          <p:cNvSpPr txBox="1">
            <a:spLocks noGrp="1"/>
          </p:cNvSpPr>
          <p:nvPr>
            <p:ph type="title"/>
          </p:nvPr>
        </p:nvSpPr>
        <p:spPr>
          <a:xfrm>
            <a:off x="1186409" y="736600"/>
            <a:ext cx="6340500" cy="2022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chemeClr val="lt2"/>
              </a:buClr>
              <a:buSzPts val="3000"/>
              <a:buFont typeface="Century Gothic"/>
              <a:buNone/>
              <a:defRPr sz="300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14" name="Google Shape;214;p25"/>
          <p:cNvSpPr txBox="1">
            <a:spLocks noGrp="1"/>
          </p:cNvSpPr>
          <p:nvPr>
            <p:ph type="body" idx="1"/>
          </p:nvPr>
        </p:nvSpPr>
        <p:spPr>
          <a:xfrm>
            <a:off x="1459459" y="2759075"/>
            <a:ext cx="5798400" cy="256800"/>
          </a:xfrm>
          <a:prstGeom prst="rect">
            <a:avLst/>
          </a:prstGeom>
          <a:noFill/>
          <a:ln>
            <a:noFill/>
          </a:ln>
        </p:spPr>
        <p:txBody>
          <a:bodyPr spcFirstLastPara="1" wrap="square" lIns="68575" tIns="34275" rIns="68575" bIns="34275" anchor="t" anchorCtr="0">
            <a:noAutofit/>
          </a:bodyPr>
          <a:lstStyle>
            <a:lvl1pPr marL="457200" lvl="0" indent="-228600" algn="l" rtl="0">
              <a:spcBef>
                <a:spcPts val="800"/>
              </a:spcBef>
              <a:spcAft>
                <a:spcPts val="0"/>
              </a:spcAft>
              <a:buSzPts val="800"/>
              <a:buNone/>
              <a:defRPr sz="1100" b="0" i="0" cap="small">
                <a:solidFill>
                  <a:srgbClr val="EE52A4"/>
                </a:solidFill>
                <a:latin typeface="Century Gothic"/>
                <a:ea typeface="Century Gothic"/>
                <a:cs typeface="Century Gothic"/>
                <a:sym typeface="Century Gothic"/>
              </a:defRPr>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sp>
        <p:nvSpPr>
          <p:cNvPr id="215" name="Google Shape;215;p25"/>
          <p:cNvSpPr txBox="1">
            <a:spLocks noGrp="1"/>
          </p:cNvSpPr>
          <p:nvPr>
            <p:ph type="body" idx="2"/>
          </p:nvPr>
        </p:nvSpPr>
        <p:spPr>
          <a:xfrm>
            <a:off x="866216" y="3771899"/>
            <a:ext cx="6933600" cy="748500"/>
          </a:xfrm>
          <a:prstGeom prst="rect">
            <a:avLst/>
          </a:prstGeom>
          <a:noFill/>
          <a:ln>
            <a:noFill/>
          </a:ln>
        </p:spPr>
        <p:txBody>
          <a:bodyPr spcFirstLastPara="1" wrap="square" lIns="68575" tIns="34275" rIns="68575" bIns="34275" anchor="ctr" anchorCtr="0">
            <a:noAutofit/>
          </a:bodyPr>
          <a:lstStyle>
            <a:lvl1pPr marL="457200" lvl="0" indent="-228600" algn="l" rtl="0">
              <a:spcBef>
                <a:spcPts val="800"/>
              </a:spcBef>
              <a:spcAft>
                <a:spcPts val="0"/>
              </a:spcAft>
              <a:buSzPts val="800"/>
              <a:buNone/>
              <a:defRPr sz="1100"/>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sp>
        <p:nvSpPr>
          <p:cNvPr id="216" name="Google Shape;216;p25"/>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17" name="Google Shape;217;p25"/>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18" name="Google Shape;218;p25"/>
          <p:cNvSpPr/>
          <p:nvPr/>
        </p:nvSpPr>
        <p:spPr>
          <a:xfrm>
            <a:off x="7828359" y="0"/>
            <a:ext cx="514200" cy="8574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9" name="Google Shape;219;p25"/>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220"/>
        <p:cNvGrpSpPr/>
        <p:nvPr/>
      </p:nvGrpSpPr>
      <p:grpSpPr>
        <a:xfrm>
          <a:off x="0" y="0"/>
          <a:ext cx="0" cy="0"/>
          <a:chOff x="0" y="0"/>
          <a:chExt cx="0" cy="0"/>
        </a:xfrm>
      </p:grpSpPr>
      <p:grpSp>
        <p:nvGrpSpPr>
          <p:cNvPr id="221" name="Google Shape;221;p26"/>
          <p:cNvGrpSpPr/>
          <p:nvPr/>
        </p:nvGrpSpPr>
        <p:grpSpPr>
          <a:xfrm>
            <a:off x="0" y="0"/>
            <a:ext cx="9144009" cy="5143500"/>
            <a:chOff x="0" y="0"/>
            <a:chExt cx="12192011" cy="6858000"/>
          </a:xfrm>
        </p:grpSpPr>
        <p:sp>
          <p:nvSpPr>
            <p:cNvPr id="222" name="Google Shape;222;p26"/>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3" name="Google Shape;223;p2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4" name="Google Shape;224;p2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5" name="Google Shape;225;p2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6" name="Google Shape;226;p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7" name="Google Shape;227;p2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8" name="Google Shape;228;p26"/>
            <p:cNvSpPr/>
            <p:nvPr/>
          </p:nvSpPr>
          <p:spPr>
            <a:xfrm rot="-589939">
              <a:off x="8490949" y="4193580"/>
              <a:ext cx="3299413" cy="44092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9" name="Google Shape;229;p26"/>
            <p:cNvSpPr/>
            <p:nvPr/>
          </p:nvSpPr>
          <p:spPr>
            <a:xfrm>
              <a:off x="455612" y="4241801"/>
              <a:ext cx="11277600" cy="2337160"/>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0" name="Google Shape;230;p26"/>
            <p:cNvSpPr/>
            <p:nvPr/>
          </p:nvSpPr>
          <p:spPr>
            <a:xfrm>
              <a:off x="0" y="1587"/>
              <a:ext cx="12192011"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1" name="Google Shape;231;p26"/>
          <p:cNvSpPr txBox="1">
            <a:spLocks noGrp="1"/>
          </p:cNvSpPr>
          <p:nvPr>
            <p:ph type="title"/>
          </p:nvPr>
        </p:nvSpPr>
        <p:spPr>
          <a:xfrm>
            <a:off x="866216" y="1778000"/>
            <a:ext cx="6619200" cy="1366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lt2"/>
              </a:buClr>
              <a:buSzPts val="3000"/>
              <a:buFont typeface="Century Gothic"/>
              <a:buNone/>
              <a:defRPr sz="30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32" name="Google Shape;232;p26"/>
          <p:cNvSpPr txBox="1">
            <a:spLocks noGrp="1"/>
          </p:cNvSpPr>
          <p:nvPr>
            <p:ph type="body" idx="1"/>
          </p:nvPr>
        </p:nvSpPr>
        <p:spPr>
          <a:xfrm>
            <a:off x="866216" y="3768725"/>
            <a:ext cx="6619200" cy="645300"/>
          </a:xfrm>
          <a:prstGeom prst="rect">
            <a:avLst/>
          </a:prstGeom>
          <a:noFill/>
          <a:ln>
            <a:noFill/>
          </a:ln>
        </p:spPr>
        <p:txBody>
          <a:bodyPr spcFirstLastPara="1" wrap="square" lIns="68575" tIns="34275" rIns="68575" bIns="34275" anchor="t" anchorCtr="0">
            <a:noAutofit/>
          </a:bodyPr>
          <a:lstStyle>
            <a:lvl1pPr marL="457200" lvl="0" indent="-228600" algn="l" rtl="0">
              <a:spcBef>
                <a:spcPts val="800"/>
              </a:spcBef>
              <a:spcAft>
                <a:spcPts val="0"/>
              </a:spcAft>
              <a:buSzPts val="1200"/>
              <a:buNone/>
              <a:defRPr sz="1500" cap="none">
                <a:solidFill>
                  <a:srgbClr val="EE52A4"/>
                </a:solidFill>
              </a:defRPr>
            </a:lvl1pPr>
            <a:lvl2pPr marL="914400" lvl="1" indent="-228600" algn="l" rtl="0">
              <a:spcBef>
                <a:spcPts val="800"/>
              </a:spcBef>
              <a:spcAft>
                <a:spcPts val="0"/>
              </a:spcAft>
              <a:buSzPts val="1100"/>
              <a:buNone/>
              <a:defRPr sz="1400">
                <a:solidFill>
                  <a:srgbClr val="888888"/>
                </a:solidFill>
              </a:defRPr>
            </a:lvl2pPr>
            <a:lvl3pPr marL="1371600" lvl="2" indent="-228600" algn="l" rtl="0">
              <a:spcBef>
                <a:spcPts val="800"/>
              </a:spcBef>
              <a:spcAft>
                <a:spcPts val="0"/>
              </a:spcAft>
              <a:buSzPts val="1000"/>
              <a:buNone/>
              <a:defRPr sz="1200">
                <a:solidFill>
                  <a:srgbClr val="888888"/>
                </a:solidFill>
              </a:defRPr>
            </a:lvl3pPr>
            <a:lvl4pPr marL="1828800" lvl="3" indent="-228600" algn="l" rtl="0">
              <a:spcBef>
                <a:spcPts val="800"/>
              </a:spcBef>
              <a:spcAft>
                <a:spcPts val="0"/>
              </a:spcAft>
              <a:buSzPts val="800"/>
              <a:buNone/>
              <a:defRPr sz="1100">
                <a:solidFill>
                  <a:srgbClr val="888888"/>
                </a:solidFill>
              </a:defRPr>
            </a:lvl4pPr>
            <a:lvl5pPr marL="2286000" lvl="4" indent="-228600" algn="l" rtl="0">
              <a:spcBef>
                <a:spcPts val="800"/>
              </a:spcBef>
              <a:spcAft>
                <a:spcPts val="0"/>
              </a:spcAft>
              <a:buSzPts val="800"/>
              <a:buNone/>
              <a:defRPr sz="1100">
                <a:solidFill>
                  <a:srgbClr val="888888"/>
                </a:solidFill>
              </a:defRPr>
            </a:lvl5pPr>
            <a:lvl6pPr marL="2743200" lvl="5" indent="-228600" algn="l" rtl="0">
              <a:spcBef>
                <a:spcPts val="800"/>
              </a:spcBef>
              <a:spcAft>
                <a:spcPts val="0"/>
              </a:spcAft>
              <a:buSzPts val="800"/>
              <a:buNone/>
              <a:defRPr sz="1100">
                <a:solidFill>
                  <a:srgbClr val="888888"/>
                </a:solidFill>
              </a:defRPr>
            </a:lvl6pPr>
            <a:lvl7pPr marL="3200400" lvl="6" indent="-228600" algn="l" rtl="0">
              <a:spcBef>
                <a:spcPts val="800"/>
              </a:spcBef>
              <a:spcAft>
                <a:spcPts val="0"/>
              </a:spcAft>
              <a:buSzPts val="800"/>
              <a:buNone/>
              <a:defRPr sz="1100">
                <a:solidFill>
                  <a:srgbClr val="888888"/>
                </a:solidFill>
              </a:defRPr>
            </a:lvl7pPr>
            <a:lvl8pPr marL="3657600" lvl="7" indent="-228600" algn="l" rtl="0">
              <a:spcBef>
                <a:spcPts val="800"/>
              </a:spcBef>
              <a:spcAft>
                <a:spcPts val="0"/>
              </a:spcAft>
              <a:buSzPts val="800"/>
              <a:buNone/>
              <a:defRPr sz="1100">
                <a:solidFill>
                  <a:srgbClr val="888888"/>
                </a:solidFill>
              </a:defRPr>
            </a:lvl8pPr>
            <a:lvl9pPr marL="4114800" lvl="8" indent="-228600" algn="l" rtl="0">
              <a:spcBef>
                <a:spcPts val="800"/>
              </a:spcBef>
              <a:spcAft>
                <a:spcPts val="0"/>
              </a:spcAft>
              <a:buSzPts val="800"/>
              <a:buNone/>
              <a:defRPr sz="1100">
                <a:solidFill>
                  <a:srgbClr val="888888"/>
                </a:solidFill>
              </a:defRPr>
            </a:lvl9pPr>
          </a:lstStyle>
          <a:p>
            <a:endParaRPr/>
          </a:p>
        </p:txBody>
      </p:sp>
      <p:sp>
        <p:nvSpPr>
          <p:cNvPr id="233" name="Google Shape;233;p26"/>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34" name="Google Shape;234;p26"/>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35" name="Google Shape;235;p26"/>
          <p:cNvSpPr/>
          <p:nvPr/>
        </p:nvSpPr>
        <p:spPr>
          <a:xfrm>
            <a:off x="7828359" y="0"/>
            <a:ext cx="514200" cy="8574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6" name="Google Shape;236;p26"/>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866216" y="730251"/>
            <a:ext cx="6619200" cy="5304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chemeClr val="lt2"/>
              </a:buClr>
              <a:buSzPts val="2700"/>
              <a:buFont typeface="Century Gothic"/>
              <a:buNone/>
              <a:defRPr sz="270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39" name="Google Shape;239;p27"/>
          <p:cNvSpPr txBox="1">
            <a:spLocks noGrp="1"/>
          </p:cNvSpPr>
          <p:nvPr>
            <p:ph type="body" idx="1"/>
          </p:nvPr>
        </p:nvSpPr>
        <p:spPr>
          <a:xfrm>
            <a:off x="866216" y="1952626"/>
            <a:ext cx="23565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400"/>
              <a:buNone/>
              <a:defRPr sz="1800" b="0">
                <a:solidFill>
                  <a:srgbClr val="EE52A4"/>
                </a:solidFill>
              </a:defRPr>
            </a:lvl1pPr>
            <a:lvl2pPr marL="914400" lvl="1" indent="-228600" algn="l" rtl="0">
              <a:spcBef>
                <a:spcPts val="800"/>
              </a:spcBef>
              <a:spcAft>
                <a:spcPts val="0"/>
              </a:spcAft>
              <a:buSzPts val="1200"/>
              <a:buNone/>
              <a:defRPr sz="1500" b="1"/>
            </a:lvl2pPr>
            <a:lvl3pPr marL="1371600" lvl="2" indent="-228600" algn="l" rtl="0">
              <a:spcBef>
                <a:spcPts val="800"/>
              </a:spcBef>
              <a:spcAft>
                <a:spcPts val="0"/>
              </a:spcAft>
              <a:buSzPts val="1100"/>
              <a:buNone/>
              <a:defRPr sz="1400" b="1"/>
            </a:lvl3pPr>
            <a:lvl4pPr marL="1828800" lvl="3" indent="-228600" algn="l" rtl="0">
              <a:spcBef>
                <a:spcPts val="800"/>
              </a:spcBef>
              <a:spcAft>
                <a:spcPts val="0"/>
              </a:spcAft>
              <a:buSzPts val="1000"/>
              <a:buNone/>
              <a:defRPr sz="1200" b="1"/>
            </a:lvl4pPr>
            <a:lvl5pPr marL="2286000" lvl="4" indent="-228600" algn="l" rtl="0">
              <a:spcBef>
                <a:spcPts val="800"/>
              </a:spcBef>
              <a:spcAft>
                <a:spcPts val="0"/>
              </a:spcAft>
              <a:buSzPts val="1000"/>
              <a:buNone/>
              <a:defRPr sz="1200" b="1"/>
            </a:lvl5pPr>
            <a:lvl6pPr marL="2743200" lvl="5" indent="-228600" algn="l" rtl="0">
              <a:spcBef>
                <a:spcPts val="800"/>
              </a:spcBef>
              <a:spcAft>
                <a:spcPts val="0"/>
              </a:spcAft>
              <a:buSzPts val="1000"/>
              <a:buNone/>
              <a:defRPr sz="1200" b="1"/>
            </a:lvl6pPr>
            <a:lvl7pPr marL="3200400" lvl="6" indent="-228600" algn="l" rtl="0">
              <a:spcBef>
                <a:spcPts val="800"/>
              </a:spcBef>
              <a:spcAft>
                <a:spcPts val="0"/>
              </a:spcAft>
              <a:buSzPts val="1000"/>
              <a:buNone/>
              <a:defRPr sz="1200" b="1"/>
            </a:lvl7pPr>
            <a:lvl8pPr marL="3657600" lvl="7" indent="-228600" algn="l" rtl="0">
              <a:spcBef>
                <a:spcPts val="800"/>
              </a:spcBef>
              <a:spcAft>
                <a:spcPts val="0"/>
              </a:spcAft>
              <a:buSzPts val="1000"/>
              <a:buNone/>
              <a:defRPr sz="1200" b="1"/>
            </a:lvl8pPr>
            <a:lvl9pPr marL="4114800" lvl="8" indent="-228600" algn="l" rtl="0">
              <a:spcBef>
                <a:spcPts val="800"/>
              </a:spcBef>
              <a:spcAft>
                <a:spcPts val="0"/>
              </a:spcAft>
              <a:buSzPts val="1000"/>
              <a:buNone/>
              <a:defRPr sz="1200" b="1"/>
            </a:lvl9pPr>
          </a:lstStyle>
          <a:p>
            <a:endParaRPr/>
          </a:p>
        </p:txBody>
      </p:sp>
      <p:sp>
        <p:nvSpPr>
          <p:cNvPr id="240" name="Google Shape;240;p27"/>
          <p:cNvSpPr txBox="1">
            <a:spLocks noGrp="1"/>
          </p:cNvSpPr>
          <p:nvPr>
            <p:ph type="body" idx="2"/>
          </p:nvPr>
        </p:nvSpPr>
        <p:spPr>
          <a:xfrm>
            <a:off x="866215" y="2384823"/>
            <a:ext cx="2356500" cy="2135400"/>
          </a:xfrm>
          <a:prstGeom prst="rect">
            <a:avLst/>
          </a:prstGeom>
          <a:noFill/>
          <a:ln>
            <a:noFill/>
          </a:ln>
        </p:spPr>
        <p:txBody>
          <a:bodyPr spcFirstLastPara="1" wrap="square" lIns="68575" tIns="34275" rIns="68575" bIns="34275" anchor="t" anchorCtr="0">
            <a:noAutofit/>
          </a:bodyPr>
          <a:lstStyle>
            <a:lvl1pPr marL="457200" lvl="0" indent="-228600" algn="l" rtl="0">
              <a:spcBef>
                <a:spcPts val="800"/>
              </a:spcBef>
              <a:spcAft>
                <a:spcPts val="0"/>
              </a:spcAft>
              <a:buSzPts val="800"/>
              <a:buNone/>
              <a:defRPr sz="1100"/>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sp>
        <p:nvSpPr>
          <p:cNvPr id="241" name="Google Shape;241;p27"/>
          <p:cNvSpPr txBox="1">
            <a:spLocks noGrp="1"/>
          </p:cNvSpPr>
          <p:nvPr>
            <p:ph type="body" idx="3"/>
          </p:nvPr>
        </p:nvSpPr>
        <p:spPr>
          <a:xfrm>
            <a:off x="3384541" y="1952625"/>
            <a:ext cx="23601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400"/>
              <a:buNone/>
              <a:defRPr sz="1800" b="0">
                <a:solidFill>
                  <a:srgbClr val="EE52A4"/>
                </a:solidFill>
              </a:defRPr>
            </a:lvl1pPr>
            <a:lvl2pPr marL="914400" lvl="1" indent="-228600" algn="l" rtl="0">
              <a:spcBef>
                <a:spcPts val="800"/>
              </a:spcBef>
              <a:spcAft>
                <a:spcPts val="0"/>
              </a:spcAft>
              <a:buSzPts val="1200"/>
              <a:buNone/>
              <a:defRPr sz="1500" b="1"/>
            </a:lvl2pPr>
            <a:lvl3pPr marL="1371600" lvl="2" indent="-228600" algn="l" rtl="0">
              <a:spcBef>
                <a:spcPts val="800"/>
              </a:spcBef>
              <a:spcAft>
                <a:spcPts val="0"/>
              </a:spcAft>
              <a:buSzPts val="1100"/>
              <a:buNone/>
              <a:defRPr sz="1400" b="1"/>
            </a:lvl3pPr>
            <a:lvl4pPr marL="1828800" lvl="3" indent="-228600" algn="l" rtl="0">
              <a:spcBef>
                <a:spcPts val="800"/>
              </a:spcBef>
              <a:spcAft>
                <a:spcPts val="0"/>
              </a:spcAft>
              <a:buSzPts val="1000"/>
              <a:buNone/>
              <a:defRPr sz="1200" b="1"/>
            </a:lvl4pPr>
            <a:lvl5pPr marL="2286000" lvl="4" indent="-228600" algn="l" rtl="0">
              <a:spcBef>
                <a:spcPts val="800"/>
              </a:spcBef>
              <a:spcAft>
                <a:spcPts val="0"/>
              </a:spcAft>
              <a:buSzPts val="1000"/>
              <a:buNone/>
              <a:defRPr sz="1200" b="1"/>
            </a:lvl5pPr>
            <a:lvl6pPr marL="2743200" lvl="5" indent="-228600" algn="l" rtl="0">
              <a:spcBef>
                <a:spcPts val="800"/>
              </a:spcBef>
              <a:spcAft>
                <a:spcPts val="0"/>
              </a:spcAft>
              <a:buSzPts val="1000"/>
              <a:buNone/>
              <a:defRPr sz="1200" b="1"/>
            </a:lvl6pPr>
            <a:lvl7pPr marL="3200400" lvl="6" indent="-228600" algn="l" rtl="0">
              <a:spcBef>
                <a:spcPts val="800"/>
              </a:spcBef>
              <a:spcAft>
                <a:spcPts val="0"/>
              </a:spcAft>
              <a:buSzPts val="1000"/>
              <a:buNone/>
              <a:defRPr sz="1200" b="1"/>
            </a:lvl7pPr>
            <a:lvl8pPr marL="3657600" lvl="7" indent="-228600" algn="l" rtl="0">
              <a:spcBef>
                <a:spcPts val="800"/>
              </a:spcBef>
              <a:spcAft>
                <a:spcPts val="0"/>
              </a:spcAft>
              <a:buSzPts val="1000"/>
              <a:buNone/>
              <a:defRPr sz="1200" b="1"/>
            </a:lvl8pPr>
            <a:lvl9pPr marL="4114800" lvl="8" indent="-228600" algn="l" rtl="0">
              <a:spcBef>
                <a:spcPts val="800"/>
              </a:spcBef>
              <a:spcAft>
                <a:spcPts val="0"/>
              </a:spcAft>
              <a:buSzPts val="1000"/>
              <a:buNone/>
              <a:defRPr sz="1200" b="1"/>
            </a:lvl9pPr>
          </a:lstStyle>
          <a:p>
            <a:endParaRPr/>
          </a:p>
        </p:txBody>
      </p:sp>
      <p:sp>
        <p:nvSpPr>
          <p:cNvPr id="242" name="Google Shape;242;p27"/>
          <p:cNvSpPr txBox="1">
            <a:spLocks noGrp="1"/>
          </p:cNvSpPr>
          <p:nvPr>
            <p:ph type="body" idx="4"/>
          </p:nvPr>
        </p:nvSpPr>
        <p:spPr>
          <a:xfrm>
            <a:off x="3384541" y="2384822"/>
            <a:ext cx="2360100" cy="2135400"/>
          </a:xfrm>
          <a:prstGeom prst="rect">
            <a:avLst/>
          </a:prstGeom>
          <a:noFill/>
          <a:ln>
            <a:noFill/>
          </a:ln>
        </p:spPr>
        <p:txBody>
          <a:bodyPr spcFirstLastPara="1" wrap="square" lIns="68575" tIns="34275" rIns="68575" bIns="34275" anchor="t" anchorCtr="0">
            <a:noAutofit/>
          </a:bodyPr>
          <a:lstStyle>
            <a:lvl1pPr marL="457200" lvl="0" indent="-228600" algn="l" rtl="0">
              <a:spcBef>
                <a:spcPts val="800"/>
              </a:spcBef>
              <a:spcAft>
                <a:spcPts val="0"/>
              </a:spcAft>
              <a:buSzPts val="800"/>
              <a:buNone/>
              <a:defRPr sz="1100"/>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sp>
        <p:nvSpPr>
          <p:cNvPr id="243" name="Google Shape;243;p27"/>
          <p:cNvSpPr txBox="1">
            <a:spLocks noGrp="1"/>
          </p:cNvSpPr>
          <p:nvPr>
            <p:ph type="body" idx="5"/>
          </p:nvPr>
        </p:nvSpPr>
        <p:spPr>
          <a:xfrm>
            <a:off x="5916101" y="1952626"/>
            <a:ext cx="23592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400"/>
              <a:buNone/>
              <a:defRPr sz="1800" b="0">
                <a:solidFill>
                  <a:srgbClr val="EE52A4"/>
                </a:solidFill>
              </a:defRPr>
            </a:lvl1pPr>
            <a:lvl2pPr marL="914400" lvl="1" indent="-228600" algn="l" rtl="0">
              <a:spcBef>
                <a:spcPts val="800"/>
              </a:spcBef>
              <a:spcAft>
                <a:spcPts val="0"/>
              </a:spcAft>
              <a:buSzPts val="1200"/>
              <a:buNone/>
              <a:defRPr sz="1500" b="1"/>
            </a:lvl2pPr>
            <a:lvl3pPr marL="1371600" lvl="2" indent="-228600" algn="l" rtl="0">
              <a:spcBef>
                <a:spcPts val="800"/>
              </a:spcBef>
              <a:spcAft>
                <a:spcPts val="0"/>
              </a:spcAft>
              <a:buSzPts val="1100"/>
              <a:buNone/>
              <a:defRPr sz="1400" b="1"/>
            </a:lvl3pPr>
            <a:lvl4pPr marL="1828800" lvl="3" indent="-228600" algn="l" rtl="0">
              <a:spcBef>
                <a:spcPts val="800"/>
              </a:spcBef>
              <a:spcAft>
                <a:spcPts val="0"/>
              </a:spcAft>
              <a:buSzPts val="1000"/>
              <a:buNone/>
              <a:defRPr sz="1200" b="1"/>
            </a:lvl4pPr>
            <a:lvl5pPr marL="2286000" lvl="4" indent="-228600" algn="l" rtl="0">
              <a:spcBef>
                <a:spcPts val="800"/>
              </a:spcBef>
              <a:spcAft>
                <a:spcPts val="0"/>
              </a:spcAft>
              <a:buSzPts val="1000"/>
              <a:buNone/>
              <a:defRPr sz="1200" b="1"/>
            </a:lvl5pPr>
            <a:lvl6pPr marL="2743200" lvl="5" indent="-228600" algn="l" rtl="0">
              <a:spcBef>
                <a:spcPts val="800"/>
              </a:spcBef>
              <a:spcAft>
                <a:spcPts val="0"/>
              </a:spcAft>
              <a:buSzPts val="1000"/>
              <a:buNone/>
              <a:defRPr sz="1200" b="1"/>
            </a:lvl6pPr>
            <a:lvl7pPr marL="3200400" lvl="6" indent="-228600" algn="l" rtl="0">
              <a:spcBef>
                <a:spcPts val="800"/>
              </a:spcBef>
              <a:spcAft>
                <a:spcPts val="0"/>
              </a:spcAft>
              <a:buSzPts val="1000"/>
              <a:buNone/>
              <a:defRPr sz="1200" b="1"/>
            </a:lvl7pPr>
            <a:lvl8pPr marL="3657600" lvl="7" indent="-228600" algn="l" rtl="0">
              <a:spcBef>
                <a:spcPts val="800"/>
              </a:spcBef>
              <a:spcAft>
                <a:spcPts val="0"/>
              </a:spcAft>
              <a:buSzPts val="1000"/>
              <a:buNone/>
              <a:defRPr sz="1200" b="1"/>
            </a:lvl8pPr>
            <a:lvl9pPr marL="4114800" lvl="8" indent="-228600" algn="l" rtl="0">
              <a:spcBef>
                <a:spcPts val="800"/>
              </a:spcBef>
              <a:spcAft>
                <a:spcPts val="0"/>
              </a:spcAft>
              <a:buSzPts val="1000"/>
              <a:buNone/>
              <a:defRPr sz="1200" b="1"/>
            </a:lvl9pPr>
          </a:lstStyle>
          <a:p>
            <a:endParaRPr/>
          </a:p>
        </p:txBody>
      </p:sp>
      <p:sp>
        <p:nvSpPr>
          <p:cNvPr id="244" name="Google Shape;244;p27"/>
          <p:cNvSpPr txBox="1">
            <a:spLocks noGrp="1"/>
          </p:cNvSpPr>
          <p:nvPr>
            <p:ph type="body" idx="6"/>
          </p:nvPr>
        </p:nvSpPr>
        <p:spPr>
          <a:xfrm>
            <a:off x="5916247" y="2384821"/>
            <a:ext cx="2359200" cy="2135400"/>
          </a:xfrm>
          <a:prstGeom prst="rect">
            <a:avLst/>
          </a:prstGeom>
          <a:noFill/>
          <a:ln>
            <a:noFill/>
          </a:ln>
        </p:spPr>
        <p:txBody>
          <a:bodyPr spcFirstLastPara="1" wrap="square" lIns="68575" tIns="34275" rIns="68575" bIns="34275" anchor="t" anchorCtr="0">
            <a:noAutofit/>
          </a:bodyPr>
          <a:lstStyle>
            <a:lvl1pPr marL="457200" lvl="0" indent="-228600" algn="l" rtl="0">
              <a:spcBef>
                <a:spcPts val="800"/>
              </a:spcBef>
              <a:spcAft>
                <a:spcPts val="0"/>
              </a:spcAft>
              <a:buSzPts val="800"/>
              <a:buNone/>
              <a:defRPr sz="1100"/>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cxnSp>
        <p:nvCxnSpPr>
          <p:cNvPr id="245" name="Google Shape;245;p27"/>
          <p:cNvCxnSpPr/>
          <p:nvPr/>
        </p:nvCxnSpPr>
        <p:spPr>
          <a:xfrm>
            <a:off x="3302978" y="1927225"/>
            <a:ext cx="0" cy="26193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46" name="Google Shape;246;p27"/>
          <p:cNvCxnSpPr/>
          <p:nvPr/>
        </p:nvCxnSpPr>
        <p:spPr>
          <a:xfrm>
            <a:off x="5829301" y="1927225"/>
            <a:ext cx="0" cy="26193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47" name="Google Shape;247;p27"/>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48" name="Google Shape;248;p27"/>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49" name="Google Shape;249;p27"/>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50"/>
        <p:cNvGrpSpPr/>
        <p:nvPr/>
      </p:nvGrpSpPr>
      <p:grpSpPr>
        <a:xfrm>
          <a:off x="0" y="0"/>
          <a:ext cx="0" cy="0"/>
          <a:chOff x="0" y="0"/>
          <a:chExt cx="0" cy="0"/>
        </a:xfrm>
      </p:grpSpPr>
      <p:sp>
        <p:nvSpPr>
          <p:cNvPr id="251" name="Google Shape;251;p28"/>
          <p:cNvSpPr txBox="1">
            <a:spLocks noGrp="1"/>
          </p:cNvSpPr>
          <p:nvPr>
            <p:ph type="title"/>
          </p:nvPr>
        </p:nvSpPr>
        <p:spPr>
          <a:xfrm>
            <a:off x="866216" y="730251"/>
            <a:ext cx="6619200" cy="5304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chemeClr val="lt2"/>
              </a:buClr>
              <a:buSzPts val="2700"/>
              <a:buFont typeface="Century Gothic"/>
              <a:buNone/>
              <a:defRPr sz="270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52" name="Google Shape;252;p28"/>
          <p:cNvSpPr txBox="1">
            <a:spLocks noGrp="1"/>
          </p:cNvSpPr>
          <p:nvPr>
            <p:ph type="body" idx="1"/>
          </p:nvPr>
        </p:nvSpPr>
        <p:spPr>
          <a:xfrm>
            <a:off x="866216" y="3399633"/>
            <a:ext cx="22878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400"/>
              <a:buNone/>
              <a:defRPr sz="1800" b="0">
                <a:solidFill>
                  <a:srgbClr val="EE52A4"/>
                </a:solidFill>
              </a:defRPr>
            </a:lvl1pPr>
            <a:lvl2pPr marL="914400" lvl="1" indent="-228600" algn="l" rtl="0">
              <a:spcBef>
                <a:spcPts val="800"/>
              </a:spcBef>
              <a:spcAft>
                <a:spcPts val="0"/>
              </a:spcAft>
              <a:buSzPts val="1200"/>
              <a:buNone/>
              <a:defRPr sz="1500" b="1"/>
            </a:lvl2pPr>
            <a:lvl3pPr marL="1371600" lvl="2" indent="-228600" algn="l" rtl="0">
              <a:spcBef>
                <a:spcPts val="800"/>
              </a:spcBef>
              <a:spcAft>
                <a:spcPts val="0"/>
              </a:spcAft>
              <a:buSzPts val="1100"/>
              <a:buNone/>
              <a:defRPr sz="1400" b="1"/>
            </a:lvl3pPr>
            <a:lvl4pPr marL="1828800" lvl="3" indent="-228600" algn="l" rtl="0">
              <a:spcBef>
                <a:spcPts val="800"/>
              </a:spcBef>
              <a:spcAft>
                <a:spcPts val="0"/>
              </a:spcAft>
              <a:buSzPts val="1000"/>
              <a:buNone/>
              <a:defRPr sz="1200" b="1"/>
            </a:lvl4pPr>
            <a:lvl5pPr marL="2286000" lvl="4" indent="-228600" algn="l" rtl="0">
              <a:spcBef>
                <a:spcPts val="800"/>
              </a:spcBef>
              <a:spcAft>
                <a:spcPts val="0"/>
              </a:spcAft>
              <a:buSzPts val="1000"/>
              <a:buNone/>
              <a:defRPr sz="1200" b="1"/>
            </a:lvl5pPr>
            <a:lvl6pPr marL="2743200" lvl="5" indent="-228600" algn="l" rtl="0">
              <a:spcBef>
                <a:spcPts val="800"/>
              </a:spcBef>
              <a:spcAft>
                <a:spcPts val="0"/>
              </a:spcAft>
              <a:buSzPts val="1000"/>
              <a:buNone/>
              <a:defRPr sz="1200" b="1"/>
            </a:lvl6pPr>
            <a:lvl7pPr marL="3200400" lvl="6" indent="-228600" algn="l" rtl="0">
              <a:spcBef>
                <a:spcPts val="800"/>
              </a:spcBef>
              <a:spcAft>
                <a:spcPts val="0"/>
              </a:spcAft>
              <a:buSzPts val="1000"/>
              <a:buNone/>
              <a:defRPr sz="1200" b="1"/>
            </a:lvl7pPr>
            <a:lvl8pPr marL="3657600" lvl="7" indent="-228600" algn="l" rtl="0">
              <a:spcBef>
                <a:spcPts val="800"/>
              </a:spcBef>
              <a:spcAft>
                <a:spcPts val="0"/>
              </a:spcAft>
              <a:buSzPts val="1000"/>
              <a:buNone/>
              <a:defRPr sz="1200" b="1"/>
            </a:lvl8pPr>
            <a:lvl9pPr marL="4114800" lvl="8" indent="-228600" algn="l" rtl="0">
              <a:spcBef>
                <a:spcPts val="800"/>
              </a:spcBef>
              <a:spcAft>
                <a:spcPts val="0"/>
              </a:spcAft>
              <a:buSzPts val="1000"/>
              <a:buNone/>
              <a:defRPr sz="1200" b="1"/>
            </a:lvl9pPr>
          </a:lstStyle>
          <a:p>
            <a:endParaRPr/>
          </a:p>
        </p:txBody>
      </p:sp>
      <p:sp>
        <p:nvSpPr>
          <p:cNvPr id="253" name="Google Shape;253;p28"/>
          <p:cNvSpPr>
            <a:spLocks noGrp="1"/>
          </p:cNvSpPr>
          <p:nvPr>
            <p:ph type="pic" idx="2"/>
          </p:nvPr>
        </p:nvSpPr>
        <p:spPr>
          <a:xfrm>
            <a:off x="1000915" y="1952625"/>
            <a:ext cx="2018400" cy="11937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68575" tIns="34275" rIns="68575" bIns="34275" anchor="t" anchorCtr="0">
            <a:noAutofit/>
          </a:bodyPr>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54" name="Google Shape;254;p28"/>
          <p:cNvSpPr txBox="1">
            <a:spLocks noGrp="1"/>
          </p:cNvSpPr>
          <p:nvPr>
            <p:ph type="body" idx="3"/>
          </p:nvPr>
        </p:nvSpPr>
        <p:spPr>
          <a:xfrm>
            <a:off x="866216" y="3831829"/>
            <a:ext cx="2287800" cy="688500"/>
          </a:xfrm>
          <a:prstGeom prst="rect">
            <a:avLst/>
          </a:prstGeom>
          <a:noFill/>
          <a:ln>
            <a:noFill/>
          </a:ln>
        </p:spPr>
        <p:txBody>
          <a:bodyPr spcFirstLastPara="1" wrap="square" lIns="68575" tIns="34275" rIns="68575" bIns="34275" anchor="t" anchorCtr="0">
            <a:noAutofit/>
          </a:bodyPr>
          <a:lstStyle>
            <a:lvl1pPr marL="457200" lvl="0" indent="-228600" algn="l" rtl="0">
              <a:spcBef>
                <a:spcPts val="800"/>
              </a:spcBef>
              <a:spcAft>
                <a:spcPts val="0"/>
              </a:spcAft>
              <a:buSzPts val="800"/>
              <a:buNone/>
              <a:defRPr sz="1100"/>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sp>
        <p:nvSpPr>
          <p:cNvPr id="255" name="Google Shape;255;p28"/>
          <p:cNvSpPr txBox="1">
            <a:spLocks noGrp="1"/>
          </p:cNvSpPr>
          <p:nvPr>
            <p:ph type="body" idx="4"/>
          </p:nvPr>
        </p:nvSpPr>
        <p:spPr>
          <a:xfrm>
            <a:off x="3426649" y="3399633"/>
            <a:ext cx="22878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400"/>
              <a:buNone/>
              <a:defRPr sz="1800" b="0">
                <a:solidFill>
                  <a:srgbClr val="EE52A4"/>
                </a:solidFill>
              </a:defRPr>
            </a:lvl1pPr>
            <a:lvl2pPr marL="914400" lvl="1" indent="-228600" algn="l" rtl="0">
              <a:spcBef>
                <a:spcPts val="800"/>
              </a:spcBef>
              <a:spcAft>
                <a:spcPts val="0"/>
              </a:spcAft>
              <a:buSzPts val="1200"/>
              <a:buNone/>
              <a:defRPr sz="1500" b="1"/>
            </a:lvl2pPr>
            <a:lvl3pPr marL="1371600" lvl="2" indent="-228600" algn="l" rtl="0">
              <a:spcBef>
                <a:spcPts val="800"/>
              </a:spcBef>
              <a:spcAft>
                <a:spcPts val="0"/>
              </a:spcAft>
              <a:buSzPts val="1100"/>
              <a:buNone/>
              <a:defRPr sz="1400" b="1"/>
            </a:lvl3pPr>
            <a:lvl4pPr marL="1828800" lvl="3" indent="-228600" algn="l" rtl="0">
              <a:spcBef>
                <a:spcPts val="800"/>
              </a:spcBef>
              <a:spcAft>
                <a:spcPts val="0"/>
              </a:spcAft>
              <a:buSzPts val="1000"/>
              <a:buNone/>
              <a:defRPr sz="1200" b="1"/>
            </a:lvl4pPr>
            <a:lvl5pPr marL="2286000" lvl="4" indent="-228600" algn="l" rtl="0">
              <a:spcBef>
                <a:spcPts val="800"/>
              </a:spcBef>
              <a:spcAft>
                <a:spcPts val="0"/>
              </a:spcAft>
              <a:buSzPts val="1000"/>
              <a:buNone/>
              <a:defRPr sz="1200" b="1"/>
            </a:lvl5pPr>
            <a:lvl6pPr marL="2743200" lvl="5" indent="-228600" algn="l" rtl="0">
              <a:spcBef>
                <a:spcPts val="800"/>
              </a:spcBef>
              <a:spcAft>
                <a:spcPts val="0"/>
              </a:spcAft>
              <a:buSzPts val="1000"/>
              <a:buNone/>
              <a:defRPr sz="1200" b="1"/>
            </a:lvl6pPr>
            <a:lvl7pPr marL="3200400" lvl="6" indent="-228600" algn="l" rtl="0">
              <a:spcBef>
                <a:spcPts val="800"/>
              </a:spcBef>
              <a:spcAft>
                <a:spcPts val="0"/>
              </a:spcAft>
              <a:buSzPts val="1000"/>
              <a:buNone/>
              <a:defRPr sz="1200" b="1"/>
            </a:lvl7pPr>
            <a:lvl8pPr marL="3657600" lvl="7" indent="-228600" algn="l" rtl="0">
              <a:spcBef>
                <a:spcPts val="800"/>
              </a:spcBef>
              <a:spcAft>
                <a:spcPts val="0"/>
              </a:spcAft>
              <a:buSzPts val="1000"/>
              <a:buNone/>
              <a:defRPr sz="1200" b="1"/>
            </a:lvl8pPr>
            <a:lvl9pPr marL="4114800" lvl="8" indent="-228600" algn="l" rtl="0">
              <a:spcBef>
                <a:spcPts val="800"/>
              </a:spcBef>
              <a:spcAft>
                <a:spcPts val="0"/>
              </a:spcAft>
              <a:buSzPts val="1000"/>
              <a:buNone/>
              <a:defRPr sz="1200" b="1"/>
            </a:lvl9pPr>
          </a:lstStyle>
          <a:p>
            <a:endParaRPr/>
          </a:p>
        </p:txBody>
      </p:sp>
      <p:sp>
        <p:nvSpPr>
          <p:cNvPr id="256" name="Google Shape;256;p28"/>
          <p:cNvSpPr>
            <a:spLocks noGrp="1"/>
          </p:cNvSpPr>
          <p:nvPr>
            <p:ph type="pic" idx="5"/>
          </p:nvPr>
        </p:nvSpPr>
        <p:spPr>
          <a:xfrm>
            <a:off x="3561347" y="1952625"/>
            <a:ext cx="2018400" cy="11937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68575" tIns="34275" rIns="68575" bIns="34275" anchor="t" anchorCtr="0">
            <a:noAutofit/>
          </a:bodyPr>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57" name="Google Shape;257;p28"/>
          <p:cNvSpPr txBox="1">
            <a:spLocks noGrp="1"/>
          </p:cNvSpPr>
          <p:nvPr>
            <p:ph type="body" idx="6"/>
          </p:nvPr>
        </p:nvSpPr>
        <p:spPr>
          <a:xfrm>
            <a:off x="3427629" y="3831829"/>
            <a:ext cx="2287800" cy="688500"/>
          </a:xfrm>
          <a:prstGeom prst="rect">
            <a:avLst/>
          </a:prstGeom>
          <a:noFill/>
          <a:ln>
            <a:noFill/>
          </a:ln>
        </p:spPr>
        <p:txBody>
          <a:bodyPr spcFirstLastPara="1" wrap="square" lIns="68575" tIns="34275" rIns="68575" bIns="34275" anchor="t" anchorCtr="0">
            <a:noAutofit/>
          </a:bodyPr>
          <a:lstStyle>
            <a:lvl1pPr marL="457200" lvl="0" indent="-228600" algn="l" rtl="0">
              <a:spcBef>
                <a:spcPts val="800"/>
              </a:spcBef>
              <a:spcAft>
                <a:spcPts val="0"/>
              </a:spcAft>
              <a:buSzPts val="800"/>
              <a:buNone/>
              <a:defRPr sz="1100"/>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sp>
        <p:nvSpPr>
          <p:cNvPr id="258" name="Google Shape;258;p28"/>
          <p:cNvSpPr txBox="1">
            <a:spLocks noGrp="1"/>
          </p:cNvSpPr>
          <p:nvPr>
            <p:ph type="body" idx="7"/>
          </p:nvPr>
        </p:nvSpPr>
        <p:spPr>
          <a:xfrm>
            <a:off x="5987081" y="3399634"/>
            <a:ext cx="22881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400"/>
              <a:buNone/>
              <a:defRPr sz="1800" b="0">
                <a:solidFill>
                  <a:srgbClr val="EE52A4"/>
                </a:solidFill>
              </a:defRPr>
            </a:lvl1pPr>
            <a:lvl2pPr marL="914400" lvl="1" indent="-228600" algn="l" rtl="0">
              <a:spcBef>
                <a:spcPts val="800"/>
              </a:spcBef>
              <a:spcAft>
                <a:spcPts val="0"/>
              </a:spcAft>
              <a:buSzPts val="1200"/>
              <a:buNone/>
              <a:defRPr sz="1500" b="1"/>
            </a:lvl2pPr>
            <a:lvl3pPr marL="1371600" lvl="2" indent="-228600" algn="l" rtl="0">
              <a:spcBef>
                <a:spcPts val="800"/>
              </a:spcBef>
              <a:spcAft>
                <a:spcPts val="0"/>
              </a:spcAft>
              <a:buSzPts val="1100"/>
              <a:buNone/>
              <a:defRPr sz="1400" b="1"/>
            </a:lvl3pPr>
            <a:lvl4pPr marL="1828800" lvl="3" indent="-228600" algn="l" rtl="0">
              <a:spcBef>
                <a:spcPts val="800"/>
              </a:spcBef>
              <a:spcAft>
                <a:spcPts val="0"/>
              </a:spcAft>
              <a:buSzPts val="1000"/>
              <a:buNone/>
              <a:defRPr sz="1200" b="1"/>
            </a:lvl4pPr>
            <a:lvl5pPr marL="2286000" lvl="4" indent="-228600" algn="l" rtl="0">
              <a:spcBef>
                <a:spcPts val="800"/>
              </a:spcBef>
              <a:spcAft>
                <a:spcPts val="0"/>
              </a:spcAft>
              <a:buSzPts val="1000"/>
              <a:buNone/>
              <a:defRPr sz="1200" b="1"/>
            </a:lvl5pPr>
            <a:lvl6pPr marL="2743200" lvl="5" indent="-228600" algn="l" rtl="0">
              <a:spcBef>
                <a:spcPts val="800"/>
              </a:spcBef>
              <a:spcAft>
                <a:spcPts val="0"/>
              </a:spcAft>
              <a:buSzPts val="1000"/>
              <a:buNone/>
              <a:defRPr sz="1200" b="1"/>
            </a:lvl6pPr>
            <a:lvl7pPr marL="3200400" lvl="6" indent="-228600" algn="l" rtl="0">
              <a:spcBef>
                <a:spcPts val="800"/>
              </a:spcBef>
              <a:spcAft>
                <a:spcPts val="0"/>
              </a:spcAft>
              <a:buSzPts val="1000"/>
              <a:buNone/>
              <a:defRPr sz="1200" b="1"/>
            </a:lvl7pPr>
            <a:lvl8pPr marL="3657600" lvl="7" indent="-228600" algn="l" rtl="0">
              <a:spcBef>
                <a:spcPts val="800"/>
              </a:spcBef>
              <a:spcAft>
                <a:spcPts val="0"/>
              </a:spcAft>
              <a:buSzPts val="1000"/>
              <a:buNone/>
              <a:defRPr sz="1200" b="1"/>
            </a:lvl8pPr>
            <a:lvl9pPr marL="4114800" lvl="8" indent="-228600" algn="l" rtl="0">
              <a:spcBef>
                <a:spcPts val="800"/>
              </a:spcBef>
              <a:spcAft>
                <a:spcPts val="0"/>
              </a:spcAft>
              <a:buSzPts val="1000"/>
              <a:buNone/>
              <a:defRPr sz="1200" b="1"/>
            </a:lvl9pPr>
          </a:lstStyle>
          <a:p>
            <a:endParaRPr/>
          </a:p>
        </p:txBody>
      </p:sp>
      <p:sp>
        <p:nvSpPr>
          <p:cNvPr id="259" name="Google Shape;259;p28"/>
          <p:cNvSpPr>
            <a:spLocks noGrp="1"/>
          </p:cNvSpPr>
          <p:nvPr>
            <p:ph type="pic" idx="8"/>
          </p:nvPr>
        </p:nvSpPr>
        <p:spPr>
          <a:xfrm>
            <a:off x="6122273" y="1952625"/>
            <a:ext cx="2018400" cy="11937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68575" tIns="34275" rIns="68575" bIns="34275" anchor="t" anchorCtr="0">
            <a:noAutofit/>
          </a:bodyPr>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60" name="Google Shape;260;p28"/>
          <p:cNvSpPr txBox="1">
            <a:spLocks noGrp="1"/>
          </p:cNvSpPr>
          <p:nvPr>
            <p:ph type="body" idx="9"/>
          </p:nvPr>
        </p:nvSpPr>
        <p:spPr>
          <a:xfrm>
            <a:off x="5987081" y="3831828"/>
            <a:ext cx="2288100" cy="688500"/>
          </a:xfrm>
          <a:prstGeom prst="rect">
            <a:avLst/>
          </a:prstGeom>
          <a:noFill/>
          <a:ln>
            <a:noFill/>
          </a:ln>
        </p:spPr>
        <p:txBody>
          <a:bodyPr spcFirstLastPara="1" wrap="square" lIns="68575" tIns="34275" rIns="68575" bIns="34275" anchor="t" anchorCtr="0">
            <a:noAutofit/>
          </a:bodyPr>
          <a:lstStyle>
            <a:lvl1pPr marL="457200" lvl="0" indent="-228600" algn="l" rtl="0">
              <a:spcBef>
                <a:spcPts val="800"/>
              </a:spcBef>
              <a:spcAft>
                <a:spcPts val="0"/>
              </a:spcAft>
              <a:buSzPts val="800"/>
              <a:buNone/>
              <a:defRPr sz="1100"/>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cxnSp>
        <p:nvCxnSpPr>
          <p:cNvPr id="261" name="Google Shape;261;p28"/>
          <p:cNvCxnSpPr/>
          <p:nvPr/>
        </p:nvCxnSpPr>
        <p:spPr>
          <a:xfrm>
            <a:off x="3304373" y="1927225"/>
            <a:ext cx="0" cy="26193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62" name="Google Shape;262;p28"/>
          <p:cNvCxnSpPr/>
          <p:nvPr/>
        </p:nvCxnSpPr>
        <p:spPr>
          <a:xfrm>
            <a:off x="5848352" y="1927225"/>
            <a:ext cx="0" cy="26193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63" name="Google Shape;263;p28"/>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64" name="Google Shape;264;p28"/>
          <p:cNvSpPr txBox="1">
            <a:spLocks noGrp="1"/>
          </p:cNvSpPr>
          <p:nvPr>
            <p:ph type="ftr" idx="11"/>
          </p:nvPr>
        </p:nvSpPr>
        <p:spPr>
          <a:xfrm>
            <a:off x="420833" y="4793878"/>
            <a:ext cx="27333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65" name="Google Shape;265;p28"/>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6"/>
        <p:cNvGrpSpPr/>
        <p:nvPr/>
      </p:nvGrpSpPr>
      <p:grpSpPr>
        <a:xfrm>
          <a:off x="0" y="0"/>
          <a:ext cx="0" cy="0"/>
          <a:chOff x="0" y="0"/>
          <a:chExt cx="0" cy="0"/>
        </a:xfrm>
      </p:grpSpPr>
      <p:sp>
        <p:nvSpPr>
          <p:cNvPr id="267" name="Google Shape;267;p29"/>
          <p:cNvSpPr txBox="1">
            <a:spLocks noGrp="1"/>
          </p:cNvSpPr>
          <p:nvPr>
            <p:ph type="title"/>
          </p:nvPr>
        </p:nvSpPr>
        <p:spPr>
          <a:xfrm>
            <a:off x="866216" y="730251"/>
            <a:ext cx="6619200" cy="5304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chemeClr val="lt2"/>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68" name="Google Shape;268;p29"/>
          <p:cNvSpPr txBox="1">
            <a:spLocks noGrp="1"/>
          </p:cNvSpPr>
          <p:nvPr>
            <p:ph type="body" idx="1"/>
          </p:nvPr>
        </p:nvSpPr>
        <p:spPr>
          <a:xfrm rot="5400000">
            <a:off x="2894710" y="-75825"/>
            <a:ext cx="2562300" cy="6619200"/>
          </a:xfrm>
          <a:prstGeom prst="rect">
            <a:avLst/>
          </a:prstGeom>
          <a:noFill/>
          <a:ln>
            <a:noFill/>
          </a:ln>
        </p:spPr>
        <p:txBody>
          <a:bodyPr spcFirstLastPara="1" wrap="square" lIns="68575" tIns="34275" rIns="68575" bIns="34275" anchor="t" anchorCtr="0">
            <a:noAutofit/>
          </a:bodyPr>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269" name="Google Shape;269;p29"/>
          <p:cNvSpPr txBox="1">
            <a:spLocks noGrp="1"/>
          </p:cNvSpPr>
          <p:nvPr>
            <p:ph type="dt" idx="10"/>
          </p:nvPr>
        </p:nvSpPr>
        <p:spPr>
          <a:xfrm>
            <a:off x="8021579" y="4793878"/>
            <a:ext cx="7428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70" name="Google Shape;270;p29"/>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71" name="Google Shape;271;p29"/>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72"/>
        <p:cNvGrpSpPr/>
        <p:nvPr/>
      </p:nvGrpSpPr>
      <p:grpSpPr>
        <a:xfrm>
          <a:off x="0" y="0"/>
          <a:ext cx="0" cy="0"/>
          <a:chOff x="0" y="0"/>
          <a:chExt cx="0" cy="0"/>
        </a:xfrm>
      </p:grpSpPr>
      <p:grpSp>
        <p:nvGrpSpPr>
          <p:cNvPr id="273" name="Google Shape;273;p30"/>
          <p:cNvGrpSpPr/>
          <p:nvPr/>
        </p:nvGrpSpPr>
        <p:grpSpPr>
          <a:xfrm>
            <a:off x="0" y="0"/>
            <a:ext cx="9144009" cy="5143500"/>
            <a:chOff x="0" y="0"/>
            <a:chExt cx="12192011" cy="6858000"/>
          </a:xfrm>
        </p:grpSpPr>
        <p:sp>
          <p:nvSpPr>
            <p:cNvPr id="274" name="Google Shape;274;p3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5" name="Google Shape;275;p3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6" name="Google Shape;276;p3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7" name="Google Shape;277;p3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8" name="Google Shape;278;p3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9" name="Google Shape;279;p3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0" name="Google Shape;280;p30"/>
            <p:cNvSpPr/>
            <p:nvPr/>
          </p:nvSpPr>
          <p:spPr>
            <a:xfrm>
              <a:off x="414867" y="402165"/>
              <a:ext cx="6510900" cy="6053700"/>
            </a:xfrm>
            <a:prstGeom prst="rect">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1" name="Google Shape;281;p30"/>
            <p:cNvSpPr/>
            <p:nvPr/>
          </p:nvSpPr>
          <p:spPr>
            <a:xfrm rot="5101739">
              <a:off x="6294739" y="4577733"/>
              <a:ext cx="3299410" cy="44093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2" name="Google Shape;282;p30"/>
            <p:cNvSpPr/>
            <p:nvPr/>
          </p:nvSpPr>
          <p:spPr>
            <a:xfrm rot="5400000">
              <a:off x="4449229" y="2801722"/>
              <a:ext cx="6053675" cy="1254560"/>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83" name="Google Shape;283;p30"/>
            <p:cNvSpPr/>
            <p:nvPr/>
          </p:nvSpPr>
          <p:spPr>
            <a:xfrm>
              <a:off x="0" y="1587"/>
              <a:ext cx="12192011"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84" name="Google Shape;284;p30"/>
          <p:cNvSpPr txBox="1">
            <a:spLocks noGrp="1"/>
          </p:cNvSpPr>
          <p:nvPr>
            <p:ph type="title"/>
          </p:nvPr>
        </p:nvSpPr>
        <p:spPr>
          <a:xfrm rot="5400000">
            <a:off x="5186850" y="2210900"/>
            <a:ext cx="3561600" cy="10575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lt2"/>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85" name="Google Shape;285;p30"/>
          <p:cNvSpPr txBox="1">
            <a:spLocks noGrp="1"/>
          </p:cNvSpPr>
          <p:nvPr>
            <p:ph type="body" idx="1"/>
          </p:nvPr>
        </p:nvSpPr>
        <p:spPr>
          <a:xfrm rot="5400000">
            <a:off x="1431434" y="393650"/>
            <a:ext cx="3561600" cy="4692000"/>
          </a:xfrm>
          <a:prstGeom prst="rect">
            <a:avLst/>
          </a:prstGeom>
          <a:noFill/>
          <a:ln>
            <a:noFill/>
          </a:ln>
        </p:spPr>
        <p:txBody>
          <a:bodyPr spcFirstLastPara="1" wrap="square" lIns="68575" tIns="34275" rIns="68575" bIns="34275" anchor="t" anchorCtr="0">
            <a:noAutofit/>
          </a:bodyPr>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286" name="Google Shape;286;p30"/>
          <p:cNvSpPr txBox="1">
            <a:spLocks noGrp="1"/>
          </p:cNvSpPr>
          <p:nvPr>
            <p:ph type="dt" idx="10"/>
          </p:nvPr>
        </p:nvSpPr>
        <p:spPr>
          <a:xfrm>
            <a:off x="7989828" y="4793878"/>
            <a:ext cx="7440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87" name="Google Shape;287;p30"/>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88" name="Google Shape;288;p30"/>
          <p:cNvSpPr/>
          <p:nvPr/>
        </p:nvSpPr>
        <p:spPr>
          <a:xfrm>
            <a:off x="7828359" y="0"/>
            <a:ext cx="514200" cy="8574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9" name="Google Shape;289;p30"/>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0" y="0"/>
            <a:ext cx="9144009" cy="5143500"/>
            <a:chOff x="0" y="0"/>
            <a:chExt cx="12192011" cy="6858000"/>
          </a:xfrm>
        </p:grpSpPr>
        <p:sp>
          <p:nvSpPr>
            <p:cNvPr id="52" name="Google Shape;52;p13"/>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3" name="Google Shape;53;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4" name="Google Shape;54;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5" name="Google Shape;55;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8" name="Google Shape;58;p13"/>
            <p:cNvSpPr/>
            <p:nvPr/>
          </p:nvSpPr>
          <p:spPr>
            <a:xfrm rot="-589939">
              <a:off x="8490949" y="1797513"/>
              <a:ext cx="3299413" cy="44092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9" name="Google Shape;59;p13"/>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60" name="Google Shape;60;p13"/>
            <p:cNvSpPr/>
            <p:nvPr/>
          </p:nvSpPr>
          <p:spPr>
            <a:xfrm>
              <a:off x="0" y="1587"/>
              <a:ext cx="12192011"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1" name="Google Shape;61;p13"/>
          <p:cNvSpPr txBox="1">
            <a:spLocks noGrp="1"/>
          </p:cNvSpPr>
          <p:nvPr>
            <p:ph type="title"/>
          </p:nvPr>
        </p:nvSpPr>
        <p:spPr>
          <a:xfrm>
            <a:off x="866216" y="730251"/>
            <a:ext cx="6571200" cy="5304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Clr>
                <a:schemeClr val="lt2"/>
              </a:buClr>
              <a:buSzPts val="2700"/>
              <a:buFont typeface="Century Gothic"/>
              <a:buNone/>
              <a:defRPr sz="27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62" name="Google Shape;62;p13"/>
          <p:cNvSpPr txBox="1">
            <a:spLocks noGrp="1"/>
          </p:cNvSpPr>
          <p:nvPr>
            <p:ph type="body" idx="1"/>
          </p:nvPr>
        </p:nvSpPr>
        <p:spPr>
          <a:xfrm>
            <a:off x="866216" y="1952625"/>
            <a:ext cx="6571200" cy="2562300"/>
          </a:xfrm>
          <a:prstGeom prst="rect">
            <a:avLst/>
          </a:prstGeom>
          <a:noFill/>
          <a:ln>
            <a:noFill/>
          </a:ln>
        </p:spPr>
        <p:txBody>
          <a:bodyPr spcFirstLastPara="1" wrap="square" lIns="68575" tIns="34275" rIns="68575" bIns="34275" anchor="t" anchorCtr="0">
            <a:noAutofit/>
          </a:bodyPr>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Century Gothic"/>
                <a:ea typeface="Century Gothic"/>
                <a:cs typeface="Century Gothic"/>
                <a:sym typeface="Century Gothic"/>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Century Gothic"/>
                <a:ea typeface="Century Gothic"/>
                <a:cs typeface="Century Gothic"/>
                <a:sym typeface="Century Gothic"/>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63" name="Google Shape;63;p13"/>
          <p:cNvSpPr txBox="1">
            <a:spLocks noGrp="1"/>
          </p:cNvSpPr>
          <p:nvPr>
            <p:ph type="dt" idx="10"/>
          </p:nvPr>
        </p:nvSpPr>
        <p:spPr>
          <a:xfrm>
            <a:off x="7989828" y="4793878"/>
            <a:ext cx="742800" cy="228600"/>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64" name="Google Shape;64;p13"/>
          <p:cNvSpPr txBox="1">
            <a:spLocks noGrp="1"/>
          </p:cNvSpPr>
          <p:nvPr>
            <p:ph type="ftr" idx="11"/>
          </p:nvPr>
        </p:nvSpPr>
        <p:spPr>
          <a:xfrm>
            <a:off x="420833" y="4793878"/>
            <a:ext cx="2894700" cy="2286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65" name="Google Shape;65;p13"/>
          <p:cNvSpPr/>
          <p:nvPr/>
        </p:nvSpPr>
        <p:spPr>
          <a:xfrm>
            <a:off x="7828359" y="0"/>
            <a:ext cx="514200" cy="8574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marR="0" lvl="0" indent="0" algn="ctr" rtl="0">
              <a:spcBef>
                <a:spcPts val="0"/>
              </a:spcBef>
              <a:buNone/>
              <a:defRPr sz="21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www.supplychaindive.com/news/last-mile-spotlight-trends-tech-gig-perfect/443091/"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hyperlink" Target="http://magazine.caijing.com.cn/20180604/4464643.shtml" TargetMode="External"/><Relationship Id="rId5" Type="http://schemas.openxmlformats.org/officeDocument/2006/relationships/hyperlink" Target="https://www.youtube.com/watch?v=Mjlwy21-jpY&amp;t=67s" TargetMode="External"/><Relationship Id="rId4" Type="http://schemas.openxmlformats.org/officeDocument/2006/relationships/hyperlink" Target="https://ecommerceiq.asia/cainiao-business-model-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comments" Target="../comments/commen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1"/>
          <p:cNvSpPr txBox="1">
            <a:spLocks noGrp="1"/>
          </p:cNvSpPr>
          <p:nvPr>
            <p:ph type="ctrTitle"/>
          </p:nvPr>
        </p:nvSpPr>
        <p:spPr>
          <a:xfrm>
            <a:off x="696351" y="717452"/>
            <a:ext cx="7786500" cy="1297800"/>
          </a:xfrm>
          <a:prstGeom prst="rect">
            <a:avLst/>
          </a:prstGeom>
          <a:noFill/>
          <a:ln>
            <a:noFill/>
          </a:ln>
        </p:spPr>
        <p:txBody>
          <a:bodyPr spcFirstLastPara="1" wrap="square" lIns="68575" tIns="34275" rIns="68575" bIns="34275" anchor="b" anchorCtr="0">
            <a:noAutofit/>
          </a:bodyPr>
          <a:lstStyle/>
          <a:p>
            <a:pPr marL="0" lvl="0" indent="0" algn="ctr" rtl="0">
              <a:spcBef>
                <a:spcPts val="0"/>
              </a:spcBef>
              <a:spcAft>
                <a:spcPts val="0"/>
              </a:spcAft>
              <a:buClr>
                <a:schemeClr val="lt2"/>
              </a:buClr>
              <a:buSzPts val="4100"/>
              <a:buFont typeface="Century Gothic"/>
              <a:buNone/>
            </a:pPr>
            <a:r>
              <a:rPr lang="en" b="1" dirty="0">
                <a:latin typeface="Times New Roman" panose="02020603050405020304" pitchFamily="18" charset="0"/>
                <a:cs typeface="Times New Roman" panose="02020603050405020304" pitchFamily="18" charset="0"/>
              </a:rPr>
              <a:t>ALIBABA PROJECT</a:t>
            </a:r>
            <a:br>
              <a:rPr lang="en" b="1" dirty="0"/>
            </a:br>
            <a:endParaRPr b="1" dirty="0"/>
          </a:p>
        </p:txBody>
      </p:sp>
      <p:sp>
        <p:nvSpPr>
          <p:cNvPr id="295" name="Google Shape;295;p31"/>
          <p:cNvSpPr txBox="1"/>
          <p:nvPr/>
        </p:nvSpPr>
        <p:spPr>
          <a:xfrm>
            <a:off x="696351" y="1366352"/>
            <a:ext cx="7891800" cy="3462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800" b="1"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An e-commerce delivery platform</a:t>
            </a:r>
            <a:endParaRPr sz="1100" dirty="0">
              <a:latin typeface="Times New Roman" panose="02020603050405020304" pitchFamily="18" charset="0"/>
              <a:cs typeface="Times New Roman" panose="02020603050405020304" pitchFamily="18" charset="0"/>
            </a:endParaRPr>
          </a:p>
        </p:txBody>
      </p:sp>
      <p:pic>
        <p:nvPicPr>
          <p:cNvPr id="296" name="Google Shape;296;p31"/>
          <p:cNvPicPr preferRelativeResize="0"/>
          <p:nvPr/>
        </p:nvPicPr>
        <p:blipFill>
          <a:blip r:embed="rId3">
            <a:alphaModFix/>
          </a:blip>
          <a:stretch>
            <a:fillRect/>
          </a:stretch>
        </p:blipFill>
        <p:spPr>
          <a:xfrm>
            <a:off x="2703813" y="2015250"/>
            <a:ext cx="3855775" cy="2260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0"/>
          <p:cNvSpPr txBox="1"/>
          <p:nvPr/>
        </p:nvSpPr>
        <p:spPr>
          <a:xfrm>
            <a:off x="490225" y="1696700"/>
            <a:ext cx="4033800" cy="3334200"/>
          </a:xfrm>
          <a:prstGeom prst="rect">
            <a:avLst/>
          </a:prstGeom>
          <a:noFill/>
          <a:ln>
            <a:noFill/>
          </a:ln>
        </p:spPr>
        <p:txBody>
          <a:bodyPr spcFirstLastPara="1" wrap="square" lIns="91425" tIns="91425" rIns="91425" bIns="91425" anchor="t" anchorCtr="0">
            <a:noAutofit/>
          </a:bodyPr>
          <a:lstStyle/>
          <a:p>
            <a:pPr marL="114300" lvl="0" indent="-209550" algn="just"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The line of marginal means for last mile delivery time shows that the use of LIP resulted in longer last mile delivery time.</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a:p>
            <a:pPr marL="114300" lvl="0" indent="-209550" algn="just"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The last mile delivery time difference between the use of LIP and no LIP was seen to increase as the logistics company size decreases.</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a:p>
            <a:pPr marL="114300" lvl="0" indent="-209550" algn="just"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It takes longer time to deliver items in rural areas compared to suburban and central city areas. </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a:p>
            <a:pPr marL="114300" lvl="0" indent="-209550" algn="just"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This could be as a result of Cainiao collaboration with a larger number of cash-on-delivery logistics companies in rural areas. The receivers have to pay for the delivery fee to get the packages. </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a:p>
            <a:pPr marL="457200" lvl="0" indent="0" algn="l" rtl="0">
              <a:spcBef>
                <a:spcPts val="0"/>
              </a:spcBef>
              <a:spcAft>
                <a:spcPts val="0"/>
              </a:spcAft>
              <a:buNone/>
            </a:pPr>
            <a:endParaRPr sz="1500" dirty="0">
              <a:solidFill>
                <a:schemeClr val="dk1"/>
              </a:solidFill>
              <a:latin typeface="Garamond"/>
              <a:ea typeface="Garamond"/>
              <a:cs typeface="Garamond"/>
              <a:sym typeface="Garamond"/>
            </a:endParaRPr>
          </a:p>
        </p:txBody>
      </p:sp>
      <p:sp>
        <p:nvSpPr>
          <p:cNvPr id="379" name="Google Shape;379;p40"/>
          <p:cNvSpPr txBox="1"/>
          <p:nvPr/>
        </p:nvSpPr>
        <p:spPr>
          <a:xfrm>
            <a:off x="4572000" y="1696700"/>
            <a:ext cx="4146300" cy="3000000"/>
          </a:xfrm>
          <a:prstGeom prst="rect">
            <a:avLst/>
          </a:prstGeom>
          <a:noFill/>
          <a:ln>
            <a:noFill/>
          </a:ln>
        </p:spPr>
        <p:txBody>
          <a:bodyPr spcFirstLastPara="1" wrap="square" lIns="91425" tIns="91425" rIns="91425" bIns="91425" anchor="t" anchorCtr="0">
            <a:noAutofit/>
          </a:bodyPr>
          <a:lstStyle/>
          <a:p>
            <a:pPr marL="114300" indent="-209550">
              <a:buClr>
                <a:schemeClr val="dk1"/>
              </a:buClr>
              <a:buSzPts val="1500"/>
              <a:buFont typeface="Garamond"/>
              <a:buChar char="●"/>
            </a:pPr>
            <a:r>
              <a:rPr lang="en-US" sz="1500" dirty="0">
                <a:solidFill>
                  <a:schemeClr val="dk1"/>
                </a:solidFill>
                <a:latin typeface="Times New Roman" panose="02020603050405020304" pitchFamily="18" charset="0"/>
                <a:ea typeface="Garamond"/>
                <a:cs typeface="Times New Roman" panose="02020603050405020304" pitchFamily="18" charset="0"/>
                <a:sym typeface="Garamond"/>
              </a:rPr>
              <a:t>Same cannot be said for if the merchant decides to use no LIP</a:t>
            </a:r>
            <a:endParaRPr lang="en" sz="1500" dirty="0">
              <a:solidFill>
                <a:schemeClr val="dk1"/>
              </a:solidFill>
              <a:latin typeface="Times New Roman" panose="02020603050405020304" pitchFamily="18" charset="0"/>
              <a:ea typeface="Garamond"/>
              <a:cs typeface="Times New Roman" panose="02020603050405020304" pitchFamily="18" charset="0"/>
              <a:sym typeface="Garamond"/>
            </a:endParaRPr>
          </a:p>
          <a:p>
            <a:pPr marL="114300" lvl="0" indent="-209550" algn="l"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The logistic time interaction effect between LIP and city size in all three logistic company tiers were significant: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F</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(2,4493131) = 102,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p</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&lt;.001;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F</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(2,1345436)= 14,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p</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&lt;.001;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F</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(2,156208) = 49.3,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p</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&lt;.001 respectively for Tier 1, Tier 2 and Tier 3</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a:p>
            <a:pPr marL="114300" lvl="0" indent="-209550" algn="l"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This implies that the effect of using LIP considering the last mile delivery time given the Logistic company depends on the size of the city the delivery is to be made.</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p:txBody>
      </p:sp>
      <p:sp>
        <p:nvSpPr>
          <p:cNvPr id="380" name="Google Shape;380;p40"/>
          <p:cNvSpPr txBox="1">
            <a:spLocks noGrp="1"/>
          </p:cNvSpPr>
          <p:nvPr>
            <p:ph type="title"/>
          </p:nvPr>
        </p:nvSpPr>
        <p:spPr>
          <a:xfrm>
            <a:off x="490225" y="605325"/>
            <a:ext cx="8341500" cy="7314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lt2"/>
              </a:buClr>
              <a:buSzPts val="2700"/>
              <a:buFont typeface="Century Gothic"/>
              <a:buNone/>
            </a:pPr>
            <a:r>
              <a:rPr lang="en" dirty="0">
                <a:latin typeface="Times New Roman" panose="02020603050405020304" pitchFamily="18" charset="0"/>
                <a:cs typeface="Times New Roman" panose="02020603050405020304" pitchFamily="18" charset="0"/>
              </a:rPr>
              <a:t>Effect of Logistic Company Size, End City and LIP on Last Mile Delivery Time (T3)</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1"/>
          <p:cNvSpPr txBox="1">
            <a:spLocks noGrp="1"/>
          </p:cNvSpPr>
          <p:nvPr>
            <p:ph type="title"/>
          </p:nvPr>
        </p:nvSpPr>
        <p:spPr>
          <a:xfrm>
            <a:off x="599891" y="722651"/>
            <a:ext cx="6571200" cy="5304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lt2"/>
              </a:buClr>
              <a:buSzPts val="2700"/>
              <a:buFont typeface="Century Gothic"/>
              <a:buNone/>
            </a:pPr>
            <a:r>
              <a:rPr lang="en" dirty="0">
                <a:latin typeface="Times New Roman" panose="02020603050405020304" pitchFamily="18" charset="0"/>
                <a:cs typeface="Times New Roman" panose="02020603050405020304" pitchFamily="18" charset="0"/>
              </a:rPr>
              <a:t>Suggestions and Conclusion</a:t>
            </a:r>
            <a:endParaRPr dirty="0">
              <a:latin typeface="Times New Roman" panose="02020603050405020304" pitchFamily="18" charset="0"/>
              <a:cs typeface="Times New Roman" panose="02020603050405020304" pitchFamily="18" charset="0"/>
            </a:endParaRPr>
          </a:p>
        </p:txBody>
      </p:sp>
      <p:sp>
        <p:nvSpPr>
          <p:cNvPr id="386" name="Google Shape;386;p41"/>
          <p:cNvSpPr txBox="1">
            <a:spLocks noGrp="1"/>
          </p:cNvSpPr>
          <p:nvPr>
            <p:ph type="title"/>
          </p:nvPr>
        </p:nvSpPr>
        <p:spPr>
          <a:xfrm>
            <a:off x="196796" y="1478075"/>
            <a:ext cx="3932700" cy="3425700"/>
          </a:xfrm>
          <a:prstGeom prst="rect">
            <a:avLst/>
          </a:prstGeom>
          <a:noFill/>
          <a:ln>
            <a:noFill/>
          </a:ln>
        </p:spPr>
        <p:txBody>
          <a:bodyPr spcFirstLastPara="1" wrap="square" lIns="68575" tIns="34275" rIns="68575" bIns="34275" anchor="ctr" anchorCtr="0">
            <a:noAutofit/>
          </a:bodyPr>
          <a:lstStyle/>
          <a:p>
            <a:pPr marL="0" lvl="0" indent="0" algn="just" rtl="0">
              <a:spcBef>
                <a:spcPts val="0"/>
              </a:spcBef>
              <a:spcAft>
                <a:spcPts val="0"/>
              </a:spcAft>
              <a:buClr>
                <a:schemeClr val="lt2"/>
              </a:buClr>
              <a:buSzPts val="2700"/>
              <a:buFont typeface="Century Gothic"/>
              <a:buNone/>
            </a:pPr>
            <a:r>
              <a:rPr lang="en" sz="1400" dirty="0">
                <a:solidFill>
                  <a:srgbClr val="000000"/>
                </a:solidFill>
                <a:latin typeface="Times New Roman" panose="02020603050405020304" pitchFamily="18" charset="0"/>
                <a:cs typeface="Times New Roman" panose="02020603050405020304" pitchFamily="18" charset="0"/>
              </a:rPr>
              <a:t>Findings showed that last mile delivery time (irrespective of use of LIP or not) were higher in rural areas compared to suburban or central cities. This is consistent with the finding of  Boyer, Prud’homme &amp; Chung (2009).</a:t>
            </a:r>
            <a:endParaRPr sz="1400" dirty="0">
              <a:solidFill>
                <a:srgbClr val="000000"/>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2700"/>
              <a:buFont typeface="Century Gothic"/>
              <a:buNone/>
            </a:pPr>
            <a:endParaRPr sz="1400" dirty="0">
              <a:solidFill>
                <a:srgbClr val="000000"/>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2700"/>
              <a:buFont typeface="Century Gothic"/>
              <a:buNone/>
            </a:pPr>
            <a:r>
              <a:rPr lang="en" sz="1400" dirty="0">
                <a:solidFill>
                  <a:schemeClr val="dk1"/>
                </a:solidFill>
                <a:latin typeface="Times New Roman" panose="02020603050405020304" pitchFamily="18" charset="0"/>
                <a:cs typeface="Times New Roman" panose="02020603050405020304" pitchFamily="18" charset="0"/>
              </a:rPr>
              <a:t>It was observed that LIP performed better on long haul delivery time compared to last mile delivery (LMD) time. Improvements should be made on LMD time for LIP deliveries. One of such is To be specific, logistic companies under Tier 1 and Tier 2 should consider crowdsourcing as a means to improve LMD especially in rural areas.</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387" name="Google Shape;387;p41"/>
          <p:cNvSpPr txBox="1">
            <a:spLocks noGrp="1"/>
          </p:cNvSpPr>
          <p:nvPr>
            <p:ph type="title"/>
          </p:nvPr>
        </p:nvSpPr>
        <p:spPr>
          <a:xfrm>
            <a:off x="4207239" y="1993667"/>
            <a:ext cx="4825800" cy="3425700"/>
          </a:xfrm>
          <a:prstGeom prst="rect">
            <a:avLst/>
          </a:prstGeom>
          <a:noFill/>
          <a:ln>
            <a:noFill/>
          </a:ln>
        </p:spPr>
        <p:txBody>
          <a:bodyPr spcFirstLastPara="1" wrap="square" lIns="68575" tIns="34275" rIns="68575" bIns="34275" anchor="ctr" anchorCtr="0">
            <a:noAutofit/>
          </a:bodyPr>
          <a:lstStyle/>
          <a:p>
            <a:pPr marL="0" lvl="0" indent="0" algn="just" rtl="0">
              <a:spcBef>
                <a:spcPts val="0"/>
              </a:spcBef>
              <a:spcAft>
                <a:spcPts val="0"/>
              </a:spcAft>
              <a:buClr>
                <a:schemeClr val="lt2"/>
              </a:buClr>
              <a:buSzPts val="2700"/>
              <a:buFont typeface="Century Gothic"/>
              <a:buNone/>
            </a:pPr>
            <a:r>
              <a:rPr lang="en" sz="1400" dirty="0">
                <a:solidFill>
                  <a:schemeClr val="dk1"/>
                </a:solidFill>
                <a:latin typeface="Times New Roman" panose="02020603050405020304" pitchFamily="18" charset="0"/>
                <a:cs typeface="Times New Roman" panose="02020603050405020304" pitchFamily="18" charset="0"/>
              </a:rPr>
              <a:t>The LIP should consider building urban warehouses with easy access to products for fast customer deliveries.</a:t>
            </a:r>
            <a:endParaRPr sz="14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2700"/>
              <a:buFont typeface="Century Gothic"/>
              <a:buNone/>
            </a:pPr>
            <a:br>
              <a:rPr lang="en" sz="1400" dirty="0">
                <a:solidFill>
                  <a:schemeClr val="dk1"/>
                </a:solidFill>
                <a:latin typeface="Times New Roman" panose="02020603050405020304" pitchFamily="18" charset="0"/>
                <a:cs typeface="Times New Roman" panose="02020603050405020304" pitchFamily="18" charset="0"/>
              </a:rPr>
            </a:br>
            <a:r>
              <a:rPr lang="en" sz="1400" dirty="0">
                <a:solidFill>
                  <a:schemeClr val="dk1"/>
                </a:solidFill>
                <a:latin typeface="Times New Roman" panose="02020603050405020304" pitchFamily="18" charset="0"/>
                <a:cs typeface="Times New Roman" panose="02020603050405020304" pitchFamily="18" charset="0"/>
              </a:rPr>
              <a:t>It was observed that the performance (in terms of LMD and long haul delivery time) of LIP logistics companies across the three tiers were not consistent. The LIP should make efforts to coordinate the logistics companies to ensure consistent performances</a:t>
            </a:r>
            <a:endParaRPr sz="14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2700"/>
              <a:buFont typeface="Century Gothic"/>
              <a:buNone/>
            </a:pPr>
            <a:endParaRPr sz="14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2700"/>
              <a:buFont typeface="Century Gothic"/>
              <a:buNone/>
            </a:pPr>
            <a:r>
              <a:rPr lang="en" sz="1400" dirty="0">
                <a:solidFill>
                  <a:schemeClr val="dk1"/>
                </a:solidFill>
                <a:latin typeface="Times New Roman" panose="02020603050405020304" pitchFamily="18" charset="0"/>
                <a:cs typeface="Times New Roman" panose="02020603050405020304" pitchFamily="18" charset="0"/>
              </a:rPr>
              <a:t>Using Big Data, the LIP can predict what customer might want, even if they didn’t order it. Hence a mobile warehouse model may be adopted. This model is gaining traction and has been used Amazon (Treasury Truck). Non-committed inventory can be loaded into delivery trucks, allowing drivers to upsell during the delivery process. (Business Insider, 2017)</a:t>
            </a:r>
            <a:endParaRPr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lt2"/>
              </a:buClr>
              <a:buSzPts val="2700"/>
              <a:buFont typeface="Century Gothic"/>
              <a:buNone/>
            </a:pPr>
            <a:endParaRPr sz="1400" dirty="0">
              <a:solidFill>
                <a:schemeClr val="dk1"/>
              </a:solidFill>
            </a:endParaRPr>
          </a:p>
          <a:p>
            <a:pPr marL="0" lvl="0" indent="0" algn="l" rtl="0">
              <a:spcBef>
                <a:spcPts val="0"/>
              </a:spcBef>
              <a:spcAft>
                <a:spcPts val="0"/>
              </a:spcAft>
              <a:buClr>
                <a:schemeClr val="lt2"/>
              </a:buClr>
              <a:buSzPts val="2700"/>
              <a:buFont typeface="Century Gothic"/>
              <a:buNone/>
            </a:pPr>
            <a:endParaRPr sz="1400" dirty="0">
              <a:solidFill>
                <a:schemeClr val="dk1"/>
              </a:solidFill>
            </a:endParaRPr>
          </a:p>
          <a:p>
            <a:pPr marL="0" lvl="0" indent="0" algn="l" rtl="0">
              <a:spcBef>
                <a:spcPts val="0"/>
              </a:spcBef>
              <a:spcAft>
                <a:spcPts val="0"/>
              </a:spcAft>
              <a:buClr>
                <a:schemeClr val="lt2"/>
              </a:buClr>
              <a:buSzPts val="2700"/>
              <a:buFont typeface="Century Gothic"/>
              <a:buNone/>
            </a:pPr>
            <a:endParaRPr sz="1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fade">
                                      <p:cBhvr>
                                        <p:cTn id="7" dur="100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2"/>
          <p:cNvSpPr txBox="1">
            <a:spLocks noGrp="1"/>
          </p:cNvSpPr>
          <p:nvPr>
            <p:ph type="title"/>
          </p:nvPr>
        </p:nvSpPr>
        <p:spPr>
          <a:xfrm>
            <a:off x="866216" y="730251"/>
            <a:ext cx="6571200" cy="5304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393" name="Google Shape;393;p42"/>
          <p:cNvSpPr txBox="1"/>
          <p:nvPr/>
        </p:nvSpPr>
        <p:spPr>
          <a:xfrm>
            <a:off x="621525" y="1960950"/>
            <a:ext cx="81009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Garamond"/>
                <a:cs typeface="Times New Roman" panose="02020603050405020304" pitchFamily="18" charset="0"/>
                <a:sym typeface="Garamond"/>
              </a:rPr>
              <a:t>Boyer K., Prud'homme A. and Chung W. (2009), The Last Mile Challenge: Evaluating the Effects of Customer Density and Delivery Window Patterns. </a:t>
            </a:r>
            <a:r>
              <a:rPr lang="en" i="1" dirty="0">
                <a:latin typeface="Times New Roman" panose="02020603050405020304" pitchFamily="18" charset="0"/>
                <a:ea typeface="Garamond"/>
                <a:cs typeface="Times New Roman" panose="02020603050405020304" pitchFamily="18" charset="0"/>
                <a:sym typeface="Garamond"/>
              </a:rPr>
              <a:t>Journal of Business Logistics</a:t>
            </a:r>
            <a:r>
              <a:rPr lang="en" dirty="0">
                <a:latin typeface="Times New Roman" panose="02020603050405020304" pitchFamily="18" charset="0"/>
                <a:ea typeface="Garamond"/>
                <a:cs typeface="Times New Roman" panose="02020603050405020304" pitchFamily="18" charset="0"/>
                <a:sym typeface="Garamond"/>
              </a:rPr>
              <a:t>, Vol. 30, No. 1</a:t>
            </a:r>
            <a:endParaRPr dirty="0">
              <a:latin typeface="Times New Roman" panose="02020603050405020304" pitchFamily="18" charset="0"/>
              <a:ea typeface="Garamond"/>
              <a:cs typeface="Times New Roman" panose="02020603050405020304" pitchFamily="18" charset="0"/>
              <a:sym typeface="Garamond"/>
            </a:endParaRPr>
          </a:p>
          <a:p>
            <a:pPr marL="0" lvl="0" indent="0" algn="l" rtl="0">
              <a:spcBef>
                <a:spcPts val="0"/>
              </a:spcBef>
              <a:spcAft>
                <a:spcPts val="0"/>
              </a:spcAft>
              <a:buNone/>
            </a:pPr>
            <a:endParaRPr dirty="0">
              <a:latin typeface="Times New Roman" panose="02020603050405020304" pitchFamily="18" charset="0"/>
              <a:ea typeface="Garamond"/>
              <a:cs typeface="Times New Roman" panose="02020603050405020304" pitchFamily="18" charset="0"/>
              <a:sym typeface="Garamond"/>
            </a:endParaRPr>
          </a:p>
          <a:p>
            <a:pPr marL="0" lvl="0" indent="0" algn="l" rtl="0">
              <a:spcBef>
                <a:spcPts val="0"/>
              </a:spcBef>
              <a:spcAft>
                <a:spcPts val="0"/>
              </a:spcAft>
              <a:buNone/>
            </a:pPr>
            <a:r>
              <a:rPr lang="en" dirty="0">
                <a:latin typeface="Times New Roman" panose="02020603050405020304" pitchFamily="18" charset="0"/>
                <a:ea typeface="Garamond"/>
                <a:cs typeface="Times New Roman" panose="02020603050405020304" pitchFamily="18" charset="0"/>
                <a:sym typeface="Garamond"/>
              </a:rPr>
              <a:t>Business Insider (2017). 9 trends in last-mile delivery. Retrieved from </a:t>
            </a:r>
            <a:r>
              <a:rPr lang="en" u="sng" dirty="0">
                <a:solidFill>
                  <a:schemeClr val="hlink"/>
                </a:solidFill>
                <a:latin typeface="Times New Roman" panose="02020603050405020304" pitchFamily="18" charset="0"/>
                <a:ea typeface="Garamond"/>
                <a:cs typeface="Times New Roman" panose="02020603050405020304" pitchFamily="18" charset="0"/>
                <a:sym typeface="Garamond"/>
                <a:hlinkClick r:id="rId3"/>
              </a:rPr>
              <a:t>https://www.supplychaindive.com/news/last-mile-spotlight-trends-tech-gig-perfect/443091/</a:t>
            </a:r>
            <a:endParaRPr dirty="0">
              <a:latin typeface="Times New Roman" panose="02020603050405020304" pitchFamily="18" charset="0"/>
              <a:ea typeface="Garamond"/>
              <a:cs typeface="Times New Roman" panose="02020603050405020304" pitchFamily="18" charset="0"/>
              <a:sym typeface="Garamond"/>
            </a:endParaRPr>
          </a:p>
          <a:p>
            <a:pPr marL="0" lvl="0" indent="0" algn="l" rtl="0">
              <a:spcBef>
                <a:spcPts val="0"/>
              </a:spcBef>
              <a:spcAft>
                <a:spcPts val="0"/>
              </a:spcAft>
              <a:buNone/>
            </a:pPr>
            <a:endParaRPr dirty="0">
              <a:latin typeface="Times New Roman" panose="02020603050405020304" pitchFamily="18" charset="0"/>
              <a:ea typeface="Garamond"/>
              <a:cs typeface="Times New Roman" panose="02020603050405020304" pitchFamily="18" charset="0"/>
              <a:sym typeface="Garamond"/>
            </a:endParaRPr>
          </a:p>
          <a:p>
            <a:pPr marL="0" lvl="0" indent="0" algn="l" rtl="0">
              <a:spcBef>
                <a:spcPts val="0"/>
              </a:spcBef>
              <a:spcAft>
                <a:spcPts val="0"/>
              </a:spcAft>
              <a:buNone/>
            </a:pPr>
            <a:r>
              <a:rPr lang="en" dirty="0">
                <a:latin typeface="Times New Roman" panose="02020603050405020304" pitchFamily="18" charset="0"/>
                <a:ea typeface="Garamond"/>
                <a:cs typeface="Times New Roman" panose="02020603050405020304" pitchFamily="18" charset="0"/>
                <a:sym typeface="Garamond"/>
              </a:rPr>
              <a:t>Cynthia L. (2016). One Platform to Rule Them All. Retrieved from </a:t>
            </a:r>
            <a:r>
              <a:rPr lang="en" sz="1100" u="sng" dirty="0">
                <a:solidFill>
                  <a:schemeClr val="hlink"/>
                </a:solidFill>
                <a:latin typeface="Times New Roman" panose="02020603050405020304" pitchFamily="18" charset="0"/>
                <a:cs typeface="Times New Roman" panose="02020603050405020304" pitchFamily="18" charset="0"/>
                <a:hlinkClick r:id="rId4"/>
              </a:rPr>
              <a:t>https://ecommerceiq.asia/cainiao-business-model-2/</a:t>
            </a:r>
            <a:endParaRPr dirty="0">
              <a:latin typeface="Times New Roman" panose="02020603050405020304" pitchFamily="18" charset="0"/>
              <a:ea typeface="Garamond"/>
              <a:cs typeface="Times New Roman" panose="02020603050405020304" pitchFamily="18" charset="0"/>
              <a:sym typeface="Garamond"/>
            </a:endParaRPr>
          </a:p>
          <a:p>
            <a:pPr marL="0" lvl="0" indent="0" algn="l" rtl="0">
              <a:spcBef>
                <a:spcPts val="0"/>
              </a:spcBef>
              <a:spcAft>
                <a:spcPts val="0"/>
              </a:spcAft>
              <a:buNone/>
            </a:pPr>
            <a:endParaRPr dirty="0">
              <a:latin typeface="Times New Roman" panose="02020603050405020304" pitchFamily="18" charset="0"/>
              <a:ea typeface="Garamond"/>
              <a:cs typeface="Times New Roman" panose="02020603050405020304" pitchFamily="18" charset="0"/>
              <a:sym typeface="Garamond"/>
            </a:endParaRPr>
          </a:p>
          <a:p>
            <a:pPr marL="0" lvl="0" indent="0" algn="l" rtl="0">
              <a:spcBef>
                <a:spcPts val="0"/>
              </a:spcBef>
              <a:spcAft>
                <a:spcPts val="0"/>
              </a:spcAft>
              <a:buNone/>
            </a:pPr>
            <a:r>
              <a:rPr lang="en" dirty="0">
                <a:latin typeface="Times New Roman" panose="02020603050405020304" pitchFamily="18" charset="0"/>
                <a:ea typeface="Garamond"/>
                <a:cs typeface="Times New Roman" panose="02020603050405020304" pitchFamily="18" charset="0"/>
                <a:sym typeface="Garamond"/>
              </a:rPr>
              <a:t>Whale Dream Works - Noob Logistics (2017). Chinese version retrieved from </a:t>
            </a:r>
            <a:r>
              <a:rPr lang="en" sz="1100" u="sng" dirty="0">
                <a:solidFill>
                  <a:schemeClr val="hlink"/>
                </a:solidFill>
                <a:latin typeface="Times New Roman" panose="02020603050405020304" pitchFamily="18" charset="0"/>
                <a:cs typeface="Times New Roman" panose="02020603050405020304" pitchFamily="18" charset="0"/>
                <a:hlinkClick r:id="rId5"/>
              </a:rPr>
              <a:t>https://www.youtube.com/watch?v=Mjlwy21-jpY&amp;t=67s</a:t>
            </a:r>
            <a:endParaRPr dirty="0">
              <a:latin typeface="Times New Roman" panose="02020603050405020304" pitchFamily="18" charset="0"/>
              <a:ea typeface="Garamond"/>
              <a:cs typeface="Times New Roman" panose="02020603050405020304" pitchFamily="18" charset="0"/>
              <a:sym typeface="Garamond"/>
            </a:endParaRPr>
          </a:p>
          <a:p>
            <a:pPr marL="0" lvl="0" indent="0" algn="l" rtl="0">
              <a:spcBef>
                <a:spcPts val="0"/>
              </a:spcBef>
              <a:spcAft>
                <a:spcPts val="0"/>
              </a:spcAft>
              <a:buNone/>
            </a:pPr>
            <a:endParaRPr dirty="0">
              <a:latin typeface="Times New Roman" panose="02020603050405020304" pitchFamily="18" charset="0"/>
              <a:ea typeface="Garamond"/>
              <a:cs typeface="Times New Roman" panose="02020603050405020304" pitchFamily="18" charset="0"/>
              <a:sym typeface="Garamond"/>
            </a:endParaRPr>
          </a:p>
          <a:p>
            <a:pPr marL="0" lvl="0" indent="0" algn="l" rtl="0">
              <a:spcBef>
                <a:spcPts val="0"/>
              </a:spcBef>
              <a:spcAft>
                <a:spcPts val="0"/>
              </a:spcAft>
              <a:buNone/>
            </a:pPr>
            <a:r>
              <a:rPr lang="en" dirty="0">
                <a:latin typeface="Times New Roman" panose="02020603050405020304" pitchFamily="18" charset="0"/>
                <a:ea typeface="Garamond"/>
                <a:cs typeface="Times New Roman" panose="02020603050405020304" pitchFamily="18" charset="0"/>
                <a:sym typeface="Garamond"/>
              </a:rPr>
              <a:t>Caijing Magazine. (2018)巨头物流之战.  Retrieved from </a:t>
            </a:r>
            <a:r>
              <a:rPr lang="en" sz="1100" u="sng" dirty="0">
                <a:solidFill>
                  <a:schemeClr val="hlink"/>
                </a:solidFill>
                <a:latin typeface="Times New Roman" panose="02020603050405020304" pitchFamily="18" charset="0"/>
                <a:cs typeface="Times New Roman" panose="02020603050405020304" pitchFamily="18" charset="0"/>
                <a:hlinkClick r:id="rId6"/>
              </a:rPr>
              <a:t>http://magazine.caijing.com.cn/20180604/4464643.shtml</a:t>
            </a:r>
            <a:endParaRPr dirty="0">
              <a:latin typeface="Times New Roman" panose="02020603050405020304" pitchFamily="18" charset="0"/>
              <a:ea typeface="Garamond"/>
              <a:cs typeface="Times New Roman" panose="02020603050405020304" pitchFamily="18" charset="0"/>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2"/>
          <p:cNvSpPr txBox="1">
            <a:spLocks noGrp="1"/>
          </p:cNvSpPr>
          <p:nvPr>
            <p:ph type="title"/>
          </p:nvPr>
        </p:nvSpPr>
        <p:spPr>
          <a:xfrm>
            <a:off x="866216" y="730251"/>
            <a:ext cx="6571200" cy="5304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Use of LIP</a:t>
            </a:r>
            <a:endParaRPr dirty="0">
              <a:latin typeface="Times New Roman" panose="02020603050405020304" pitchFamily="18" charset="0"/>
              <a:cs typeface="Times New Roman" panose="02020603050405020304" pitchFamily="18" charset="0"/>
            </a:endParaRPr>
          </a:p>
        </p:txBody>
      </p:sp>
      <p:graphicFrame>
        <p:nvGraphicFramePr>
          <p:cNvPr id="302" name="Google Shape;302;p32"/>
          <p:cNvGraphicFramePr/>
          <p:nvPr/>
        </p:nvGraphicFramePr>
        <p:xfrm>
          <a:off x="4031500" y="1841950"/>
          <a:ext cx="4693725" cy="2565280"/>
        </p:xfrm>
        <a:graphic>
          <a:graphicData uri="http://schemas.openxmlformats.org/drawingml/2006/table">
            <a:tbl>
              <a:tblPr>
                <a:noFill/>
                <a:tableStyleId>{681086F8-9AEE-4522-A62F-1C82BDC27995}</a:tableStyleId>
              </a:tblPr>
              <a:tblGrid>
                <a:gridCol w="1095900">
                  <a:extLst>
                    <a:ext uri="{9D8B030D-6E8A-4147-A177-3AD203B41FA5}">
                      <a16:colId xmlns:a16="http://schemas.microsoft.com/office/drawing/2014/main" val="20000"/>
                    </a:ext>
                  </a:extLst>
                </a:gridCol>
                <a:gridCol w="988975">
                  <a:extLst>
                    <a:ext uri="{9D8B030D-6E8A-4147-A177-3AD203B41FA5}">
                      <a16:colId xmlns:a16="http://schemas.microsoft.com/office/drawing/2014/main" val="20001"/>
                    </a:ext>
                  </a:extLst>
                </a:gridCol>
                <a:gridCol w="1384650">
                  <a:extLst>
                    <a:ext uri="{9D8B030D-6E8A-4147-A177-3AD203B41FA5}">
                      <a16:colId xmlns:a16="http://schemas.microsoft.com/office/drawing/2014/main" val="20002"/>
                    </a:ext>
                  </a:extLst>
                </a:gridCol>
                <a:gridCol w="1224200">
                  <a:extLst>
                    <a:ext uri="{9D8B030D-6E8A-4147-A177-3AD203B41FA5}">
                      <a16:colId xmlns:a16="http://schemas.microsoft.com/office/drawing/2014/main" val="20003"/>
                    </a:ext>
                  </a:extLst>
                </a:gridCol>
              </a:tblGrid>
              <a:tr h="781050">
                <a:tc>
                  <a:txBody>
                    <a:bodyPr/>
                    <a:lstStyle/>
                    <a:p>
                      <a:pPr marL="0" lvl="0" indent="0" algn="ctr" rtl="0">
                        <a:lnSpc>
                          <a:spcPct val="115000"/>
                        </a:lnSpc>
                        <a:spcBef>
                          <a:spcPts val="0"/>
                        </a:spcBef>
                        <a:spcAft>
                          <a:spcPts val="0"/>
                        </a:spcAft>
                        <a:buNone/>
                      </a:pPr>
                      <a:r>
                        <a:rPr lang="en" sz="1800" b="1">
                          <a:solidFill>
                            <a:srgbClr val="FFFFFF"/>
                          </a:solidFill>
                          <a:latin typeface="Garamond"/>
                          <a:ea typeface="Garamond"/>
                          <a:cs typeface="Garamond"/>
                          <a:sym typeface="Garamond"/>
                        </a:rPr>
                        <a:t>LIP</a:t>
                      </a:r>
                      <a:endParaRPr sz="1800" b="1">
                        <a:solidFill>
                          <a:srgbClr val="FFFFFF"/>
                        </a:solidFill>
                        <a:latin typeface="Garamond"/>
                        <a:ea typeface="Garamond"/>
                        <a:cs typeface="Garamond"/>
                        <a:sym typeface="Garamond"/>
                      </a:endParaRPr>
                    </a:p>
                  </a:txBody>
                  <a:tcPr marL="91425" marR="91425" marT="91425" marB="91425">
                    <a:solidFill>
                      <a:srgbClr val="674EA7"/>
                    </a:solidFill>
                  </a:tcPr>
                </a:tc>
                <a:tc>
                  <a:txBody>
                    <a:bodyPr/>
                    <a:lstStyle/>
                    <a:p>
                      <a:pPr marL="0" lvl="0" indent="0" algn="ctr" rtl="0">
                        <a:lnSpc>
                          <a:spcPct val="115000"/>
                        </a:lnSpc>
                        <a:spcBef>
                          <a:spcPts val="0"/>
                        </a:spcBef>
                        <a:spcAft>
                          <a:spcPts val="0"/>
                        </a:spcAft>
                        <a:buNone/>
                      </a:pPr>
                      <a:r>
                        <a:rPr lang="en" sz="1800" b="1">
                          <a:solidFill>
                            <a:srgbClr val="FFFFFF"/>
                          </a:solidFill>
                          <a:latin typeface="Garamond"/>
                          <a:ea typeface="Garamond"/>
                          <a:cs typeface="Garamond"/>
                          <a:sym typeface="Garamond"/>
                        </a:rPr>
                        <a:t>Total Time (Hours)</a:t>
                      </a:r>
                      <a:endParaRPr sz="1800" b="1">
                        <a:solidFill>
                          <a:srgbClr val="FFFFFF"/>
                        </a:solidFill>
                        <a:latin typeface="Garamond"/>
                        <a:ea typeface="Garamond"/>
                        <a:cs typeface="Garamond"/>
                        <a:sym typeface="Garamond"/>
                      </a:endParaRPr>
                    </a:p>
                  </a:txBody>
                  <a:tcPr marL="91425" marR="91425" marT="91425" marB="91425">
                    <a:solidFill>
                      <a:srgbClr val="674EA7"/>
                    </a:solidFill>
                  </a:tcPr>
                </a:tc>
                <a:tc>
                  <a:txBody>
                    <a:bodyPr/>
                    <a:lstStyle/>
                    <a:p>
                      <a:pPr marL="0" lvl="0" indent="0" algn="ctr" rtl="0">
                        <a:lnSpc>
                          <a:spcPct val="115000"/>
                        </a:lnSpc>
                        <a:spcBef>
                          <a:spcPts val="0"/>
                        </a:spcBef>
                        <a:spcAft>
                          <a:spcPts val="0"/>
                        </a:spcAft>
                        <a:buNone/>
                      </a:pPr>
                      <a:r>
                        <a:rPr lang="en" sz="1800" b="1">
                          <a:solidFill>
                            <a:srgbClr val="FFFFFF"/>
                          </a:solidFill>
                          <a:latin typeface="Garamond"/>
                          <a:ea typeface="Garamond"/>
                          <a:cs typeface="Garamond"/>
                          <a:sym typeface="Garamond"/>
                        </a:rPr>
                        <a:t>Logistics Time – T2 (Hours)</a:t>
                      </a:r>
                      <a:endParaRPr sz="1800" b="1">
                        <a:solidFill>
                          <a:srgbClr val="FFFFFF"/>
                        </a:solidFill>
                        <a:latin typeface="Garamond"/>
                        <a:ea typeface="Garamond"/>
                        <a:cs typeface="Garamond"/>
                        <a:sym typeface="Garamond"/>
                      </a:endParaRPr>
                    </a:p>
                  </a:txBody>
                  <a:tcPr marL="91425" marR="91425" marT="91425" marB="91425">
                    <a:solidFill>
                      <a:srgbClr val="674EA7"/>
                    </a:solidFill>
                  </a:tcPr>
                </a:tc>
                <a:tc>
                  <a:txBody>
                    <a:bodyPr/>
                    <a:lstStyle/>
                    <a:p>
                      <a:pPr marL="0" lvl="0" indent="0" algn="ctr" rtl="0">
                        <a:lnSpc>
                          <a:spcPct val="115000"/>
                        </a:lnSpc>
                        <a:spcBef>
                          <a:spcPts val="0"/>
                        </a:spcBef>
                        <a:spcAft>
                          <a:spcPts val="0"/>
                        </a:spcAft>
                        <a:buNone/>
                      </a:pPr>
                      <a:r>
                        <a:rPr lang="en" sz="1800" b="1">
                          <a:solidFill>
                            <a:srgbClr val="FFFFFF"/>
                          </a:solidFill>
                          <a:latin typeface="Garamond"/>
                          <a:ea typeface="Garamond"/>
                          <a:cs typeface="Garamond"/>
                          <a:sym typeface="Garamond"/>
                        </a:rPr>
                        <a:t>LMD Time – T3 (Hours)</a:t>
                      </a:r>
                      <a:endParaRPr sz="1800" b="1">
                        <a:solidFill>
                          <a:srgbClr val="FFFFFF"/>
                        </a:solidFill>
                        <a:latin typeface="Garamond"/>
                        <a:ea typeface="Garamond"/>
                        <a:cs typeface="Garamond"/>
                        <a:sym typeface="Garamond"/>
                      </a:endParaRPr>
                    </a:p>
                  </a:txBody>
                  <a:tcPr marL="91425" marR="91425" marT="91425" marB="91425">
                    <a:solidFill>
                      <a:srgbClr val="674EA7"/>
                    </a:solidFill>
                  </a:tcPr>
                </a:tc>
                <a:extLst>
                  <a:ext uri="{0D108BD9-81ED-4DB2-BD59-A6C34878D82A}">
                    <a16:rowId xmlns:a16="http://schemas.microsoft.com/office/drawing/2014/main" val="10000"/>
                  </a:ext>
                </a:extLst>
              </a:tr>
              <a:tr h="409575">
                <a:tc>
                  <a:txBody>
                    <a:bodyPr/>
                    <a:lstStyle/>
                    <a:p>
                      <a:pPr marL="0" lvl="0" indent="0" algn="l" rtl="0">
                        <a:lnSpc>
                          <a:spcPct val="115000"/>
                        </a:lnSpc>
                        <a:spcBef>
                          <a:spcPts val="0"/>
                        </a:spcBef>
                        <a:spcAft>
                          <a:spcPts val="0"/>
                        </a:spcAft>
                        <a:buNone/>
                      </a:pPr>
                      <a:r>
                        <a:rPr lang="en" sz="1800">
                          <a:latin typeface="Garamond"/>
                          <a:ea typeface="Garamond"/>
                          <a:cs typeface="Garamond"/>
                          <a:sym typeface="Garamond"/>
                        </a:rPr>
                        <a:t>No</a:t>
                      </a:r>
                      <a:endParaRPr sz="1800">
                        <a:latin typeface="Garamond"/>
                        <a:ea typeface="Garamond"/>
                        <a:cs typeface="Garamond"/>
                        <a:sym typeface="Garamond"/>
                      </a:endParaRPr>
                    </a:p>
                  </a:txBody>
                  <a:tcPr marL="91425" marR="91425" marT="91425" marB="91425">
                    <a:solidFill>
                      <a:srgbClr val="EFEFEF"/>
                    </a:solidFill>
                  </a:tcPr>
                </a:tc>
                <a:tc>
                  <a:txBody>
                    <a:bodyPr/>
                    <a:lstStyle/>
                    <a:p>
                      <a:pPr marL="0" lvl="0" indent="0" algn="ctr" rtl="0">
                        <a:lnSpc>
                          <a:spcPct val="115000"/>
                        </a:lnSpc>
                        <a:spcBef>
                          <a:spcPts val="1200"/>
                        </a:spcBef>
                        <a:spcAft>
                          <a:spcPts val="0"/>
                        </a:spcAft>
                        <a:buNone/>
                      </a:pPr>
                      <a:r>
                        <a:rPr lang="en" sz="1800">
                          <a:solidFill>
                            <a:srgbClr val="FF0000"/>
                          </a:solidFill>
                          <a:latin typeface="Garamond"/>
                          <a:ea typeface="Garamond"/>
                          <a:cs typeface="Garamond"/>
                          <a:sym typeface="Garamond"/>
                        </a:rPr>
                        <a:t>66.7</a:t>
                      </a:r>
                      <a:endParaRPr sz="1800">
                        <a:solidFill>
                          <a:srgbClr val="FF0000"/>
                        </a:solidFill>
                        <a:latin typeface="Garamond"/>
                        <a:ea typeface="Garamond"/>
                        <a:cs typeface="Garamond"/>
                        <a:sym typeface="Garamond"/>
                      </a:endParaRPr>
                    </a:p>
                  </a:txBody>
                  <a:tcPr marL="91425" marR="91425" marT="91425" marB="91425">
                    <a:solidFill>
                      <a:srgbClr val="EFEFEF"/>
                    </a:solidFill>
                  </a:tcPr>
                </a:tc>
                <a:tc>
                  <a:txBody>
                    <a:bodyPr/>
                    <a:lstStyle/>
                    <a:p>
                      <a:pPr marL="0" lvl="0" indent="0" algn="ctr" rtl="0">
                        <a:lnSpc>
                          <a:spcPct val="115000"/>
                        </a:lnSpc>
                        <a:spcBef>
                          <a:spcPts val="1200"/>
                        </a:spcBef>
                        <a:spcAft>
                          <a:spcPts val="0"/>
                        </a:spcAft>
                        <a:buNone/>
                      </a:pPr>
                      <a:r>
                        <a:rPr lang="en" sz="1800">
                          <a:solidFill>
                            <a:srgbClr val="FF0000"/>
                          </a:solidFill>
                          <a:latin typeface="Garamond"/>
                          <a:ea typeface="Garamond"/>
                          <a:cs typeface="Garamond"/>
                          <a:sym typeface="Garamond"/>
                        </a:rPr>
                        <a:t>45.2</a:t>
                      </a:r>
                      <a:endParaRPr sz="1800">
                        <a:solidFill>
                          <a:srgbClr val="FF0000"/>
                        </a:solidFill>
                        <a:latin typeface="Garamond"/>
                        <a:ea typeface="Garamond"/>
                        <a:cs typeface="Garamond"/>
                        <a:sym typeface="Garamond"/>
                      </a:endParaRPr>
                    </a:p>
                  </a:txBody>
                  <a:tcPr marL="91425" marR="91425" marT="91425" marB="91425">
                    <a:solidFill>
                      <a:srgbClr val="EFEFEF"/>
                    </a:solidFill>
                  </a:tcPr>
                </a:tc>
                <a:tc>
                  <a:txBody>
                    <a:bodyPr/>
                    <a:lstStyle/>
                    <a:p>
                      <a:pPr marL="0" lvl="0" indent="0" algn="ctr" rtl="0">
                        <a:lnSpc>
                          <a:spcPct val="115000"/>
                        </a:lnSpc>
                        <a:spcBef>
                          <a:spcPts val="1200"/>
                        </a:spcBef>
                        <a:spcAft>
                          <a:spcPts val="0"/>
                        </a:spcAft>
                        <a:buNone/>
                      </a:pPr>
                      <a:r>
                        <a:rPr lang="en" sz="1800">
                          <a:solidFill>
                            <a:srgbClr val="0000FF"/>
                          </a:solidFill>
                          <a:latin typeface="Garamond"/>
                          <a:ea typeface="Garamond"/>
                          <a:cs typeface="Garamond"/>
                          <a:sym typeface="Garamond"/>
                        </a:rPr>
                        <a:t>4.78</a:t>
                      </a:r>
                      <a:endParaRPr sz="1800">
                        <a:solidFill>
                          <a:srgbClr val="0000FF"/>
                        </a:solidFill>
                        <a:latin typeface="Garamond"/>
                        <a:ea typeface="Garamond"/>
                        <a:cs typeface="Garamond"/>
                        <a:sym typeface="Garamond"/>
                      </a:endParaRPr>
                    </a:p>
                  </a:txBody>
                  <a:tcPr marL="91425" marR="91425" marT="91425" marB="91425">
                    <a:solidFill>
                      <a:srgbClr val="EFEFEF"/>
                    </a:solidFill>
                  </a:tcPr>
                </a:tc>
                <a:extLst>
                  <a:ext uri="{0D108BD9-81ED-4DB2-BD59-A6C34878D82A}">
                    <a16:rowId xmlns:a16="http://schemas.microsoft.com/office/drawing/2014/main" val="10001"/>
                  </a:ext>
                </a:extLst>
              </a:tr>
              <a:tr h="409575">
                <a:tc>
                  <a:txBody>
                    <a:bodyPr/>
                    <a:lstStyle/>
                    <a:p>
                      <a:pPr marL="0" lvl="0" indent="0" algn="l" rtl="0">
                        <a:lnSpc>
                          <a:spcPct val="115000"/>
                        </a:lnSpc>
                        <a:spcBef>
                          <a:spcPts val="0"/>
                        </a:spcBef>
                        <a:spcAft>
                          <a:spcPts val="0"/>
                        </a:spcAft>
                        <a:buNone/>
                      </a:pPr>
                      <a:r>
                        <a:rPr lang="en" sz="1800">
                          <a:latin typeface="Garamond"/>
                          <a:ea typeface="Garamond"/>
                          <a:cs typeface="Garamond"/>
                          <a:sym typeface="Garamond"/>
                        </a:rPr>
                        <a:t>Yes</a:t>
                      </a:r>
                      <a:endParaRPr sz="1800">
                        <a:latin typeface="Garamond"/>
                        <a:ea typeface="Garamond"/>
                        <a:cs typeface="Garamond"/>
                        <a:sym typeface="Garamond"/>
                      </a:endParaRPr>
                    </a:p>
                  </a:txBody>
                  <a:tcPr marL="91425" marR="91425" marT="91425" marB="91425">
                    <a:solidFill>
                      <a:srgbClr val="D9D2E9"/>
                    </a:solidFill>
                  </a:tcPr>
                </a:tc>
                <a:tc>
                  <a:txBody>
                    <a:bodyPr/>
                    <a:lstStyle/>
                    <a:p>
                      <a:pPr marL="0" lvl="0" indent="0" algn="ctr" rtl="0">
                        <a:lnSpc>
                          <a:spcPct val="115000"/>
                        </a:lnSpc>
                        <a:spcBef>
                          <a:spcPts val="1200"/>
                        </a:spcBef>
                        <a:spcAft>
                          <a:spcPts val="0"/>
                        </a:spcAft>
                        <a:buNone/>
                      </a:pPr>
                      <a:r>
                        <a:rPr lang="en" sz="1800">
                          <a:solidFill>
                            <a:srgbClr val="0000FF"/>
                          </a:solidFill>
                          <a:latin typeface="Garamond"/>
                          <a:ea typeface="Garamond"/>
                          <a:cs typeface="Garamond"/>
                          <a:sym typeface="Garamond"/>
                        </a:rPr>
                        <a:t>61.2</a:t>
                      </a:r>
                      <a:endParaRPr sz="1800">
                        <a:solidFill>
                          <a:srgbClr val="0000FF"/>
                        </a:solidFill>
                        <a:latin typeface="Garamond"/>
                        <a:ea typeface="Garamond"/>
                        <a:cs typeface="Garamond"/>
                        <a:sym typeface="Garamond"/>
                      </a:endParaRPr>
                    </a:p>
                  </a:txBody>
                  <a:tcPr marL="91425" marR="91425" marT="91425" marB="91425">
                    <a:solidFill>
                      <a:srgbClr val="D9D2E9"/>
                    </a:solidFill>
                  </a:tcPr>
                </a:tc>
                <a:tc>
                  <a:txBody>
                    <a:bodyPr/>
                    <a:lstStyle/>
                    <a:p>
                      <a:pPr marL="0" lvl="0" indent="0" algn="ctr" rtl="0">
                        <a:lnSpc>
                          <a:spcPct val="115000"/>
                        </a:lnSpc>
                        <a:spcBef>
                          <a:spcPts val="1200"/>
                        </a:spcBef>
                        <a:spcAft>
                          <a:spcPts val="0"/>
                        </a:spcAft>
                        <a:buNone/>
                      </a:pPr>
                      <a:r>
                        <a:rPr lang="en" sz="1800">
                          <a:solidFill>
                            <a:srgbClr val="0000FF"/>
                          </a:solidFill>
                          <a:latin typeface="Garamond"/>
                          <a:ea typeface="Garamond"/>
                          <a:cs typeface="Garamond"/>
                          <a:sym typeface="Garamond"/>
                        </a:rPr>
                        <a:t>39.4</a:t>
                      </a:r>
                      <a:endParaRPr sz="1800">
                        <a:solidFill>
                          <a:srgbClr val="0000FF"/>
                        </a:solidFill>
                        <a:latin typeface="Garamond"/>
                        <a:ea typeface="Garamond"/>
                        <a:cs typeface="Garamond"/>
                        <a:sym typeface="Garamond"/>
                      </a:endParaRPr>
                    </a:p>
                  </a:txBody>
                  <a:tcPr marL="91425" marR="91425" marT="91425" marB="91425">
                    <a:solidFill>
                      <a:srgbClr val="D9D2E9"/>
                    </a:solidFill>
                  </a:tcPr>
                </a:tc>
                <a:tc>
                  <a:txBody>
                    <a:bodyPr/>
                    <a:lstStyle/>
                    <a:p>
                      <a:pPr marL="0" lvl="0" indent="0" algn="ctr" rtl="0">
                        <a:lnSpc>
                          <a:spcPct val="115000"/>
                        </a:lnSpc>
                        <a:spcBef>
                          <a:spcPts val="1200"/>
                        </a:spcBef>
                        <a:spcAft>
                          <a:spcPts val="0"/>
                        </a:spcAft>
                        <a:buNone/>
                      </a:pPr>
                      <a:r>
                        <a:rPr lang="en" sz="1800">
                          <a:solidFill>
                            <a:srgbClr val="FF0000"/>
                          </a:solidFill>
                          <a:latin typeface="Garamond"/>
                          <a:ea typeface="Garamond"/>
                          <a:cs typeface="Garamond"/>
                          <a:sym typeface="Garamond"/>
                        </a:rPr>
                        <a:t>5.09</a:t>
                      </a:r>
                      <a:endParaRPr sz="1800">
                        <a:solidFill>
                          <a:srgbClr val="FF0000"/>
                        </a:solidFill>
                        <a:latin typeface="Garamond"/>
                        <a:ea typeface="Garamond"/>
                        <a:cs typeface="Garamond"/>
                        <a:sym typeface="Garamond"/>
                      </a:endParaRPr>
                    </a:p>
                  </a:txBody>
                  <a:tcPr marL="91425" marR="91425" marT="91425" marB="91425">
                    <a:solidFill>
                      <a:srgbClr val="D9D2E9"/>
                    </a:solidFill>
                  </a:tcPr>
                </a:tc>
                <a:extLst>
                  <a:ext uri="{0D108BD9-81ED-4DB2-BD59-A6C34878D82A}">
                    <a16:rowId xmlns:a16="http://schemas.microsoft.com/office/drawing/2014/main" val="10002"/>
                  </a:ext>
                </a:extLst>
              </a:tr>
              <a:tr h="371475">
                <a:tc>
                  <a:txBody>
                    <a:bodyPr/>
                    <a:lstStyle/>
                    <a:p>
                      <a:pPr marL="0" lvl="0" indent="0" algn="l" rtl="0">
                        <a:lnSpc>
                          <a:spcPct val="115000"/>
                        </a:lnSpc>
                        <a:spcBef>
                          <a:spcPts val="0"/>
                        </a:spcBef>
                        <a:spcAft>
                          <a:spcPts val="0"/>
                        </a:spcAft>
                        <a:buNone/>
                      </a:pPr>
                      <a:r>
                        <a:rPr lang="en" sz="1800">
                          <a:latin typeface="Garamond"/>
                          <a:ea typeface="Garamond"/>
                          <a:cs typeface="Garamond"/>
                          <a:sym typeface="Garamond"/>
                        </a:rPr>
                        <a:t>P-value</a:t>
                      </a:r>
                      <a:endParaRPr sz="1800">
                        <a:latin typeface="Garamond"/>
                        <a:ea typeface="Garamond"/>
                        <a:cs typeface="Garamond"/>
                        <a:sym typeface="Garamond"/>
                      </a:endParaRPr>
                    </a:p>
                  </a:txBody>
                  <a:tcPr marL="91425" marR="91425" marT="91425" marB="91425">
                    <a:solidFill>
                      <a:srgbClr val="EFEFEF"/>
                    </a:solidFill>
                  </a:tcPr>
                </a:tc>
                <a:tc>
                  <a:txBody>
                    <a:bodyPr/>
                    <a:lstStyle/>
                    <a:p>
                      <a:pPr marL="0" lvl="0" indent="0" algn="ctr" rtl="0">
                        <a:lnSpc>
                          <a:spcPct val="115000"/>
                        </a:lnSpc>
                        <a:spcBef>
                          <a:spcPts val="0"/>
                        </a:spcBef>
                        <a:spcAft>
                          <a:spcPts val="0"/>
                        </a:spcAft>
                        <a:buNone/>
                      </a:pPr>
                      <a:r>
                        <a:rPr lang="en" sz="1800">
                          <a:latin typeface="Garamond"/>
                          <a:ea typeface="Garamond"/>
                          <a:cs typeface="Garamond"/>
                          <a:sym typeface="Garamond"/>
                        </a:rPr>
                        <a:t>&lt;0.001</a:t>
                      </a:r>
                      <a:endParaRPr sz="1800">
                        <a:latin typeface="Garamond"/>
                        <a:ea typeface="Garamond"/>
                        <a:cs typeface="Garamond"/>
                        <a:sym typeface="Garamond"/>
                      </a:endParaRPr>
                    </a:p>
                  </a:txBody>
                  <a:tcPr marL="91425" marR="91425" marT="91425" marB="91425">
                    <a:solidFill>
                      <a:srgbClr val="EFEFEF"/>
                    </a:solidFill>
                  </a:tcPr>
                </a:tc>
                <a:tc>
                  <a:txBody>
                    <a:bodyPr/>
                    <a:lstStyle/>
                    <a:p>
                      <a:pPr marL="0" lvl="0" indent="0" algn="ctr" rtl="0">
                        <a:lnSpc>
                          <a:spcPct val="115000"/>
                        </a:lnSpc>
                        <a:spcBef>
                          <a:spcPts val="0"/>
                        </a:spcBef>
                        <a:spcAft>
                          <a:spcPts val="0"/>
                        </a:spcAft>
                        <a:buNone/>
                      </a:pPr>
                      <a:r>
                        <a:rPr lang="en" sz="1800">
                          <a:latin typeface="Garamond"/>
                          <a:ea typeface="Garamond"/>
                          <a:cs typeface="Garamond"/>
                          <a:sym typeface="Garamond"/>
                        </a:rPr>
                        <a:t>&lt;0.001</a:t>
                      </a:r>
                      <a:endParaRPr sz="1800">
                        <a:latin typeface="Garamond"/>
                        <a:ea typeface="Garamond"/>
                        <a:cs typeface="Garamond"/>
                        <a:sym typeface="Garamond"/>
                      </a:endParaRPr>
                    </a:p>
                  </a:txBody>
                  <a:tcPr marL="91425" marR="91425" marT="91425" marB="91425">
                    <a:solidFill>
                      <a:srgbClr val="EFEFEF"/>
                    </a:solidFill>
                  </a:tcPr>
                </a:tc>
                <a:tc>
                  <a:txBody>
                    <a:bodyPr/>
                    <a:lstStyle/>
                    <a:p>
                      <a:pPr marL="0" lvl="0" indent="0" algn="ctr" rtl="0">
                        <a:lnSpc>
                          <a:spcPct val="115000"/>
                        </a:lnSpc>
                        <a:spcBef>
                          <a:spcPts val="0"/>
                        </a:spcBef>
                        <a:spcAft>
                          <a:spcPts val="0"/>
                        </a:spcAft>
                        <a:buNone/>
                      </a:pPr>
                      <a:r>
                        <a:rPr lang="en" sz="1800">
                          <a:latin typeface="Garamond"/>
                          <a:ea typeface="Garamond"/>
                          <a:cs typeface="Garamond"/>
                          <a:sym typeface="Garamond"/>
                        </a:rPr>
                        <a:t>&lt;0.001</a:t>
                      </a:r>
                      <a:endParaRPr sz="1800">
                        <a:latin typeface="Garamond"/>
                        <a:ea typeface="Garamond"/>
                        <a:cs typeface="Garamond"/>
                        <a:sym typeface="Garamond"/>
                      </a:endParaRPr>
                    </a:p>
                  </a:txBody>
                  <a:tcPr marL="91425" marR="91425" marT="91425" marB="91425">
                    <a:solidFill>
                      <a:srgbClr val="EFEFEF"/>
                    </a:solidFill>
                  </a:tcPr>
                </a:tc>
                <a:extLst>
                  <a:ext uri="{0D108BD9-81ED-4DB2-BD59-A6C34878D82A}">
                    <a16:rowId xmlns:a16="http://schemas.microsoft.com/office/drawing/2014/main" val="10003"/>
                  </a:ext>
                </a:extLst>
              </a:tr>
            </a:tbl>
          </a:graphicData>
        </a:graphic>
      </p:graphicFrame>
      <p:sp>
        <p:nvSpPr>
          <p:cNvPr id="303" name="Google Shape;303;p32"/>
          <p:cNvSpPr txBox="1"/>
          <p:nvPr/>
        </p:nvSpPr>
        <p:spPr>
          <a:xfrm>
            <a:off x="374275" y="1721625"/>
            <a:ext cx="3412896" cy="31758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Garamond"/>
              <a:buChar char="●"/>
            </a:pPr>
            <a:r>
              <a:rPr lang="en" sz="1800" dirty="0">
                <a:latin typeface="Times New Roman" panose="02020603050405020304" pitchFamily="18" charset="0"/>
                <a:ea typeface="Garamond"/>
                <a:cs typeface="Times New Roman" panose="02020603050405020304" pitchFamily="18" charset="0"/>
                <a:sym typeface="Garamond"/>
              </a:rPr>
              <a:t>The use of LIP had significant difference (&gt;8% decrease) from no use of LIP in terms of total time (as well as long-haul time) taken to deliver items. </a:t>
            </a:r>
            <a:endParaRPr sz="1800" dirty="0">
              <a:latin typeface="Times New Roman" panose="02020603050405020304" pitchFamily="18" charset="0"/>
              <a:ea typeface="Garamond"/>
              <a:cs typeface="Times New Roman" panose="02020603050405020304" pitchFamily="18" charset="0"/>
              <a:sym typeface="Garamond"/>
            </a:endParaRPr>
          </a:p>
          <a:p>
            <a:pPr marL="457200" lvl="0" indent="0" algn="just" rtl="0">
              <a:spcBef>
                <a:spcPts val="0"/>
              </a:spcBef>
              <a:spcAft>
                <a:spcPts val="0"/>
              </a:spcAft>
              <a:buNone/>
            </a:pPr>
            <a:endParaRPr sz="1800" dirty="0">
              <a:latin typeface="Times New Roman" panose="02020603050405020304" pitchFamily="18" charset="0"/>
              <a:ea typeface="Garamond"/>
              <a:cs typeface="Times New Roman" panose="02020603050405020304" pitchFamily="18" charset="0"/>
              <a:sym typeface="Garamond"/>
            </a:endParaRPr>
          </a:p>
          <a:p>
            <a:pPr marL="457200" lvl="0" indent="-342900" algn="just" rtl="0">
              <a:spcBef>
                <a:spcPts val="0"/>
              </a:spcBef>
              <a:spcAft>
                <a:spcPts val="0"/>
              </a:spcAft>
              <a:buSzPts val="1800"/>
              <a:buFont typeface="Garamond"/>
              <a:buChar char="●"/>
            </a:pPr>
            <a:r>
              <a:rPr lang="en" sz="1800" dirty="0">
                <a:latin typeface="Times New Roman" panose="02020603050405020304" pitchFamily="18" charset="0"/>
                <a:ea typeface="Garamond"/>
                <a:cs typeface="Times New Roman" panose="02020603050405020304" pitchFamily="18" charset="0"/>
                <a:sym typeface="Garamond"/>
              </a:rPr>
              <a:t>This cannot be said for the last mile delivery which took significantly less time to deliver for NO LIP orders.</a:t>
            </a:r>
            <a:endParaRPr sz="1800" dirty="0">
              <a:latin typeface="Times New Roman" panose="02020603050405020304" pitchFamily="18" charset="0"/>
              <a:ea typeface="Garamond"/>
              <a:cs typeface="Times New Roman" panose="02020603050405020304" pitchFamily="18" charset="0"/>
              <a:sym typeface="Garamond"/>
            </a:endParaRPr>
          </a:p>
          <a:p>
            <a:pPr marL="457200" lvl="0" indent="0" algn="l" rtl="0">
              <a:spcBef>
                <a:spcPts val="0"/>
              </a:spcBef>
              <a:spcAft>
                <a:spcPts val="0"/>
              </a:spcAft>
              <a:buNone/>
            </a:pPr>
            <a:r>
              <a:rPr lang="en" sz="1800" dirty="0">
                <a:latin typeface="Garamond"/>
                <a:ea typeface="Garamond"/>
                <a:cs typeface="Garamond"/>
                <a:sym typeface="Garamond"/>
              </a:rPr>
              <a:t> </a:t>
            </a:r>
            <a:endParaRPr sz="1800" dirty="0">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3"/>
          <p:cNvSpPr txBox="1">
            <a:spLocks noGrp="1"/>
          </p:cNvSpPr>
          <p:nvPr>
            <p:ph type="title"/>
          </p:nvPr>
        </p:nvSpPr>
        <p:spPr>
          <a:xfrm>
            <a:off x="713825" y="730250"/>
            <a:ext cx="7545600" cy="5304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lt2"/>
              </a:buClr>
              <a:buSzPts val="2700"/>
              <a:buFont typeface="Century Gothic"/>
              <a:buNone/>
            </a:pPr>
            <a:r>
              <a:rPr lang="en" dirty="0">
                <a:latin typeface="Times New Roman" panose="02020603050405020304" pitchFamily="18" charset="0"/>
                <a:cs typeface="Times New Roman" panose="02020603050405020304" pitchFamily="18" charset="0"/>
              </a:rPr>
              <a:t>Use of LIP vs Same City Delivery (Interaction)</a:t>
            </a:r>
            <a:endParaRPr dirty="0">
              <a:latin typeface="Times New Roman" panose="02020603050405020304" pitchFamily="18" charset="0"/>
              <a:cs typeface="Times New Roman" panose="02020603050405020304" pitchFamily="18" charset="0"/>
            </a:endParaRPr>
          </a:p>
        </p:txBody>
      </p:sp>
      <p:pic>
        <p:nvPicPr>
          <p:cNvPr id="309" name="Google Shape;309;p33"/>
          <p:cNvPicPr preferRelativeResize="0"/>
          <p:nvPr/>
        </p:nvPicPr>
        <p:blipFill>
          <a:blip r:embed="rId3">
            <a:alphaModFix/>
          </a:blip>
          <a:stretch>
            <a:fillRect/>
          </a:stretch>
        </p:blipFill>
        <p:spPr>
          <a:xfrm>
            <a:off x="5072175" y="1836363"/>
            <a:ext cx="3776175" cy="3060675"/>
          </a:xfrm>
          <a:prstGeom prst="rect">
            <a:avLst/>
          </a:prstGeom>
          <a:noFill/>
          <a:ln>
            <a:noFill/>
          </a:ln>
        </p:spPr>
      </p:pic>
      <p:pic>
        <p:nvPicPr>
          <p:cNvPr id="310" name="Google Shape;310;p33"/>
          <p:cNvPicPr preferRelativeResize="0"/>
          <p:nvPr/>
        </p:nvPicPr>
        <p:blipFill>
          <a:blip r:embed="rId4">
            <a:alphaModFix/>
          </a:blip>
          <a:stretch>
            <a:fillRect/>
          </a:stretch>
        </p:blipFill>
        <p:spPr>
          <a:xfrm>
            <a:off x="856300" y="1836375"/>
            <a:ext cx="3715697" cy="3011650"/>
          </a:xfrm>
          <a:prstGeom prst="rect">
            <a:avLst/>
          </a:prstGeom>
          <a:noFill/>
          <a:ln>
            <a:noFill/>
          </a:ln>
        </p:spPr>
      </p:pic>
      <p:sp>
        <p:nvSpPr>
          <p:cNvPr id="311" name="Google Shape;311;p33"/>
          <p:cNvSpPr txBox="1"/>
          <p:nvPr/>
        </p:nvSpPr>
        <p:spPr>
          <a:xfrm>
            <a:off x="1885950" y="1836375"/>
            <a:ext cx="10500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entury Gothic"/>
                <a:ea typeface="Century Gothic"/>
                <a:cs typeface="Century Gothic"/>
                <a:sym typeface="Century Gothic"/>
              </a:rPr>
              <a:t>1.2 hours</a:t>
            </a:r>
            <a:endParaRPr/>
          </a:p>
        </p:txBody>
      </p:sp>
      <p:sp>
        <p:nvSpPr>
          <p:cNvPr id="312" name="Google Shape;312;p33"/>
          <p:cNvSpPr txBox="1"/>
          <p:nvPr/>
        </p:nvSpPr>
        <p:spPr>
          <a:xfrm>
            <a:off x="3195650" y="3896175"/>
            <a:ext cx="10500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entury Gothic"/>
                <a:ea typeface="Century Gothic"/>
                <a:cs typeface="Century Gothic"/>
                <a:sym typeface="Century Gothic"/>
              </a:rPr>
              <a:t>2.5 hours</a:t>
            </a:r>
            <a:endParaRPr/>
          </a:p>
        </p:txBody>
      </p:sp>
      <p:sp>
        <p:nvSpPr>
          <p:cNvPr id="313" name="Google Shape;313;p33"/>
          <p:cNvSpPr txBox="1"/>
          <p:nvPr/>
        </p:nvSpPr>
        <p:spPr>
          <a:xfrm>
            <a:off x="5713800" y="3831850"/>
            <a:ext cx="10500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entury Gothic"/>
                <a:ea typeface="Century Gothic"/>
                <a:cs typeface="Century Gothic"/>
                <a:sym typeface="Century Gothic"/>
              </a:rPr>
              <a:t>0.23 hours</a:t>
            </a:r>
            <a:endParaRPr/>
          </a:p>
        </p:txBody>
      </p:sp>
      <p:sp>
        <p:nvSpPr>
          <p:cNvPr id="314" name="Google Shape;314;p33"/>
          <p:cNvSpPr txBox="1"/>
          <p:nvPr/>
        </p:nvSpPr>
        <p:spPr>
          <a:xfrm>
            <a:off x="7289000" y="2642425"/>
            <a:ext cx="10500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entury Gothic"/>
                <a:ea typeface="Century Gothic"/>
                <a:cs typeface="Century Gothic"/>
                <a:sym typeface="Century Gothic"/>
              </a:rPr>
              <a:t>0.53 hours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1000"/>
                                        <p:tgtEl>
                                          <p:spTgt spid="30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0"/>
                                        </p:tgtEl>
                                        <p:attrNameLst>
                                          <p:attrName>style.visibility</p:attrName>
                                        </p:attrNameLst>
                                      </p:cBhvr>
                                      <p:to>
                                        <p:strVal val="visible"/>
                                      </p:to>
                                    </p:set>
                                    <p:animEffect transition="in" filter="fade">
                                      <p:cBhvr>
                                        <p:cTn id="11" dur="10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4"/>
          <p:cNvSpPr txBox="1"/>
          <p:nvPr/>
        </p:nvSpPr>
        <p:spPr>
          <a:xfrm>
            <a:off x="224988" y="1589226"/>
            <a:ext cx="4272972" cy="3474300"/>
          </a:xfrm>
          <a:prstGeom prst="rect">
            <a:avLst/>
          </a:prstGeom>
          <a:noFill/>
          <a:ln>
            <a:noFill/>
          </a:ln>
        </p:spPr>
        <p:txBody>
          <a:bodyPr spcFirstLastPara="1" wrap="square" lIns="91425" tIns="91425" rIns="91425" bIns="91425" anchor="t" anchorCtr="0">
            <a:noAutofit/>
          </a:bodyPr>
          <a:lstStyle/>
          <a:p>
            <a:pPr marL="114300" marR="0" lvl="0" indent="-209550" algn="l" rtl="0">
              <a:lnSpc>
                <a:spcPct val="100000"/>
              </a:lnSpc>
              <a:spcBef>
                <a:spcPts val="0"/>
              </a:spcBef>
              <a:spcAft>
                <a:spcPts val="0"/>
              </a:spcAft>
              <a:buSzPts val="1500"/>
              <a:buFont typeface="Garamond"/>
              <a:buChar char="●"/>
            </a:pPr>
            <a:r>
              <a:rPr lang="en" sz="1500" dirty="0">
                <a:latin typeface="Times New Roman" panose="02020603050405020304" pitchFamily="18" charset="0"/>
                <a:ea typeface="Garamond"/>
                <a:cs typeface="Times New Roman" panose="02020603050405020304" pitchFamily="18" charset="0"/>
                <a:sym typeface="Garamond"/>
              </a:rPr>
              <a:t>There was a significant main effect of LIP, </a:t>
            </a:r>
            <a:r>
              <a:rPr lang="en" sz="1500" i="1" dirty="0">
                <a:latin typeface="Times New Roman" panose="02020603050405020304" pitchFamily="18" charset="0"/>
                <a:ea typeface="Garamond"/>
                <a:cs typeface="Times New Roman" panose="02020603050405020304" pitchFamily="18" charset="0"/>
                <a:sym typeface="Garamond"/>
              </a:rPr>
              <a:t>F</a:t>
            </a:r>
            <a:r>
              <a:rPr lang="en" sz="1500" dirty="0">
                <a:latin typeface="Times New Roman" panose="02020603050405020304" pitchFamily="18" charset="0"/>
                <a:ea typeface="Garamond"/>
                <a:cs typeface="Times New Roman" panose="02020603050405020304" pitchFamily="18" charset="0"/>
                <a:sym typeface="Garamond"/>
              </a:rPr>
              <a:t> = 1812, </a:t>
            </a:r>
            <a:r>
              <a:rPr lang="en" sz="1500" i="1" dirty="0">
                <a:latin typeface="Times New Roman" panose="02020603050405020304" pitchFamily="18" charset="0"/>
                <a:ea typeface="Garamond"/>
                <a:cs typeface="Times New Roman" panose="02020603050405020304" pitchFamily="18" charset="0"/>
                <a:sym typeface="Garamond"/>
              </a:rPr>
              <a:t>p</a:t>
            </a:r>
            <a:r>
              <a:rPr lang="en" sz="1500" dirty="0">
                <a:latin typeface="Times New Roman" panose="02020603050405020304" pitchFamily="18" charset="0"/>
                <a:ea typeface="Garamond"/>
                <a:cs typeface="Times New Roman" panose="02020603050405020304" pitchFamily="18" charset="0"/>
                <a:sym typeface="Garamond"/>
              </a:rPr>
              <a:t> &lt;.001, such that Yes LIP </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M</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39.4 ,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SD</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 23.6) </a:t>
            </a:r>
            <a:r>
              <a:rPr lang="en" sz="1500" dirty="0">
                <a:latin typeface="Times New Roman" panose="02020603050405020304" pitchFamily="18" charset="0"/>
                <a:ea typeface="Garamond"/>
                <a:cs typeface="Times New Roman" panose="02020603050405020304" pitchFamily="18" charset="0"/>
                <a:sym typeface="Garamond"/>
              </a:rPr>
              <a:t>had a significantly lower long haul delivery time than NO LIP </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M</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45.2 ,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SD</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 22.3)</a:t>
            </a:r>
            <a:r>
              <a:rPr lang="en" sz="1500" dirty="0">
                <a:latin typeface="Times New Roman" panose="02020603050405020304" pitchFamily="18" charset="0"/>
                <a:ea typeface="Garamond"/>
                <a:cs typeface="Times New Roman" panose="02020603050405020304" pitchFamily="18" charset="0"/>
                <a:sym typeface="Garamond"/>
              </a:rPr>
              <a:t>.</a:t>
            </a:r>
            <a:endParaRPr sz="1500" dirty="0">
              <a:latin typeface="Times New Roman" panose="02020603050405020304" pitchFamily="18" charset="0"/>
              <a:ea typeface="Garamond"/>
              <a:cs typeface="Times New Roman" panose="02020603050405020304" pitchFamily="18" charset="0"/>
              <a:sym typeface="Garamond"/>
            </a:endParaRPr>
          </a:p>
          <a:p>
            <a:pPr marL="457200" marR="0" lvl="0" indent="0" algn="l" rtl="0">
              <a:lnSpc>
                <a:spcPct val="100000"/>
              </a:lnSpc>
              <a:spcBef>
                <a:spcPts val="0"/>
              </a:spcBef>
              <a:spcAft>
                <a:spcPts val="0"/>
              </a:spcAft>
              <a:buNone/>
            </a:pPr>
            <a:endParaRPr sz="1500" dirty="0">
              <a:latin typeface="Times New Roman" panose="02020603050405020304" pitchFamily="18" charset="0"/>
              <a:ea typeface="Garamond"/>
              <a:cs typeface="Times New Roman" panose="02020603050405020304" pitchFamily="18" charset="0"/>
              <a:sym typeface="Garamond"/>
            </a:endParaRPr>
          </a:p>
          <a:p>
            <a:pPr marL="114300" marR="0" lvl="0" indent="-209550" algn="l" rtl="0">
              <a:lnSpc>
                <a:spcPct val="100000"/>
              </a:lnSpc>
              <a:spcBef>
                <a:spcPts val="0"/>
              </a:spcBef>
              <a:spcAft>
                <a:spcPts val="0"/>
              </a:spcAft>
              <a:buSzPts val="1500"/>
              <a:buFont typeface="Garamond"/>
              <a:buChar char="●"/>
            </a:pPr>
            <a:r>
              <a:rPr lang="en" sz="1500" dirty="0">
                <a:latin typeface="Times New Roman" panose="02020603050405020304" pitchFamily="18" charset="0"/>
                <a:ea typeface="Garamond"/>
                <a:cs typeface="Times New Roman" panose="02020603050405020304" pitchFamily="18" charset="0"/>
                <a:sym typeface="Garamond"/>
              </a:rPr>
              <a:t>The main effect for same city was also significant </a:t>
            </a:r>
            <a:r>
              <a:rPr lang="en" sz="1500" i="1" dirty="0">
                <a:latin typeface="Times New Roman" panose="02020603050405020304" pitchFamily="18" charset="0"/>
                <a:ea typeface="Garamond"/>
                <a:cs typeface="Times New Roman" panose="02020603050405020304" pitchFamily="18" charset="0"/>
                <a:sym typeface="Garamond"/>
              </a:rPr>
              <a:t>F</a:t>
            </a:r>
            <a:r>
              <a:rPr lang="en" sz="1500" dirty="0">
                <a:latin typeface="Times New Roman" panose="02020603050405020304" pitchFamily="18" charset="0"/>
                <a:ea typeface="Garamond"/>
                <a:cs typeface="Times New Roman" panose="02020603050405020304" pitchFamily="18" charset="0"/>
                <a:sym typeface="Garamond"/>
              </a:rPr>
              <a:t> = 401k, </a:t>
            </a:r>
            <a:r>
              <a:rPr lang="en" sz="1500" i="1" dirty="0">
                <a:latin typeface="Times New Roman" panose="02020603050405020304" pitchFamily="18" charset="0"/>
                <a:ea typeface="Garamond"/>
                <a:cs typeface="Times New Roman" panose="02020603050405020304" pitchFamily="18" charset="0"/>
                <a:sym typeface="Garamond"/>
              </a:rPr>
              <a:t>p</a:t>
            </a:r>
            <a:r>
              <a:rPr lang="en" sz="1500" dirty="0">
                <a:latin typeface="Times New Roman" panose="02020603050405020304" pitchFamily="18" charset="0"/>
                <a:ea typeface="Garamond"/>
                <a:cs typeface="Times New Roman" panose="02020603050405020304" pitchFamily="18" charset="0"/>
                <a:sym typeface="Garamond"/>
              </a:rPr>
              <a:t> &lt;.001, such that Yes Same city (</a:t>
            </a:r>
            <a:r>
              <a:rPr lang="en" sz="1500" i="1" dirty="0">
                <a:latin typeface="Times New Roman" panose="02020603050405020304" pitchFamily="18" charset="0"/>
                <a:ea typeface="Garamond"/>
                <a:cs typeface="Times New Roman" panose="02020603050405020304" pitchFamily="18" charset="0"/>
                <a:sym typeface="Garamond"/>
              </a:rPr>
              <a:t>M </a:t>
            </a:r>
            <a:r>
              <a:rPr lang="en" sz="1500" dirty="0">
                <a:latin typeface="Times New Roman" panose="02020603050405020304" pitchFamily="18" charset="0"/>
                <a:ea typeface="Garamond"/>
                <a:cs typeface="Times New Roman" panose="02020603050405020304" pitchFamily="18" charset="0"/>
                <a:sym typeface="Garamond"/>
              </a:rPr>
              <a:t>= 18.2, </a:t>
            </a:r>
            <a:r>
              <a:rPr lang="en" sz="1500" i="1" dirty="0">
                <a:latin typeface="Times New Roman" panose="02020603050405020304" pitchFamily="18" charset="0"/>
                <a:ea typeface="Garamond"/>
                <a:cs typeface="Times New Roman" panose="02020603050405020304" pitchFamily="18" charset="0"/>
                <a:sym typeface="Garamond"/>
              </a:rPr>
              <a:t>SD</a:t>
            </a:r>
            <a:r>
              <a:rPr lang="en" sz="1500" dirty="0">
                <a:latin typeface="Times New Roman" panose="02020603050405020304" pitchFamily="18" charset="0"/>
                <a:ea typeface="Garamond"/>
                <a:cs typeface="Times New Roman" panose="02020603050405020304" pitchFamily="18" charset="0"/>
                <a:sym typeface="Garamond"/>
              </a:rPr>
              <a:t> = 12.3) had significantly lower long haul delivery time than Not Same City </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M </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46.4,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SD</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 21.9)</a:t>
            </a:r>
            <a:r>
              <a:rPr lang="en" sz="1500" dirty="0">
                <a:latin typeface="Times New Roman" panose="02020603050405020304" pitchFamily="18" charset="0"/>
                <a:ea typeface="Garamond"/>
                <a:cs typeface="Times New Roman" panose="02020603050405020304" pitchFamily="18" charset="0"/>
                <a:sym typeface="Garamond"/>
              </a:rPr>
              <a:t>.</a:t>
            </a:r>
            <a:endParaRPr sz="1500" dirty="0">
              <a:latin typeface="Times New Roman" panose="02020603050405020304" pitchFamily="18" charset="0"/>
              <a:ea typeface="Garamond"/>
              <a:cs typeface="Times New Roman" panose="02020603050405020304" pitchFamily="18" charset="0"/>
              <a:sym typeface="Garamond"/>
            </a:endParaRPr>
          </a:p>
          <a:p>
            <a:pPr marL="457200" marR="0" lvl="0" indent="0" algn="l" rtl="0">
              <a:lnSpc>
                <a:spcPct val="100000"/>
              </a:lnSpc>
              <a:spcBef>
                <a:spcPts val="0"/>
              </a:spcBef>
              <a:spcAft>
                <a:spcPts val="0"/>
              </a:spcAft>
              <a:buNone/>
            </a:pPr>
            <a:endParaRPr sz="1500" dirty="0">
              <a:latin typeface="Times New Roman" panose="02020603050405020304" pitchFamily="18" charset="0"/>
              <a:ea typeface="Garamond"/>
              <a:cs typeface="Times New Roman" panose="02020603050405020304" pitchFamily="18" charset="0"/>
              <a:sym typeface="Garamond"/>
            </a:endParaRPr>
          </a:p>
          <a:p>
            <a:pPr marL="114300" marR="0" lvl="0" indent="-209550" algn="l" rtl="0">
              <a:lnSpc>
                <a:spcPct val="100000"/>
              </a:lnSpc>
              <a:spcBef>
                <a:spcPts val="0"/>
              </a:spcBef>
              <a:spcAft>
                <a:spcPts val="0"/>
              </a:spcAft>
              <a:buSzPts val="1500"/>
              <a:buFont typeface="Garamond"/>
              <a:buChar char="●"/>
            </a:pPr>
            <a:r>
              <a:rPr lang="en" sz="1500" dirty="0">
                <a:latin typeface="Times New Roman" panose="02020603050405020304" pitchFamily="18" charset="0"/>
                <a:ea typeface="Garamond"/>
                <a:cs typeface="Times New Roman" panose="02020603050405020304" pitchFamily="18" charset="0"/>
                <a:sym typeface="Garamond"/>
              </a:rPr>
              <a:t>However, the interaction effect was significant,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F</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 425,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p</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&lt;.001</a:t>
            </a:r>
            <a:r>
              <a:rPr lang="en" sz="1500" dirty="0">
                <a:latin typeface="Times New Roman" panose="02020603050405020304" pitchFamily="18" charset="0"/>
                <a:ea typeface="Garamond"/>
                <a:cs typeface="Times New Roman" panose="02020603050405020304" pitchFamily="18" charset="0"/>
                <a:sym typeface="Garamond"/>
              </a:rPr>
              <a:t>, indicating the effect of </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using LIP on long haul delivery time depends on if it is within the same city or not.</a:t>
            </a:r>
            <a:endParaRPr sz="1500" dirty="0">
              <a:latin typeface="Times New Roman" panose="02020603050405020304" pitchFamily="18" charset="0"/>
              <a:ea typeface="Garamond"/>
              <a:cs typeface="Times New Roman" panose="02020603050405020304" pitchFamily="18" charset="0"/>
              <a:sym typeface="Garamond"/>
            </a:endParaRPr>
          </a:p>
        </p:txBody>
      </p:sp>
      <p:sp>
        <p:nvSpPr>
          <p:cNvPr id="320" name="Google Shape;320;p34"/>
          <p:cNvSpPr txBox="1">
            <a:spLocks noGrp="1"/>
          </p:cNvSpPr>
          <p:nvPr>
            <p:ph type="title"/>
          </p:nvPr>
        </p:nvSpPr>
        <p:spPr>
          <a:xfrm>
            <a:off x="866216" y="730251"/>
            <a:ext cx="6571200" cy="5304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lt2"/>
              </a:buClr>
              <a:buSzPts val="2700"/>
              <a:buFont typeface="Century Gothic"/>
              <a:buNone/>
            </a:pPr>
            <a:r>
              <a:rPr lang="en" dirty="0">
                <a:latin typeface="Times New Roman" panose="02020603050405020304" pitchFamily="18" charset="0"/>
                <a:cs typeface="Times New Roman" panose="02020603050405020304" pitchFamily="18" charset="0"/>
              </a:rPr>
              <a:t>Use of LIP vs Same City Delivery</a:t>
            </a:r>
            <a:endParaRPr dirty="0">
              <a:latin typeface="Times New Roman" panose="02020603050405020304" pitchFamily="18" charset="0"/>
              <a:cs typeface="Times New Roman" panose="02020603050405020304" pitchFamily="18" charset="0"/>
            </a:endParaRPr>
          </a:p>
        </p:txBody>
      </p:sp>
      <p:sp>
        <p:nvSpPr>
          <p:cNvPr id="321" name="Google Shape;321;p34"/>
          <p:cNvSpPr txBox="1"/>
          <p:nvPr/>
        </p:nvSpPr>
        <p:spPr>
          <a:xfrm>
            <a:off x="4608855" y="1589226"/>
            <a:ext cx="4272971" cy="3474300"/>
          </a:xfrm>
          <a:prstGeom prst="rect">
            <a:avLst/>
          </a:prstGeom>
          <a:noFill/>
          <a:ln>
            <a:noFill/>
          </a:ln>
        </p:spPr>
        <p:txBody>
          <a:bodyPr spcFirstLastPara="1" wrap="square" lIns="91425" tIns="91425" rIns="91425" bIns="91425" anchor="t" anchorCtr="0">
            <a:noAutofit/>
          </a:bodyPr>
          <a:lstStyle/>
          <a:p>
            <a:pPr marL="228600" marR="0" lvl="0" indent="-323850" algn="l" rtl="0">
              <a:lnSpc>
                <a:spcPct val="100000"/>
              </a:lnSpc>
              <a:spcBef>
                <a:spcPts val="0"/>
              </a:spcBef>
              <a:spcAft>
                <a:spcPts val="0"/>
              </a:spcAft>
              <a:buSzPts val="1500"/>
              <a:buFont typeface="Garamond"/>
              <a:buChar char="●"/>
            </a:pPr>
            <a:r>
              <a:rPr lang="en" sz="1500" dirty="0">
                <a:latin typeface="Times New Roman" panose="02020603050405020304" pitchFamily="18" charset="0"/>
                <a:ea typeface="Garamond"/>
                <a:cs typeface="Times New Roman" panose="02020603050405020304" pitchFamily="18" charset="0"/>
                <a:sym typeface="Garamond"/>
              </a:rPr>
              <a:t>On the contrary, the last mile delivery time showed that items dispatched without LIP were delivered faster than those with LIP</a:t>
            </a:r>
            <a:endParaRPr sz="1500" dirty="0">
              <a:latin typeface="Times New Roman" panose="02020603050405020304" pitchFamily="18" charset="0"/>
              <a:ea typeface="Garamond"/>
              <a:cs typeface="Times New Roman" panose="02020603050405020304" pitchFamily="18" charset="0"/>
              <a:sym typeface="Garamond"/>
            </a:endParaRPr>
          </a:p>
          <a:p>
            <a:pPr marL="457200" marR="0" lvl="0" indent="0" algn="l" rtl="0">
              <a:lnSpc>
                <a:spcPct val="100000"/>
              </a:lnSpc>
              <a:spcBef>
                <a:spcPts val="0"/>
              </a:spcBef>
              <a:spcAft>
                <a:spcPts val="0"/>
              </a:spcAft>
              <a:buNone/>
            </a:pPr>
            <a:endParaRPr sz="1500" dirty="0">
              <a:latin typeface="Times New Roman" panose="02020603050405020304" pitchFamily="18" charset="0"/>
              <a:ea typeface="Garamond"/>
              <a:cs typeface="Times New Roman" panose="02020603050405020304" pitchFamily="18" charset="0"/>
              <a:sym typeface="Garamond"/>
            </a:endParaRPr>
          </a:p>
          <a:p>
            <a:pPr marL="228600" marR="0" lvl="0" indent="-323850" algn="l" rtl="0">
              <a:lnSpc>
                <a:spcPct val="100000"/>
              </a:lnSpc>
              <a:spcBef>
                <a:spcPts val="0"/>
              </a:spcBef>
              <a:spcAft>
                <a:spcPts val="0"/>
              </a:spcAft>
              <a:buSzPts val="1500"/>
              <a:buFont typeface="Garamond"/>
              <a:buChar char="●"/>
            </a:pPr>
            <a:r>
              <a:rPr lang="en" sz="1500" dirty="0">
                <a:latin typeface="Times New Roman" panose="02020603050405020304" pitchFamily="18" charset="0"/>
                <a:ea typeface="Garamond"/>
                <a:cs typeface="Times New Roman" panose="02020603050405020304" pitchFamily="18" charset="0"/>
                <a:sym typeface="Garamond"/>
              </a:rPr>
              <a:t>In addition, items dispatched and received within the same city takes longer time to be delivered compared to those in different cities.</a:t>
            </a:r>
            <a:endParaRPr sz="1500" dirty="0">
              <a:latin typeface="Times New Roman" panose="02020603050405020304" pitchFamily="18" charset="0"/>
              <a:ea typeface="Garamond"/>
              <a:cs typeface="Times New Roman" panose="02020603050405020304" pitchFamily="18" charset="0"/>
              <a:sym typeface="Garamond"/>
            </a:endParaRPr>
          </a:p>
          <a:p>
            <a:pPr marL="457200" marR="0" lvl="0" indent="0" algn="l" rtl="0">
              <a:lnSpc>
                <a:spcPct val="100000"/>
              </a:lnSpc>
              <a:spcBef>
                <a:spcPts val="0"/>
              </a:spcBef>
              <a:spcAft>
                <a:spcPts val="0"/>
              </a:spcAft>
              <a:buNone/>
            </a:pPr>
            <a:endParaRPr sz="1500" dirty="0">
              <a:latin typeface="Times New Roman" panose="02020603050405020304" pitchFamily="18" charset="0"/>
              <a:ea typeface="Garamond"/>
              <a:cs typeface="Times New Roman" panose="02020603050405020304" pitchFamily="18" charset="0"/>
              <a:sym typeface="Garamond"/>
            </a:endParaRPr>
          </a:p>
          <a:p>
            <a:pPr marL="228600" lvl="0" indent="-323850" algn="l"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The interaction effect was significant,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F</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 276,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p</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&lt;.001, indicating the effect of using LIP on last mile delivery depends on if it is within the same city or not.</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a:p>
            <a:pPr marL="457200" marR="0" lvl="0" indent="0" algn="l" rtl="0">
              <a:lnSpc>
                <a:spcPct val="100000"/>
              </a:lnSpc>
              <a:spcBef>
                <a:spcPts val="0"/>
              </a:spcBef>
              <a:spcAft>
                <a:spcPts val="0"/>
              </a:spcAft>
              <a:buNone/>
            </a:pPr>
            <a:endParaRPr sz="1500" dirty="0">
              <a:latin typeface="Times New Roman" panose="02020603050405020304" pitchFamily="18" charset="0"/>
              <a:ea typeface="Garamond"/>
              <a:cs typeface="Times New Roman" panose="02020603050405020304" pitchFamily="18" charset="0"/>
              <a:sym typeface="Garamond"/>
            </a:endParaRPr>
          </a:p>
          <a:p>
            <a:pPr marL="228600" marR="0" lvl="0" indent="-323850" algn="l" rtl="0">
              <a:lnSpc>
                <a:spcPct val="100000"/>
              </a:lnSpc>
              <a:spcBef>
                <a:spcPts val="0"/>
              </a:spcBef>
              <a:spcAft>
                <a:spcPts val="0"/>
              </a:spcAft>
              <a:buSzPts val="1500"/>
              <a:buFont typeface="Garamond"/>
              <a:buChar char="●"/>
            </a:pPr>
            <a:r>
              <a:rPr lang="en" sz="1500" dirty="0">
                <a:latin typeface="Times New Roman" panose="02020603050405020304" pitchFamily="18" charset="0"/>
                <a:ea typeface="Garamond"/>
                <a:cs typeface="Times New Roman" panose="02020603050405020304" pitchFamily="18" charset="0"/>
                <a:sym typeface="Garamond"/>
              </a:rPr>
              <a:t>To know the impact of LIP, we need to look into the nature of the cities deliveries are made to.</a:t>
            </a:r>
            <a:endParaRPr sz="1500" dirty="0">
              <a:latin typeface="Times New Roman" panose="02020603050405020304" pitchFamily="18" charset="0"/>
              <a:ea typeface="Garamond"/>
              <a:cs typeface="Times New Roman" panose="02020603050405020304" pitchFamily="18" charset="0"/>
              <a:sym typeface="Garamo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1000"/>
                                        <p:tgtEl>
                                          <p:spTgt spid="31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21"/>
                                        </p:tgtEl>
                                        <p:attrNameLst>
                                          <p:attrName>style.visibility</p:attrName>
                                        </p:attrNameLst>
                                      </p:cBhvr>
                                      <p:to>
                                        <p:strVal val="visible"/>
                                      </p:to>
                                    </p:set>
                                    <p:animEffect transition="in" filter="fade">
                                      <p:cBhvr>
                                        <p:cTn id="11" dur="1000"/>
                                        <p:tgtEl>
                                          <p:spTgt spid="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5"/>
          <p:cNvSpPr txBox="1">
            <a:spLocks noGrp="1"/>
          </p:cNvSpPr>
          <p:nvPr>
            <p:ph type="title"/>
          </p:nvPr>
        </p:nvSpPr>
        <p:spPr>
          <a:xfrm>
            <a:off x="866216" y="730251"/>
            <a:ext cx="6571200" cy="5304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lt2"/>
              </a:buClr>
              <a:buSzPts val="2700"/>
              <a:buFont typeface="Century Gothic"/>
              <a:buNone/>
            </a:pPr>
            <a:r>
              <a:rPr lang="en" dirty="0">
                <a:latin typeface="Times New Roman" panose="02020603050405020304" pitchFamily="18" charset="0"/>
                <a:cs typeface="Times New Roman" panose="02020603050405020304" pitchFamily="18" charset="0"/>
              </a:rPr>
              <a:t>City Size &amp; Logistics Time (T2) </a:t>
            </a:r>
            <a:endParaRPr dirty="0">
              <a:latin typeface="Times New Roman" panose="02020603050405020304" pitchFamily="18" charset="0"/>
              <a:cs typeface="Times New Roman" panose="02020603050405020304" pitchFamily="18" charset="0"/>
            </a:endParaRPr>
          </a:p>
        </p:txBody>
      </p:sp>
      <p:sp>
        <p:nvSpPr>
          <p:cNvPr id="327" name="Google Shape;327;p35"/>
          <p:cNvSpPr txBox="1"/>
          <p:nvPr/>
        </p:nvSpPr>
        <p:spPr>
          <a:xfrm>
            <a:off x="6091001" y="1793741"/>
            <a:ext cx="2921100" cy="1896000"/>
          </a:xfrm>
          <a:prstGeom prst="rect">
            <a:avLst/>
          </a:prstGeom>
          <a:noFill/>
          <a:ln>
            <a:noFill/>
          </a:ln>
        </p:spPr>
        <p:txBody>
          <a:bodyPr spcFirstLastPara="1" wrap="square" lIns="68575" tIns="34275" rIns="68575" bIns="34275" anchor="t" anchorCtr="0">
            <a:noAutofit/>
          </a:bodyPr>
          <a:lstStyle/>
          <a:p>
            <a:pPr marL="457200" marR="0" lvl="0" indent="-317500" algn="l" rtl="0">
              <a:spcBef>
                <a:spcPts val="0"/>
              </a:spcBef>
              <a:spcAft>
                <a:spcPts val="0"/>
              </a:spcAft>
              <a:buClr>
                <a:schemeClr val="dk1"/>
              </a:buClr>
              <a:buSzPts val="1400"/>
              <a:buFont typeface="Garamond"/>
              <a:buChar char="●"/>
            </a:pPr>
            <a:r>
              <a:rPr lang="en" sz="1400" i="0" u="none" strike="noStrike" cap="none" dirty="0">
                <a:solidFill>
                  <a:schemeClr val="dk1"/>
                </a:solidFill>
                <a:latin typeface="Times New Roman" panose="02020603050405020304" pitchFamily="18" charset="0"/>
                <a:ea typeface="Garamond"/>
                <a:cs typeface="Times New Roman" panose="02020603050405020304" pitchFamily="18" charset="0"/>
                <a:sym typeface="Garamond"/>
              </a:rPr>
              <a:t>Avg Logistics Time = </a:t>
            </a:r>
            <a:r>
              <a:rPr lang="en" sz="1400" i="0" u="sng" strike="noStrike" cap="none" dirty="0">
                <a:solidFill>
                  <a:schemeClr val="dk1"/>
                </a:solidFill>
                <a:latin typeface="Times New Roman" panose="02020603050405020304" pitchFamily="18" charset="0"/>
                <a:ea typeface="Garamond"/>
                <a:cs typeface="Times New Roman" panose="02020603050405020304" pitchFamily="18" charset="0"/>
                <a:sym typeface="Garamond"/>
              </a:rPr>
              <a:t>44.3066 hours</a:t>
            </a:r>
            <a:endParaRPr sz="1400" i="0" u="sng" strike="noStrike" cap="none" dirty="0">
              <a:solidFill>
                <a:schemeClr val="dk1"/>
              </a:solidFill>
              <a:latin typeface="Times New Roman" panose="02020603050405020304" pitchFamily="18" charset="0"/>
              <a:ea typeface="Garamond"/>
              <a:cs typeface="Times New Roman" panose="02020603050405020304" pitchFamily="18" charset="0"/>
              <a:sym typeface="Garamond"/>
            </a:endParaRPr>
          </a:p>
          <a:p>
            <a:pPr marL="457200" marR="0" lvl="0" indent="0" algn="l" rtl="0">
              <a:spcBef>
                <a:spcPts val="0"/>
              </a:spcBef>
              <a:spcAft>
                <a:spcPts val="0"/>
              </a:spcAft>
              <a:buNone/>
            </a:pPr>
            <a:endParaRPr u="sng" dirty="0">
              <a:solidFill>
                <a:schemeClr val="dk1"/>
              </a:solidFill>
              <a:latin typeface="Times New Roman" panose="02020603050405020304" pitchFamily="18" charset="0"/>
              <a:ea typeface="Garamond"/>
              <a:cs typeface="Times New Roman" panose="02020603050405020304" pitchFamily="18" charset="0"/>
              <a:sym typeface="Garamond"/>
            </a:endParaRPr>
          </a:p>
          <a:p>
            <a:pPr marL="457200" marR="0" lvl="0" indent="-317500" algn="l" rtl="0">
              <a:spcBef>
                <a:spcPts val="0"/>
              </a:spcBef>
              <a:spcAft>
                <a:spcPts val="0"/>
              </a:spcAft>
              <a:buClr>
                <a:schemeClr val="dk1"/>
              </a:buClr>
              <a:buSzPts val="1400"/>
              <a:buFont typeface="Garamond"/>
              <a:buChar char="●"/>
            </a:pPr>
            <a:r>
              <a:rPr lang="en" dirty="0">
                <a:solidFill>
                  <a:schemeClr val="dk1"/>
                </a:solidFill>
                <a:latin typeface="Times New Roman" panose="02020603050405020304" pitchFamily="18" charset="0"/>
                <a:ea typeface="Garamond"/>
                <a:cs typeface="Times New Roman" panose="02020603050405020304" pitchFamily="18" charset="0"/>
                <a:sym typeface="Garamond"/>
              </a:rPr>
              <a:t>Relative comparison between with LIP and without LIP for each of the END CITY SIZE category reveals that with LIP LOGISTICS TIME was better</a:t>
            </a:r>
            <a:endParaRPr u="sng" dirty="0">
              <a:solidFill>
                <a:schemeClr val="dk1"/>
              </a:solidFill>
              <a:latin typeface="Times New Roman" panose="02020603050405020304" pitchFamily="18" charset="0"/>
              <a:ea typeface="Garamond"/>
              <a:cs typeface="Times New Roman" panose="02020603050405020304" pitchFamily="18" charset="0"/>
              <a:sym typeface="Garamond"/>
            </a:endParaRPr>
          </a:p>
        </p:txBody>
      </p:sp>
      <p:pic>
        <p:nvPicPr>
          <p:cNvPr id="328" name="Google Shape;328;p35"/>
          <p:cNvPicPr preferRelativeResize="0"/>
          <p:nvPr/>
        </p:nvPicPr>
        <p:blipFill>
          <a:blip r:embed="rId3">
            <a:alphaModFix/>
          </a:blip>
          <a:stretch>
            <a:fillRect/>
          </a:stretch>
        </p:blipFill>
        <p:spPr>
          <a:xfrm>
            <a:off x="0" y="1756725"/>
            <a:ext cx="6135427" cy="3166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1000"/>
                                        <p:tgtEl>
                                          <p:spTgt spid="32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27"/>
                                        </p:tgtEl>
                                        <p:attrNameLst>
                                          <p:attrName>style.visibility</p:attrName>
                                        </p:attrNameLst>
                                      </p:cBhvr>
                                      <p:to>
                                        <p:strVal val="visible"/>
                                      </p:to>
                                    </p:set>
                                    <p:animEffect transition="in" filter="fade">
                                      <p:cBhvr>
                                        <p:cTn id="11" dur="10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6"/>
          <p:cNvSpPr txBox="1">
            <a:spLocks noGrp="1"/>
          </p:cNvSpPr>
          <p:nvPr>
            <p:ph type="title"/>
          </p:nvPr>
        </p:nvSpPr>
        <p:spPr>
          <a:xfrm>
            <a:off x="866216" y="730251"/>
            <a:ext cx="6571200" cy="5304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lt2"/>
              </a:buClr>
              <a:buSzPts val="2700"/>
              <a:buFont typeface="Century Gothic"/>
              <a:buNone/>
            </a:pPr>
            <a:r>
              <a:rPr lang="en" dirty="0">
                <a:latin typeface="Times New Roman" panose="02020603050405020304" pitchFamily="18" charset="0"/>
                <a:cs typeface="Times New Roman" panose="02020603050405020304" pitchFamily="18" charset="0"/>
              </a:rPr>
              <a:t>City Size &amp; Last Mile Delivery Time (T3)</a:t>
            </a:r>
            <a:endParaRPr dirty="0">
              <a:latin typeface="Times New Roman" panose="02020603050405020304" pitchFamily="18" charset="0"/>
              <a:cs typeface="Times New Roman" panose="02020603050405020304" pitchFamily="18" charset="0"/>
            </a:endParaRPr>
          </a:p>
        </p:txBody>
      </p:sp>
      <p:sp>
        <p:nvSpPr>
          <p:cNvPr id="334" name="Google Shape;334;p36"/>
          <p:cNvSpPr txBox="1"/>
          <p:nvPr/>
        </p:nvSpPr>
        <p:spPr>
          <a:xfrm>
            <a:off x="6299850" y="1778025"/>
            <a:ext cx="2799726" cy="2430300"/>
          </a:xfrm>
          <a:prstGeom prst="rect">
            <a:avLst/>
          </a:prstGeom>
          <a:noFill/>
          <a:ln>
            <a:noFill/>
          </a:ln>
        </p:spPr>
        <p:txBody>
          <a:bodyPr spcFirstLastPara="1" wrap="square" lIns="91425" tIns="91425" rIns="91425" bIns="91425" anchor="t" anchorCtr="0">
            <a:noAutofit/>
          </a:bodyPr>
          <a:lstStyle/>
          <a:p>
            <a:pPr marL="342900" lvl="0" indent="-323850" algn="l" rtl="0">
              <a:spcBef>
                <a:spcPts val="0"/>
              </a:spcBef>
              <a:spcAft>
                <a:spcPts val="0"/>
              </a:spcAft>
              <a:buClr>
                <a:srgbClr val="3F3F3F"/>
              </a:buClr>
              <a:buSzPts val="1500"/>
              <a:buFont typeface="Garamond"/>
              <a:buChar char="●"/>
            </a:pPr>
            <a:r>
              <a:rPr lang="en" sz="1500" dirty="0">
                <a:solidFill>
                  <a:srgbClr val="3F3F3F"/>
                </a:solidFill>
                <a:latin typeface="Times New Roman" panose="02020603050405020304" pitchFamily="18" charset="0"/>
                <a:ea typeface="Garamond"/>
                <a:cs typeface="Times New Roman" panose="02020603050405020304" pitchFamily="18" charset="0"/>
                <a:sym typeface="Garamond"/>
              </a:rPr>
              <a:t>Avg Last Mile Delivery Time = </a:t>
            </a:r>
            <a:r>
              <a:rPr lang="en" sz="1500" u="sng" dirty="0">
                <a:solidFill>
                  <a:srgbClr val="3F3F3F"/>
                </a:solidFill>
                <a:latin typeface="Times New Roman" panose="02020603050405020304" pitchFamily="18" charset="0"/>
                <a:ea typeface="Garamond"/>
                <a:cs typeface="Times New Roman" panose="02020603050405020304" pitchFamily="18" charset="0"/>
                <a:sym typeface="Garamond"/>
              </a:rPr>
              <a:t>4.808 hours</a:t>
            </a:r>
            <a:endParaRPr sz="1500" dirty="0">
              <a:solidFill>
                <a:srgbClr val="3F3F3F"/>
              </a:solidFill>
              <a:latin typeface="Times New Roman" panose="02020603050405020304" pitchFamily="18" charset="0"/>
              <a:ea typeface="Garamond"/>
              <a:cs typeface="Times New Roman" panose="02020603050405020304" pitchFamily="18" charset="0"/>
              <a:sym typeface="Garamond"/>
            </a:endParaRPr>
          </a:p>
          <a:p>
            <a:pPr marL="342900" lvl="0" indent="-228600" algn="l" rtl="0">
              <a:spcBef>
                <a:spcPts val="0"/>
              </a:spcBef>
              <a:spcAft>
                <a:spcPts val="0"/>
              </a:spcAft>
              <a:buNone/>
            </a:pPr>
            <a:endParaRPr sz="1500" dirty="0">
              <a:solidFill>
                <a:srgbClr val="3F3F3F"/>
              </a:solidFill>
              <a:latin typeface="Times New Roman" panose="02020603050405020304" pitchFamily="18" charset="0"/>
              <a:ea typeface="Garamond"/>
              <a:cs typeface="Times New Roman" panose="02020603050405020304" pitchFamily="18" charset="0"/>
              <a:sym typeface="Garamond"/>
            </a:endParaRPr>
          </a:p>
          <a:p>
            <a:pPr marL="342900" lvl="0" indent="-323850" algn="l" rtl="0">
              <a:spcBef>
                <a:spcPts val="0"/>
              </a:spcBef>
              <a:spcAft>
                <a:spcPts val="0"/>
              </a:spcAft>
              <a:buClr>
                <a:srgbClr val="3F3F3F"/>
              </a:buClr>
              <a:buSzPts val="1500"/>
              <a:buFont typeface="Garamond"/>
              <a:buChar char="●"/>
            </a:pPr>
            <a:r>
              <a:rPr lang="en" sz="1500" dirty="0">
                <a:solidFill>
                  <a:srgbClr val="3F3F3F"/>
                </a:solidFill>
                <a:latin typeface="Times New Roman" panose="02020603050405020304" pitchFamily="18" charset="0"/>
                <a:ea typeface="Garamond"/>
                <a:cs typeface="Times New Roman" panose="02020603050405020304" pitchFamily="18" charset="0"/>
                <a:sym typeface="Garamond"/>
              </a:rPr>
              <a:t>Last Mile Delivery Time varies with End City Size</a:t>
            </a:r>
            <a:endParaRPr sz="1500" dirty="0">
              <a:solidFill>
                <a:srgbClr val="3F3F3F"/>
              </a:solidFill>
              <a:latin typeface="Times New Roman" panose="02020603050405020304" pitchFamily="18" charset="0"/>
              <a:ea typeface="Garamond"/>
              <a:cs typeface="Times New Roman" panose="02020603050405020304" pitchFamily="18" charset="0"/>
              <a:sym typeface="Garamond"/>
            </a:endParaRPr>
          </a:p>
          <a:p>
            <a:pPr marL="342900" lvl="0" indent="-228600" algn="l" rtl="0">
              <a:spcBef>
                <a:spcPts val="0"/>
              </a:spcBef>
              <a:spcAft>
                <a:spcPts val="0"/>
              </a:spcAft>
              <a:buNone/>
            </a:pPr>
            <a:endParaRPr sz="1500" dirty="0">
              <a:solidFill>
                <a:srgbClr val="3F3F3F"/>
              </a:solidFill>
              <a:latin typeface="Times New Roman" panose="02020603050405020304" pitchFamily="18" charset="0"/>
              <a:ea typeface="Garamond"/>
              <a:cs typeface="Times New Roman" panose="02020603050405020304" pitchFamily="18" charset="0"/>
              <a:sym typeface="Garamond"/>
            </a:endParaRPr>
          </a:p>
          <a:p>
            <a:pPr marL="342900" lvl="0" indent="-323850" algn="l" rtl="0">
              <a:spcBef>
                <a:spcPts val="0"/>
              </a:spcBef>
              <a:spcAft>
                <a:spcPts val="0"/>
              </a:spcAft>
              <a:buClr>
                <a:srgbClr val="3F3F3F"/>
              </a:buClr>
              <a:buSzPts val="1500"/>
              <a:buFont typeface="Garamond"/>
              <a:buChar char="●"/>
            </a:pPr>
            <a:r>
              <a:rPr lang="en" sz="1500" dirty="0">
                <a:solidFill>
                  <a:srgbClr val="3F3F3F"/>
                </a:solidFill>
                <a:latin typeface="Times New Roman" panose="02020603050405020304" pitchFamily="18" charset="0"/>
                <a:ea typeface="Garamond"/>
                <a:cs typeface="Times New Roman" panose="02020603050405020304" pitchFamily="18" charset="0"/>
                <a:sym typeface="Garamond"/>
              </a:rPr>
              <a:t>While Rural performs below par for without LIP when compared to Total Average T3, with  LIP Rural, Sub-urban and Central city have </a:t>
            </a:r>
            <a:r>
              <a:rPr lang="en" sz="1500" u="sng" dirty="0">
                <a:solidFill>
                  <a:srgbClr val="3F3F3F"/>
                </a:solidFill>
                <a:latin typeface="Times New Roman" panose="02020603050405020304" pitchFamily="18" charset="0"/>
                <a:ea typeface="Garamond"/>
                <a:cs typeface="Times New Roman" panose="02020603050405020304" pitchFamily="18" charset="0"/>
                <a:sym typeface="Garamond"/>
              </a:rPr>
              <a:t>suboptimal last mile delivery time</a:t>
            </a:r>
            <a:endParaRPr sz="1500" u="sng" dirty="0">
              <a:solidFill>
                <a:srgbClr val="3F3F3F"/>
              </a:solidFill>
              <a:latin typeface="Times New Roman" panose="02020603050405020304" pitchFamily="18" charset="0"/>
              <a:ea typeface="Garamond"/>
              <a:cs typeface="Times New Roman" panose="02020603050405020304" pitchFamily="18" charset="0"/>
              <a:sym typeface="Garamond"/>
            </a:endParaRPr>
          </a:p>
        </p:txBody>
      </p:sp>
      <p:pic>
        <p:nvPicPr>
          <p:cNvPr id="335" name="Google Shape;335;p36"/>
          <p:cNvPicPr preferRelativeResize="0"/>
          <p:nvPr/>
        </p:nvPicPr>
        <p:blipFill>
          <a:blip r:embed="rId3">
            <a:alphaModFix/>
          </a:blip>
          <a:stretch>
            <a:fillRect/>
          </a:stretch>
        </p:blipFill>
        <p:spPr>
          <a:xfrm>
            <a:off x="162300" y="1855100"/>
            <a:ext cx="6195824" cy="3197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fade">
                                      <p:cBhvr>
                                        <p:cTn id="7" dur="1000"/>
                                        <p:tgtEl>
                                          <p:spTgt spid="33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34"/>
                                        </p:tgtEl>
                                        <p:attrNameLst>
                                          <p:attrName>style.visibility</p:attrName>
                                        </p:attrNameLst>
                                      </p:cBhvr>
                                      <p:to>
                                        <p:strVal val="visible"/>
                                      </p:to>
                                    </p:set>
                                    <p:animEffect transition="in" filter="fade">
                                      <p:cBhvr>
                                        <p:cTn id="11" dur="10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7"/>
          <p:cNvSpPr txBox="1">
            <a:spLocks noGrp="1"/>
          </p:cNvSpPr>
          <p:nvPr>
            <p:ph type="title"/>
          </p:nvPr>
        </p:nvSpPr>
        <p:spPr>
          <a:xfrm>
            <a:off x="490225" y="605325"/>
            <a:ext cx="8341500" cy="7314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lt2"/>
              </a:buClr>
              <a:buSzPts val="2700"/>
              <a:buFont typeface="Century Gothic"/>
              <a:buNone/>
            </a:pPr>
            <a:r>
              <a:rPr lang="en" dirty="0">
                <a:latin typeface="Times New Roman" panose="02020603050405020304" pitchFamily="18" charset="0"/>
                <a:cs typeface="Times New Roman" panose="02020603050405020304" pitchFamily="18" charset="0"/>
              </a:rPr>
              <a:t>Effect of Logistic Company Size, End City and LIP on Logistics Time (T2)</a:t>
            </a:r>
            <a:endParaRPr dirty="0">
              <a:latin typeface="Times New Roman" panose="02020603050405020304" pitchFamily="18" charset="0"/>
              <a:cs typeface="Times New Roman" panose="02020603050405020304" pitchFamily="18" charset="0"/>
            </a:endParaRPr>
          </a:p>
        </p:txBody>
      </p:sp>
      <p:pic>
        <p:nvPicPr>
          <p:cNvPr id="341" name="Google Shape;341;p37"/>
          <p:cNvPicPr preferRelativeResize="0"/>
          <p:nvPr/>
        </p:nvPicPr>
        <p:blipFill>
          <a:blip r:embed="rId3">
            <a:alphaModFix/>
          </a:blip>
          <a:stretch>
            <a:fillRect/>
          </a:stretch>
        </p:blipFill>
        <p:spPr>
          <a:xfrm>
            <a:off x="2425963" y="1641525"/>
            <a:ext cx="6705983" cy="3501975"/>
          </a:xfrm>
          <a:prstGeom prst="rect">
            <a:avLst/>
          </a:prstGeom>
          <a:noFill/>
          <a:ln>
            <a:noFill/>
          </a:ln>
        </p:spPr>
      </p:pic>
      <p:sp>
        <p:nvSpPr>
          <p:cNvPr id="342" name="Google Shape;342;p37"/>
          <p:cNvSpPr txBox="1"/>
          <p:nvPr/>
        </p:nvSpPr>
        <p:spPr>
          <a:xfrm>
            <a:off x="208588" y="1608207"/>
            <a:ext cx="2314500" cy="3351900"/>
          </a:xfrm>
          <a:prstGeom prst="rect">
            <a:avLst/>
          </a:prstGeom>
          <a:noFill/>
          <a:ln>
            <a:noFill/>
          </a:ln>
        </p:spPr>
        <p:txBody>
          <a:bodyPr spcFirstLastPara="1" wrap="square" lIns="91425" tIns="91425" rIns="91425" bIns="91425" anchor="t" anchorCtr="0">
            <a:noAutofit/>
          </a:bodyPr>
          <a:lstStyle/>
          <a:p>
            <a:pPr marL="114300" lvl="0" indent="0" algn="l" rtl="0">
              <a:lnSpc>
                <a:spcPct val="90000"/>
              </a:lnSpc>
              <a:spcBef>
                <a:spcPts val="0"/>
              </a:spcBef>
              <a:spcAft>
                <a:spcPts val="0"/>
              </a:spcAft>
              <a:buNone/>
            </a:pPr>
            <a:r>
              <a:rPr lang="en" sz="1500" b="1" dirty="0">
                <a:solidFill>
                  <a:srgbClr val="3F3F3F"/>
                </a:solidFill>
                <a:latin typeface="Times New Roman" panose="02020603050405020304" pitchFamily="18" charset="0"/>
                <a:ea typeface="Garamond"/>
                <a:cs typeface="Times New Roman" panose="02020603050405020304" pitchFamily="18" charset="0"/>
                <a:sym typeface="Garamond"/>
              </a:rPr>
              <a:t>City</a:t>
            </a:r>
            <a:endParaRPr sz="1500" b="1" dirty="0">
              <a:solidFill>
                <a:srgbClr val="3F3F3F"/>
              </a:solidFill>
              <a:latin typeface="Times New Roman" panose="02020603050405020304" pitchFamily="18" charset="0"/>
              <a:ea typeface="Garamond"/>
              <a:cs typeface="Times New Roman" panose="02020603050405020304" pitchFamily="18" charset="0"/>
              <a:sym typeface="Garamond"/>
            </a:endParaRPr>
          </a:p>
          <a:p>
            <a:pPr marL="114300" lvl="0" indent="-95250" algn="l" rtl="0">
              <a:lnSpc>
                <a:spcPct val="90000"/>
              </a:lnSpc>
              <a:spcBef>
                <a:spcPts val="0"/>
              </a:spcBef>
              <a:spcAft>
                <a:spcPts val="0"/>
              </a:spcAft>
              <a:buClr>
                <a:srgbClr val="3F3F3F"/>
              </a:buClr>
              <a:buSzPts val="1500"/>
              <a:buFont typeface="Garamond"/>
              <a:buChar char="●"/>
            </a:pPr>
            <a:r>
              <a:rPr lang="en" sz="1500" dirty="0">
                <a:solidFill>
                  <a:srgbClr val="3F3F3F"/>
                </a:solidFill>
                <a:latin typeface="Times New Roman" panose="02020603050405020304" pitchFamily="18" charset="0"/>
                <a:ea typeface="Garamond"/>
                <a:cs typeface="Times New Roman" panose="02020603050405020304" pitchFamily="18" charset="0"/>
                <a:sym typeface="Garamond"/>
              </a:rPr>
              <a:t>Central City : &gt;83,000 item orders</a:t>
            </a:r>
            <a:endParaRPr sz="1500" dirty="0">
              <a:solidFill>
                <a:srgbClr val="3F3F3F"/>
              </a:solidFill>
              <a:latin typeface="Times New Roman" panose="02020603050405020304" pitchFamily="18" charset="0"/>
              <a:ea typeface="Garamond"/>
              <a:cs typeface="Times New Roman" panose="02020603050405020304" pitchFamily="18" charset="0"/>
              <a:sym typeface="Garamond"/>
            </a:endParaRPr>
          </a:p>
          <a:p>
            <a:pPr marL="114300" marR="0" lvl="0" indent="-95250" algn="l" rtl="0">
              <a:lnSpc>
                <a:spcPct val="90000"/>
              </a:lnSpc>
              <a:spcBef>
                <a:spcPts val="0"/>
              </a:spcBef>
              <a:spcAft>
                <a:spcPts val="0"/>
              </a:spcAft>
              <a:buClr>
                <a:srgbClr val="3F3F3F"/>
              </a:buClr>
              <a:buSzPts val="1500"/>
              <a:buFont typeface="Garamond"/>
              <a:buChar char="●"/>
            </a:pPr>
            <a:r>
              <a:rPr lang="en" sz="1500" dirty="0">
                <a:solidFill>
                  <a:srgbClr val="3F3F3F"/>
                </a:solidFill>
                <a:latin typeface="Times New Roman" panose="02020603050405020304" pitchFamily="18" charset="0"/>
                <a:ea typeface="Garamond"/>
                <a:cs typeface="Times New Roman" panose="02020603050405020304" pitchFamily="18" charset="0"/>
                <a:sym typeface="Garamond"/>
              </a:rPr>
              <a:t>Suburban: &gt;23,000 item orders</a:t>
            </a:r>
            <a:endParaRPr sz="1500" dirty="0">
              <a:solidFill>
                <a:srgbClr val="3F3F3F"/>
              </a:solidFill>
              <a:latin typeface="Times New Roman" panose="02020603050405020304" pitchFamily="18" charset="0"/>
              <a:ea typeface="Garamond"/>
              <a:cs typeface="Times New Roman" panose="02020603050405020304" pitchFamily="18" charset="0"/>
              <a:sym typeface="Garamond"/>
            </a:endParaRPr>
          </a:p>
          <a:p>
            <a:pPr marL="114300" marR="0" lvl="0" indent="-95250" algn="l" rtl="0">
              <a:lnSpc>
                <a:spcPct val="90000"/>
              </a:lnSpc>
              <a:spcBef>
                <a:spcPts val="0"/>
              </a:spcBef>
              <a:spcAft>
                <a:spcPts val="0"/>
              </a:spcAft>
              <a:buClr>
                <a:srgbClr val="3F3F3F"/>
              </a:buClr>
              <a:buSzPts val="1500"/>
              <a:buFont typeface="Garamond"/>
              <a:buChar char="●"/>
            </a:pPr>
            <a:r>
              <a:rPr lang="en" sz="1500" dirty="0">
                <a:solidFill>
                  <a:srgbClr val="3F3F3F"/>
                </a:solidFill>
                <a:latin typeface="Times New Roman" panose="02020603050405020304" pitchFamily="18" charset="0"/>
                <a:ea typeface="Garamond"/>
                <a:cs typeface="Times New Roman" panose="02020603050405020304" pitchFamily="18" charset="0"/>
                <a:sym typeface="Garamond"/>
              </a:rPr>
              <a:t>Rural : &lt; 23,000 tem orders</a:t>
            </a:r>
            <a:endParaRPr sz="1500" dirty="0">
              <a:solidFill>
                <a:srgbClr val="3F3F3F"/>
              </a:solidFill>
              <a:latin typeface="Times New Roman" panose="02020603050405020304" pitchFamily="18" charset="0"/>
              <a:ea typeface="Garamond"/>
              <a:cs typeface="Times New Roman" panose="02020603050405020304" pitchFamily="18" charset="0"/>
              <a:sym typeface="Garamond"/>
            </a:endParaRPr>
          </a:p>
          <a:p>
            <a:pPr marL="114300" lvl="0" indent="0" algn="l" rtl="0">
              <a:lnSpc>
                <a:spcPct val="90000"/>
              </a:lnSpc>
              <a:spcBef>
                <a:spcPts val="0"/>
              </a:spcBef>
              <a:spcAft>
                <a:spcPts val="0"/>
              </a:spcAft>
              <a:buNone/>
            </a:pPr>
            <a:endParaRPr sz="1500" dirty="0">
              <a:solidFill>
                <a:srgbClr val="3F3F3F"/>
              </a:solidFill>
              <a:latin typeface="Times New Roman" panose="02020603050405020304" pitchFamily="18" charset="0"/>
              <a:ea typeface="Garamond"/>
              <a:cs typeface="Times New Roman" panose="02020603050405020304" pitchFamily="18" charset="0"/>
              <a:sym typeface="Garamond"/>
            </a:endParaRPr>
          </a:p>
          <a:p>
            <a:pPr marL="114300" lvl="0" indent="0" algn="l" rtl="0">
              <a:lnSpc>
                <a:spcPct val="90000"/>
              </a:lnSpc>
              <a:spcBef>
                <a:spcPts val="0"/>
              </a:spcBef>
              <a:spcAft>
                <a:spcPts val="0"/>
              </a:spcAft>
              <a:buNone/>
            </a:pPr>
            <a:r>
              <a:rPr lang="en" sz="1500" b="1" dirty="0">
                <a:solidFill>
                  <a:srgbClr val="3F3F3F"/>
                </a:solidFill>
                <a:latin typeface="Times New Roman" panose="02020603050405020304" pitchFamily="18" charset="0"/>
                <a:ea typeface="Garamond"/>
                <a:cs typeface="Times New Roman" panose="02020603050405020304" pitchFamily="18" charset="0"/>
                <a:sym typeface="Garamond"/>
              </a:rPr>
              <a:t>Logistic Company</a:t>
            </a:r>
            <a:endParaRPr sz="1500" b="1" dirty="0">
              <a:solidFill>
                <a:srgbClr val="3F3F3F"/>
              </a:solidFill>
              <a:latin typeface="Times New Roman" panose="02020603050405020304" pitchFamily="18" charset="0"/>
              <a:ea typeface="Garamond"/>
              <a:cs typeface="Times New Roman" panose="02020603050405020304" pitchFamily="18" charset="0"/>
              <a:sym typeface="Garamond"/>
            </a:endParaRPr>
          </a:p>
          <a:p>
            <a:pPr marL="114300" marR="0" lvl="0" indent="-95250" algn="l" rtl="0">
              <a:lnSpc>
                <a:spcPct val="90000"/>
              </a:lnSpc>
              <a:spcBef>
                <a:spcPts val="0"/>
              </a:spcBef>
              <a:spcAft>
                <a:spcPts val="0"/>
              </a:spcAft>
              <a:buClr>
                <a:srgbClr val="3F3F3F"/>
              </a:buClr>
              <a:buSzPts val="1500"/>
              <a:buFont typeface="Garamond"/>
              <a:buChar char="●"/>
            </a:pPr>
            <a:r>
              <a:rPr lang="en" sz="1500" dirty="0">
                <a:solidFill>
                  <a:srgbClr val="3F3F3F"/>
                </a:solidFill>
                <a:latin typeface="Times New Roman" panose="02020603050405020304" pitchFamily="18" charset="0"/>
                <a:ea typeface="Garamond"/>
                <a:cs typeface="Times New Roman" panose="02020603050405020304" pitchFamily="18" charset="0"/>
                <a:sym typeface="Garamond"/>
              </a:rPr>
              <a:t>Tier1: &gt;= 800,000 item orders</a:t>
            </a:r>
            <a:endParaRPr sz="1500" dirty="0">
              <a:solidFill>
                <a:srgbClr val="3F3F3F"/>
              </a:solidFill>
              <a:latin typeface="Times New Roman" panose="02020603050405020304" pitchFamily="18" charset="0"/>
              <a:ea typeface="Garamond"/>
              <a:cs typeface="Times New Roman" panose="02020603050405020304" pitchFamily="18" charset="0"/>
              <a:sym typeface="Garamond"/>
            </a:endParaRPr>
          </a:p>
          <a:p>
            <a:pPr marL="114300" marR="0" lvl="0" indent="-95250" algn="l" rtl="0">
              <a:lnSpc>
                <a:spcPct val="90000"/>
              </a:lnSpc>
              <a:spcBef>
                <a:spcPts val="0"/>
              </a:spcBef>
              <a:spcAft>
                <a:spcPts val="0"/>
              </a:spcAft>
              <a:buClr>
                <a:srgbClr val="3F3F3F"/>
              </a:buClr>
              <a:buSzPts val="1500"/>
              <a:buFont typeface="Garamond"/>
              <a:buChar char="●"/>
            </a:pPr>
            <a:r>
              <a:rPr lang="en" sz="1500" dirty="0">
                <a:solidFill>
                  <a:srgbClr val="3F3F3F"/>
                </a:solidFill>
                <a:latin typeface="Times New Roman" panose="02020603050405020304" pitchFamily="18" charset="0"/>
                <a:ea typeface="Garamond"/>
                <a:cs typeface="Times New Roman" panose="02020603050405020304" pitchFamily="18" charset="0"/>
                <a:sym typeface="Garamond"/>
              </a:rPr>
              <a:t>Tier 2: &gt;= 300,000 item orders </a:t>
            </a:r>
            <a:endParaRPr sz="1500" dirty="0">
              <a:solidFill>
                <a:srgbClr val="3F3F3F"/>
              </a:solidFill>
              <a:latin typeface="Times New Roman" panose="02020603050405020304" pitchFamily="18" charset="0"/>
              <a:ea typeface="Garamond"/>
              <a:cs typeface="Times New Roman" panose="02020603050405020304" pitchFamily="18" charset="0"/>
              <a:sym typeface="Garamond"/>
            </a:endParaRPr>
          </a:p>
          <a:p>
            <a:pPr marL="114300" marR="0" lvl="0" indent="-95250" algn="l" rtl="0">
              <a:lnSpc>
                <a:spcPct val="90000"/>
              </a:lnSpc>
              <a:spcBef>
                <a:spcPts val="0"/>
              </a:spcBef>
              <a:spcAft>
                <a:spcPts val="0"/>
              </a:spcAft>
              <a:buClr>
                <a:srgbClr val="3F3F3F"/>
              </a:buClr>
              <a:buSzPts val="1500"/>
              <a:buFont typeface="Garamond"/>
              <a:buChar char="●"/>
            </a:pPr>
            <a:r>
              <a:rPr lang="en" sz="1500" dirty="0">
                <a:solidFill>
                  <a:srgbClr val="3F3F3F"/>
                </a:solidFill>
                <a:latin typeface="Times New Roman" panose="02020603050405020304" pitchFamily="18" charset="0"/>
                <a:ea typeface="Garamond"/>
                <a:cs typeface="Times New Roman" panose="02020603050405020304" pitchFamily="18" charset="0"/>
                <a:sym typeface="Garamond"/>
              </a:rPr>
              <a:t>Tier 3: &lt;300,000 item orders</a:t>
            </a:r>
            <a:endParaRPr sz="1500" dirty="0">
              <a:solidFill>
                <a:srgbClr val="3F3F3F"/>
              </a:solidFill>
              <a:latin typeface="Times New Roman" panose="02020603050405020304" pitchFamily="18" charset="0"/>
              <a:ea typeface="Garamond"/>
              <a:cs typeface="Times New Roman" panose="02020603050405020304" pitchFamily="18" charset="0"/>
              <a:sym typeface="Garamond"/>
            </a:endParaRPr>
          </a:p>
        </p:txBody>
      </p:sp>
      <p:sp>
        <p:nvSpPr>
          <p:cNvPr id="343" name="Google Shape;343;p37"/>
          <p:cNvSpPr txBox="1"/>
          <p:nvPr/>
        </p:nvSpPr>
        <p:spPr>
          <a:xfrm>
            <a:off x="2753150" y="3702900"/>
            <a:ext cx="885600" cy="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2.1 hours</a:t>
            </a:r>
            <a:endParaRPr>
              <a:latin typeface="Garamond"/>
              <a:ea typeface="Garamond"/>
              <a:cs typeface="Garamond"/>
              <a:sym typeface="Garamond"/>
            </a:endParaRPr>
          </a:p>
        </p:txBody>
      </p:sp>
      <p:sp>
        <p:nvSpPr>
          <p:cNvPr id="344" name="Google Shape;344;p37"/>
          <p:cNvSpPr txBox="1"/>
          <p:nvPr/>
        </p:nvSpPr>
        <p:spPr>
          <a:xfrm>
            <a:off x="3030600" y="2678475"/>
            <a:ext cx="885600" cy="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1.2 hours</a:t>
            </a:r>
            <a:endParaRPr>
              <a:latin typeface="Garamond"/>
              <a:ea typeface="Garamond"/>
              <a:cs typeface="Garamond"/>
              <a:sym typeface="Garamond"/>
            </a:endParaRPr>
          </a:p>
        </p:txBody>
      </p:sp>
      <p:sp>
        <p:nvSpPr>
          <p:cNvPr id="345" name="Google Shape;345;p37"/>
          <p:cNvSpPr txBox="1"/>
          <p:nvPr/>
        </p:nvSpPr>
        <p:spPr>
          <a:xfrm>
            <a:off x="3820275" y="1814100"/>
            <a:ext cx="885600" cy="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1.4 hours</a:t>
            </a:r>
            <a:endParaRPr>
              <a:latin typeface="Garamond"/>
              <a:ea typeface="Garamond"/>
              <a:cs typeface="Garamond"/>
              <a:sym typeface="Garamond"/>
            </a:endParaRPr>
          </a:p>
        </p:txBody>
      </p:sp>
      <p:sp>
        <p:nvSpPr>
          <p:cNvPr id="346" name="Google Shape;346;p37"/>
          <p:cNvSpPr txBox="1"/>
          <p:nvPr/>
        </p:nvSpPr>
        <p:spPr>
          <a:xfrm>
            <a:off x="4823375" y="3756250"/>
            <a:ext cx="885600" cy="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21 hours</a:t>
            </a:r>
            <a:endParaRPr>
              <a:latin typeface="Garamond"/>
              <a:ea typeface="Garamond"/>
              <a:cs typeface="Garamond"/>
              <a:sym typeface="Garamond"/>
            </a:endParaRPr>
          </a:p>
        </p:txBody>
      </p:sp>
      <p:sp>
        <p:nvSpPr>
          <p:cNvPr id="347" name="Google Shape;347;p37"/>
          <p:cNvSpPr txBox="1"/>
          <p:nvPr/>
        </p:nvSpPr>
        <p:spPr>
          <a:xfrm>
            <a:off x="5292903" y="3222600"/>
            <a:ext cx="1078200" cy="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23.5 hours</a:t>
            </a:r>
            <a:endParaRPr>
              <a:latin typeface="Garamond"/>
              <a:ea typeface="Garamond"/>
              <a:cs typeface="Garamond"/>
              <a:sym typeface="Garamond"/>
            </a:endParaRPr>
          </a:p>
        </p:txBody>
      </p:sp>
      <p:sp>
        <p:nvSpPr>
          <p:cNvPr id="348" name="Google Shape;348;p37"/>
          <p:cNvSpPr txBox="1"/>
          <p:nvPr/>
        </p:nvSpPr>
        <p:spPr>
          <a:xfrm>
            <a:off x="6040463" y="2422275"/>
            <a:ext cx="885600" cy="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25 hours</a:t>
            </a:r>
            <a:endParaRPr>
              <a:latin typeface="Garamond"/>
              <a:ea typeface="Garamond"/>
              <a:cs typeface="Garamond"/>
              <a:sym typeface="Garamond"/>
            </a:endParaRPr>
          </a:p>
        </p:txBody>
      </p:sp>
      <p:sp>
        <p:nvSpPr>
          <p:cNvPr id="349" name="Google Shape;349;p37"/>
          <p:cNvSpPr txBox="1"/>
          <p:nvPr/>
        </p:nvSpPr>
        <p:spPr>
          <a:xfrm>
            <a:off x="6669500" y="3756250"/>
            <a:ext cx="885600" cy="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7.8 hours</a:t>
            </a:r>
            <a:endParaRPr>
              <a:latin typeface="Garamond"/>
              <a:ea typeface="Garamond"/>
              <a:cs typeface="Garamond"/>
              <a:sym typeface="Garamond"/>
            </a:endParaRPr>
          </a:p>
        </p:txBody>
      </p:sp>
      <p:sp>
        <p:nvSpPr>
          <p:cNvPr id="350" name="Google Shape;350;p37"/>
          <p:cNvSpPr txBox="1"/>
          <p:nvPr/>
        </p:nvSpPr>
        <p:spPr>
          <a:xfrm>
            <a:off x="7288425" y="2981275"/>
            <a:ext cx="885600" cy="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4.9 hours</a:t>
            </a:r>
            <a:endParaRPr>
              <a:latin typeface="Garamond"/>
              <a:ea typeface="Garamond"/>
              <a:cs typeface="Garamond"/>
              <a:sym typeface="Garamond"/>
            </a:endParaRPr>
          </a:p>
        </p:txBody>
      </p:sp>
      <p:sp>
        <p:nvSpPr>
          <p:cNvPr id="351" name="Google Shape;351;p37"/>
          <p:cNvSpPr txBox="1"/>
          <p:nvPr/>
        </p:nvSpPr>
        <p:spPr>
          <a:xfrm>
            <a:off x="8035400" y="2294400"/>
            <a:ext cx="885600" cy="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9 hours</a:t>
            </a:r>
            <a:endParaRPr>
              <a:latin typeface="Garamond"/>
              <a:ea typeface="Garamond"/>
              <a:cs typeface="Garamond"/>
              <a:sym typeface="Garamo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1000"/>
                                        <p:tgtEl>
                                          <p:spTgt spid="34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1"/>
                                        </p:tgtEl>
                                        <p:attrNameLst>
                                          <p:attrName>style.visibility</p:attrName>
                                        </p:attrNameLst>
                                      </p:cBhvr>
                                      <p:to>
                                        <p:strVal val="visible"/>
                                      </p:to>
                                    </p:set>
                                    <p:animEffect transition="in" filter="fade">
                                      <p:cBhvr>
                                        <p:cTn id="11" dur="10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title"/>
          </p:nvPr>
        </p:nvSpPr>
        <p:spPr>
          <a:xfrm>
            <a:off x="490225" y="605325"/>
            <a:ext cx="8341500" cy="7314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lt2"/>
              </a:buClr>
              <a:buSzPts val="2700"/>
              <a:buFont typeface="Century Gothic"/>
              <a:buNone/>
            </a:pPr>
            <a:r>
              <a:rPr lang="en" dirty="0">
                <a:latin typeface="Times New Roman" panose="02020603050405020304" pitchFamily="18" charset="0"/>
                <a:cs typeface="Times New Roman" panose="02020603050405020304" pitchFamily="18" charset="0"/>
              </a:rPr>
              <a:t>Effect of Logistic Company Size, End City and LIP on Logistics Time (T2)</a:t>
            </a:r>
            <a:endParaRPr dirty="0">
              <a:latin typeface="Times New Roman" panose="02020603050405020304" pitchFamily="18" charset="0"/>
              <a:cs typeface="Times New Roman" panose="02020603050405020304" pitchFamily="18" charset="0"/>
            </a:endParaRPr>
          </a:p>
        </p:txBody>
      </p:sp>
      <p:sp>
        <p:nvSpPr>
          <p:cNvPr id="357" name="Google Shape;357;p38"/>
          <p:cNvSpPr txBox="1"/>
          <p:nvPr/>
        </p:nvSpPr>
        <p:spPr>
          <a:xfrm>
            <a:off x="490225" y="1696700"/>
            <a:ext cx="3990300" cy="3000000"/>
          </a:xfrm>
          <a:prstGeom prst="rect">
            <a:avLst/>
          </a:prstGeom>
          <a:noFill/>
          <a:ln>
            <a:noFill/>
          </a:ln>
        </p:spPr>
        <p:txBody>
          <a:bodyPr spcFirstLastPara="1" wrap="square" lIns="91425" tIns="91425" rIns="91425" bIns="91425" anchor="t" anchorCtr="0">
            <a:noAutofit/>
          </a:bodyPr>
          <a:lstStyle/>
          <a:p>
            <a:pPr marL="114300" lvl="0" indent="-209550" algn="just"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The line of marginal means for the long haul delivery time, shows that using LIP is better for delivery.</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a:p>
            <a:pPr marL="114300" lvl="0" indent="-209550" algn="just"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The average long haul delivery time increases with respect to from central city, suburban and rural areas irrespective of the size of logistics company used or if LIP is used.</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a:p>
            <a:pPr marL="114300" lvl="0" indent="-209550" algn="just"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Tier 2 logistics company that were used with LIP appears to have less delivery time, followed by Tier 3.  </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a:p>
            <a:pPr marL="114300" lvl="0" indent="-209550" algn="just"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Albeit for Tier 1, difference between use of LIP and no use of LIP is relatively small.</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p:txBody>
      </p:sp>
      <p:sp>
        <p:nvSpPr>
          <p:cNvPr id="358" name="Google Shape;358;p38"/>
          <p:cNvSpPr txBox="1"/>
          <p:nvPr/>
        </p:nvSpPr>
        <p:spPr>
          <a:xfrm>
            <a:off x="4728075" y="1760725"/>
            <a:ext cx="3990300" cy="3000000"/>
          </a:xfrm>
          <a:prstGeom prst="rect">
            <a:avLst/>
          </a:prstGeom>
          <a:noFill/>
          <a:ln>
            <a:noFill/>
          </a:ln>
        </p:spPr>
        <p:txBody>
          <a:bodyPr spcFirstLastPara="1" wrap="square" lIns="91425" tIns="91425" rIns="91425" bIns="91425" anchor="t" anchorCtr="0">
            <a:noAutofit/>
          </a:bodyPr>
          <a:lstStyle/>
          <a:p>
            <a:pPr marL="114300" lvl="0" indent="-209550" algn="just"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The logistic time interaction effect between LIP and city size in all three logistic company tiers were significant: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F</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(2,4493131) = 76.5,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p</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&lt;.001;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F</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(2,1345436) = 549,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p</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&lt;.001;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F</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(2,156208) = 91.2 </a:t>
            </a:r>
            <a:r>
              <a:rPr lang="en" sz="1500" i="1" dirty="0">
                <a:solidFill>
                  <a:schemeClr val="dk1"/>
                </a:solidFill>
                <a:latin typeface="Times New Roman" panose="02020603050405020304" pitchFamily="18" charset="0"/>
                <a:ea typeface="Garamond"/>
                <a:cs typeface="Times New Roman" panose="02020603050405020304" pitchFamily="18" charset="0"/>
                <a:sym typeface="Garamond"/>
              </a:rPr>
              <a:t>p</a:t>
            </a: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 &lt;.001 respectively for Tier 1, Tier 2 and Tier 3</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a:p>
            <a:pPr marL="114300" lvl="0" indent="-209550" algn="just" rtl="0">
              <a:spcBef>
                <a:spcPts val="0"/>
              </a:spcBef>
              <a:spcAft>
                <a:spcPts val="0"/>
              </a:spcAft>
              <a:buClr>
                <a:schemeClr val="dk1"/>
              </a:buClr>
              <a:buSzPts val="1500"/>
              <a:buFont typeface="Garamond"/>
              <a:buChar char="●"/>
            </a:pPr>
            <a:r>
              <a:rPr lang="en" sz="1500" dirty="0">
                <a:solidFill>
                  <a:schemeClr val="dk1"/>
                </a:solidFill>
                <a:latin typeface="Times New Roman" panose="02020603050405020304" pitchFamily="18" charset="0"/>
                <a:ea typeface="Garamond"/>
                <a:cs typeface="Times New Roman" panose="02020603050405020304" pitchFamily="18" charset="0"/>
                <a:sym typeface="Garamond"/>
              </a:rPr>
              <a:t>This implies that the effect of using LIP considering the long haul delivery time given the Logistic company depends on the size of the city the delivery is to be made.</a:t>
            </a:r>
            <a:endParaRPr sz="1500" dirty="0">
              <a:solidFill>
                <a:schemeClr val="dk1"/>
              </a:solidFill>
              <a:latin typeface="Times New Roman" panose="02020603050405020304" pitchFamily="18" charset="0"/>
              <a:ea typeface="Garamond"/>
              <a:cs typeface="Times New Roman" panose="02020603050405020304" pitchFamily="18" charset="0"/>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title"/>
          </p:nvPr>
        </p:nvSpPr>
        <p:spPr>
          <a:xfrm>
            <a:off x="490225" y="605325"/>
            <a:ext cx="8341500" cy="7314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lt2"/>
              </a:buClr>
              <a:buSzPts val="2700"/>
              <a:buFont typeface="Century Gothic"/>
              <a:buNone/>
            </a:pPr>
            <a:r>
              <a:rPr lang="en" dirty="0">
                <a:latin typeface="Times New Roman" panose="02020603050405020304" pitchFamily="18" charset="0"/>
                <a:cs typeface="Times New Roman" panose="02020603050405020304" pitchFamily="18" charset="0"/>
              </a:rPr>
              <a:t>Effect of Logistic Company Size, End City and LIP on Last Mile Delivery Time (T3)</a:t>
            </a:r>
            <a:endParaRPr dirty="0">
              <a:latin typeface="Times New Roman" panose="02020603050405020304" pitchFamily="18" charset="0"/>
              <a:cs typeface="Times New Roman" panose="02020603050405020304" pitchFamily="18" charset="0"/>
            </a:endParaRPr>
          </a:p>
        </p:txBody>
      </p:sp>
      <p:pic>
        <p:nvPicPr>
          <p:cNvPr id="364" name="Google Shape;364;p39"/>
          <p:cNvPicPr preferRelativeResize="0"/>
          <p:nvPr/>
        </p:nvPicPr>
        <p:blipFill>
          <a:blip r:embed="rId3">
            <a:alphaModFix/>
          </a:blip>
          <a:stretch>
            <a:fillRect/>
          </a:stretch>
        </p:blipFill>
        <p:spPr>
          <a:xfrm>
            <a:off x="1334450" y="1676650"/>
            <a:ext cx="6541351" cy="3466849"/>
          </a:xfrm>
          <a:prstGeom prst="rect">
            <a:avLst/>
          </a:prstGeom>
          <a:noFill/>
          <a:ln>
            <a:noFill/>
          </a:ln>
        </p:spPr>
      </p:pic>
      <p:sp>
        <p:nvSpPr>
          <p:cNvPr id="365" name="Google Shape;365;p39"/>
          <p:cNvSpPr txBox="1"/>
          <p:nvPr/>
        </p:nvSpPr>
        <p:spPr>
          <a:xfrm>
            <a:off x="1461950" y="4193775"/>
            <a:ext cx="9924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0.04 hours</a:t>
            </a:r>
            <a:endParaRPr>
              <a:latin typeface="Garamond"/>
              <a:ea typeface="Garamond"/>
              <a:cs typeface="Garamond"/>
              <a:sym typeface="Garamond"/>
            </a:endParaRPr>
          </a:p>
        </p:txBody>
      </p:sp>
      <p:sp>
        <p:nvSpPr>
          <p:cNvPr id="366" name="Google Shape;366;p39"/>
          <p:cNvSpPr txBox="1"/>
          <p:nvPr/>
        </p:nvSpPr>
        <p:spPr>
          <a:xfrm>
            <a:off x="1963475" y="3628200"/>
            <a:ext cx="9924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0.3 hours</a:t>
            </a:r>
            <a:endParaRPr>
              <a:latin typeface="Garamond"/>
              <a:ea typeface="Garamond"/>
              <a:cs typeface="Garamond"/>
              <a:sym typeface="Garamond"/>
            </a:endParaRPr>
          </a:p>
        </p:txBody>
      </p:sp>
      <p:sp>
        <p:nvSpPr>
          <p:cNvPr id="367" name="Google Shape;367;p39"/>
          <p:cNvSpPr txBox="1"/>
          <p:nvPr/>
        </p:nvSpPr>
        <p:spPr>
          <a:xfrm>
            <a:off x="2593075" y="3180000"/>
            <a:ext cx="9924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0.23 hours</a:t>
            </a:r>
            <a:endParaRPr>
              <a:latin typeface="Garamond"/>
              <a:ea typeface="Garamond"/>
              <a:cs typeface="Garamond"/>
              <a:sym typeface="Garamond"/>
            </a:endParaRPr>
          </a:p>
        </p:txBody>
      </p:sp>
      <p:sp>
        <p:nvSpPr>
          <p:cNvPr id="368" name="Google Shape;368;p39"/>
          <p:cNvSpPr txBox="1"/>
          <p:nvPr/>
        </p:nvSpPr>
        <p:spPr>
          <a:xfrm>
            <a:off x="3579600" y="3340200"/>
            <a:ext cx="9924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0.41 hours</a:t>
            </a:r>
            <a:endParaRPr>
              <a:latin typeface="Garamond"/>
              <a:ea typeface="Garamond"/>
              <a:cs typeface="Garamond"/>
              <a:sym typeface="Garamond"/>
            </a:endParaRPr>
          </a:p>
        </p:txBody>
      </p:sp>
      <p:sp>
        <p:nvSpPr>
          <p:cNvPr id="369" name="Google Shape;369;p39"/>
          <p:cNvSpPr txBox="1"/>
          <p:nvPr/>
        </p:nvSpPr>
        <p:spPr>
          <a:xfrm>
            <a:off x="3846375" y="2892000"/>
            <a:ext cx="9924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0.37 hours</a:t>
            </a:r>
            <a:endParaRPr>
              <a:latin typeface="Garamond"/>
              <a:ea typeface="Garamond"/>
              <a:cs typeface="Garamond"/>
              <a:sym typeface="Garamond"/>
            </a:endParaRPr>
          </a:p>
        </p:txBody>
      </p:sp>
      <p:sp>
        <p:nvSpPr>
          <p:cNvPr id="370" name="Google Shape;370;p39"/>
          <p:cNvSpPr txBox="1"/>
          <p:nvPr/>
        </p:nvSpPr>
        <p:spPr>
          <a:xfrm>
            <a:off x="4646700" y="2358425"/>
            <a:ext cx="9924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0.53 hours</a:t>
            </a:r>
            <a:endParaRPr>
              <a:latin typeface="Garamond"/>
              <a:ea typeface="Garamond"/>
              <a:cs typeface="Garamond"/>
              <a:sym typeface="Garamond"/>
            </a:endParaRPr>
          </a:p>
        </p:txBody>
      </p:sp>
      <p:sp>
        <p:nvSpPr>
          <p:cNvPr id="371" name="Google Shape;371;p39"/>
          <p:cNvSpPr txBox="1"/>
          <p:nvPr/>
        </p:nvSpPr>
        <p:spPr>
          <a:xfrm>
            <a:off x="5596450" y="4343250"/>
            <a:ext cx="9924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0.33 hours</a:t>
            </a:r>
            <a:endParaRPr>
              <a:latin typeface="Garamond"/>
              <a:ea typeface="Garamond"/>
              <a:cs typeface="Garamond"/>
              <a:sym typeface="Garamond"/>
            </a:endParaRPr>
          </a:p>
        </p:txBody>
      </p:sp>
      <p:sp>
        <p:nvSpPr>
          <p:cNvPr id="372" name="Google Shape;372;p39"/>
          <p:cNvSpPr txBox="1"/>
          <p:nvPr/>
        </p:nvSpPr>
        <p:spPr>
          <a:xfrm>
            <a:off x="6247375" y="3916200"/>
            <a:ext cx="9924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1.12 hours</a:t>
            </a:r>
            <a:endParaRPr>
              <a:latin typeface="Garamond"/>
              <a:ea typeface="Garamond"/>
              <a:cs typeface="Garamond"/>
              <a:sym typeface="Garamond"/>
            </a:endParaRPr>
          </a:p>
        </p:txBody>
      </p:sp>
      <p:sp>
        <p:nvSpPr>
          <p:cNvPr id="373" name="Google Shape;373;p39"/>
          <p:cNvSpPr txBox="1"/>
          <p:nvPr/>
        </p:nvSpPr>
        <p:spPr>
          <a:xfrm>
            <a:off x="6883400" y="3052200"/>
            <a:ext cx="9924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aramond"/>
                <a:ea typeface="Garamond"/>
                <a:cs typeface="Garamond"/>
                <a:sym typeface="Garamond"/>
              </a:rPr>
              <a:t>1.26 hours</a:t>
            </a:r>
            <a:endParaRPr>
              <a:latin typeface="Garamond"/>
              <a:ea typeface="Garamond"/>
              <a:cs typeface="Garamond"/>
              <a:sym typeface="Garamo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1443</Words>
  <Application>Microsoft Office PowerPoint</Application>
  <PresentationFormat>On-screen Show (16:9)</PresentationFormat>
  <Paragraphs>116</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Century Gothic</vt:lpstr>
      <vt:lpstr>Garamond</vt:lpstr>
      <vt:lpstr>Times New Roman</vt:lpstr>
      <vt:lpstr>Noto Sans Symbols</vt:lpstr>
      <vt:lpstr>Arial</vt:lpstr>
      <vt:lpstr>Simple Light</vt:lpstr>
      <vt:lpstr>Ion Boardroom</vt:lpstr>
      <vt:lpstr>ALIBABA PROJECT </vt:lpstr>
      <vt:lpstr>Use of LIP</vt:lpstr>
      <vt:lpstr>Use of LIP vs Same City Delivery (Interaction)</vt:lpstr>
      <vt:lpstr>Use of LIP vs Same City Delivery</vt:lpstr>
      <vt:lpstr>City Size &amp; Logistics Time (T2) </vt:lpstr>
      <vt:lpstr>City Size &amp; Last Mile Delivery Time (T3)</vt:lpstr>
      <vt:lpstr>Effect of Logistic Company Size, End City and LIP on Logistics Time (T2)</vt:lpstr>
      <vt:lpstr>Effect of Logistic Company Size, End City and LIP on Logistics Time (T2)</vt:lpstr>
      <vt:lpstr>Effect of Logistic Company Size, End City and LIP on Last Mile Delivery Time (T3)</vt:lpstr>
      <vt:lpstr>Effect of Logistic Company Size, End City and LIP on Last Mile Delivery Time (T3)</vt:lpstr>
      <vt:lpstr>Suggestions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ALIBABA PROJECT </dc:title>
  <cp:lastModifiedBy>Zhou, Rui</cp:lastModifiedBy>
  <cp:revision>2</cp:revision>
  <dcterms:modified xsi:type="dcterms:W3CDTF">2019-12-02T22:27:33Z</dcterms:modified>
</cp:coreProperties>
</file>