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3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503-2440-44AE-8EF0-A0D288F93991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290-5438-4CD5-B1CF-997A3A9E35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6759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503-2440-44AE-8EF0-A0D288F93991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290-5438-4CD5-B1CF-997A3A9E35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1417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503-2440-44AE-8EF0-A0D288F93991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290-5438-4CD5-B1CF-997A3A9E35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476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503-2440-44AE-8EF0-A0D288F93991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290-5438-4CD5-B1CF-997A3A9E35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872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503-2440-44AE-8EF0-A0D288F93991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290-5438-4CD5-B1CF-997A3A9E35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6503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503-2440-44AE-8EF0-A0D288F93991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290-5438-4CD5-B1CF-997A3A9E35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52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503-2440-44AE-8EF0-A0D288F93991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290-5438-4CD5-B1CF-997A3A9E35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640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503-2440-44AE-8EF0-A0D288F93991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290-5438-4CD5-B1CF-997A3A9E35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9099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503-2440-44AE-8EF0-A0D288F93991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290-5438-4CD5-B1CF-997A3A9E35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9937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503-2440-44AE-8EF0-A0D288F93991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290-5438-4CD5-B1CF-997A3A9E35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2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503-2440-44AE-8EF0-A0D288F93991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290-5438-4CD5-B1CF-997A3A9E35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800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0503-2440-44AE-8EF0-A0D288F93991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53290-5438-4CD5-B1CF-997A3A9E35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886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5733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Von Neumann </a:t>
            </a:r>
            <a:r>
              <a:rPr lang="en-US" b="1" dirty="0" err="1" smtClean="0"/>
              <a:t>vs</a:t>
            </a:r>
            <a:r>
              <a:rPr lang="en-US" b="1" dirty="0" smtClean="0"/>
              <a:t> Harvard Architecture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148" name="Picture 4" descr="1.3: Von Neumann and Harvard Architectures - Engineering LibreTex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99" y="1769714"/>
            <a:ext cx="3079994" cy="44072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917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RAM and ROM</a:t>
            </a:r>
            <a:endParaRPr lang="en-IN" b="1" dirty="0"/>
          </a:p>
        </p:txBody>
      </p:sp>
      <p:pic>
        <p:nvPicPr>
          <p:cNvPr id="7170" name="Picture 2" descr="Best Notes] Difference Between RAM and ROM - Exam Winne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43" y="2466654"/>
            <a:ext cx="5649113" cy="30865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159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Instruction Cycle</a:t>
            </a:r>
            <a:endParaRPr lang="en-IN" b="1" dirty="0"/>
          </a:p>
        </p:txBody>
      </p:sp>
      <p:pic>
        <p:nvPicPr>
          <p:cNvPr id="8196" name="Picture 4" descr="The machine instruction cycle - Computer Science Wiki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38" y="2472722"/>
            <a:ext cx="3809524" cy="30571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137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Pipelining</a:t>
            </a:r>
            <a:endParaRPr lang="en-IN" b="1" dirty="0"/>
          </a:p>
        </p:txBody>
      </p:sp>
      <p:pic>
        <p:nvPicPr>
          <p:cNvPr id="9218" name="Picture 2" descr="How Pipelining Improves CPU Performance - Stack Point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7" y="2563019"/>
            <a:ext cx="3857625" cy="2876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860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Program Memory </a:t>
            </a:r>
            <a:r>
              <a:rPr lang="en-US" b="1" dirty="0" err="1" smtClean="0"/>
              <a:t>vs</a:t>
            </a:r>
            <a:r>
              <a:rPr lang="en-US" b="1" dirty="0" smtClean="0"/>
              <a:t> Data Memory</a:t>
            </a:r>
            <a:endParaRPr lang="en-IN" b="1" dirty="0"/>
          </a:p>
        </p:txBody>
      </p:sp>
      <p:pic>
        <p:nvPicPr>
          <p:cNvPr id="10242" name="Picture 2" descr="8051 memor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6" y="1834251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767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Parts of Embedded Systems</a:t>
            </a:r>
            <a:endParaRPr lang="en-IN" b="1" dirty="0"/>
          </a:p>
        </p:txBody>
      </p:sp>
      <p:pic>
        <p:nvPicPr>
          <p:cNvPr id="11266" name="Picture 2" descr="What is Embedded Systems and its Applications?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42" y="1825625"/>
            <a:ext cx="5262515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68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MPLAB IDE</a:t>
            </a:r>
          </a:p>
          <a:p>
            <a:r>
              <a:rPr lang="en-US" dirty="0" smtClean="0"/>
              <a:t>Proteus</a:t>
            </a:r>
          </a:p>
          <a:p>
            <a:r>
              <a:rPr lang="en-US" dirty="0" smtClean="0"/>
              <a:t>PIC KIT 2 Programmer</a:t>
            </a:r>
          </a:p>
          <a:p>
            <a:r>
              <a:rPr lang="en-US" dirty="0" smtClean="0"/>
              <a:t>Hi Tech C Compiler (Cross compiler)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,…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375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Applications of Embedded Systems</a:t>
            </a:r>
            <a:endParaRPr lang="en-IN" b="1" dirty="0"/>
          </a:p>
        </p:txBody>
      </p:sp>
      <p:pic>
        <p:nvPicPr>
          <p:cNvPr id="12290" name="Picture 2" descr="Microcontoller and Embedded Syste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791" y="1570892"/>
            <a:ext cx="8750532" cy="49238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331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Automation</a:t>
            </a:r>
            <a:endParaRPr lang="en-IN" sz="7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="" xmlns:p14="http://schemas.microsoft.com/office/powerpoint/2010/main" val="1787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Embedded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embedded system is a microcontroller/microprocessor-based computer hardware system with software that is designed to perform a dedicated function, either as an independent system or as a part of a large system. </a:t>
            </a:r>
          </a:p>
          <a:p>
            <a:endParaRPr lang="en-IN" dirty="0"/>
          </a:p>
          <a:p>
            <a:r>
              <a:rPr lang="en-IN" dirty="0" smtClean="0"/>
              <a:t>At the core is an integrated circuit designed to carry out computation for real-time operations.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96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MICROPROCESSOR </a:t>
            </a:r>
            <a:r>
              <a:rPr lang="en-US" b="1" dirty="0" err="1" smtClean="0"/>
              <a:t>vs</a:t>
            </a:r>
            <a:r>
              <a:rPr lang="en-US" b="1" dirty="0" smtClean="0"/>
              <a:t> MICROCONTROLLER</a:t>
            </a:r>
            <a:endParaRPr lang="en-IN" dirty="0"/>
          </a:p>
        </p:txBody>
      </p:sp>
      <p:pic>
        <p:nvPicPr>
          <p:cNvPr id="2050" name="Picture 2" descr="Microprocessor vs. microcontroll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6" y="1825625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606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MICROPROCESSOR </a:t>
            </a:r>
            <a:r>
              <a:rPr lang="en-US" b="1" dirty="0" err="1" smtClean="0"/>
              <a:t>vs</a:t>
            </a:r>
            <a:r>
              <a:rPr lang="en-US" b="1" dirty="0" smtClean="0"/>
              <a:t> MICROCONTROLLER</a:t>
            </a:r>
            <a:endParaRPr lang="en-IN" b="1" dirty="0"/>
          </a:p>
        </p:txBody>
      </p:sp>
      <p:pic>
        <p:nvPicPr>
          <p:cNvPr id="1026" name="Picture 2" descr="microcontrollers vs microprocessors what&amp;#39;s the differenc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40" y="1825625"/>
            <a:ext cx="7840919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64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 </a:t>
            </a:r>
            <a:r>
              <a:rPr lang="en-US" b="1" dirty="0" err="1" smtClean="0"/>
              <a:t>vs</a:t>
            </a:r>
            <a:r>
              <a:rPr lang="en-US" b="1" dirty="0" smtClean="0"/>
              <a:t> Embedded C</a:t>
            </a:r>
            <a:endParaRPr lang="en-IN" b="1" dirty="0"/>
          </a:p>
        </p:txBody>
      </p:sp>
      <p:pic>
        <p:nvPicPr>
          <p:cNvPr id="3074" name="Picture 2" descr="Embedded C program foundation and programming structure - Programmer Sough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41" y="2414953"/>
            <a:ext cx="8477318" cy="26329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362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 </a:t>
            </a:r>
            <a:r>
              <a:rPr lang="en-US" b="1" dirty="0" err="1" smtClean="0"/>
              <a:t>vs</a:t>
            </a:r>
            <a:r>
              <a:rPr lang="en-US" b="1" dirty="0" smtClean="0"/>
              <a:t> Embedded C</a:t>
            </a:r>
            <a:endParaRPr lang="en-IN" b="1" dirty="0"/>
          </a:p>
        </p:txBody>
      </p:sp>
      <p:pic>
        <p:nvPicPr>
          <p:cNvPr id="4098" name="Picture 2" descr="Embedded 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6" y="1825625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131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COMPILER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Native Compiler </a:t>
            </a:r>
          </a:p>
          <a:p>
            <a:pPr marL="457200" lvl="1" indent="0">
              <a:buNone/>
            </a:pPr>
            <a:r>
              <a:rPr lang="en-US" dirty="0" smtClean="0"/>
              <a:t>The compiler used to compiler a source code for same platform only.</a:t>
            </a:r>
          </a:p>
          <a:p>
            <a:pPr marL="457200" lvl="1" indent="0">
              <a:buNone/>
            </a:pPr>
            <a:r>
              <a:rPr lang="en-US" dirty="0" smtClean="0"/>
              <a:t>Ex : Desktop applications,…</a:t>
            </a:r>
          </a:p>
          <a:p>
            <a:pPr lvl="1"/>
            <a:endParaRPr lang="en-US" dirty="0"/>
          </a:p>
          <a:p>
            <a:r>
              <a:rPr lang="en-US" b="1" dirty="0" smtClean="0"/>
              <a:t>Cross Compiler</a:t>
            </a:r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The compiler used to compiler a source code for </a:t>
            </a:r>
            <a:r>
              <a:rPr lang="en-US" dirty="0" err="1" smtClean="0"/>
              <a:t>dinfferent</a:t>
            </a:r>
            <a:r>
              <a:rPr lang="en-US" dirty="0" smtClean="0"/>
              <a:t> kind of platforms.</a:t>
            </a:r>
          </a:p>
          <a:p>
            <a:pPr marL="457200" lvl="1" indent="0">
              <a:buNone/>
            </a:pPr>
            <a:r>
              <a:rPr lang="en-US" dirty="0" smtClean="0"/>
              <a:t>Ex : PIC controller, ARM controller.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084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RISC </a:t>
            </a:r>
            <a:r>
              <a:rPr lang="en-US" b="1" dirty="0" err="1" smtClean="0"/>
              <a:t>vs</a:t>
            </a:r>
            <a:r>
              <a:rPr lang="en-US" b="1" dirty="0" smtClean="0"/>
              <a:t> CISC</a:t>
            </a:r>
            <a:endParaRPr lang="en-IN" b="1" dirty="0"/>
          </a:p>
        </p:txBody>
      </p:sp>
      <p:pic>
        <p:nvPicPr>
          <p:cNvPr id="5122" name="Picture 2" descr="RISC Vs CISC | Addressing mode, Simple complex, Instructio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40" y="1825625"/>
            <a:ext cx="6416719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398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161</Words>
  <Application>Microsoft Office PowerPoint</Application>
  <PresentationFormat>Custom</PresentationFormat>
  <Paragraphs>32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EMBEDDED SYSTEM</vt:lpstr>
      <vt:lpstr>Automation</vt:lpstr>
      <vt:lpstr>Embedded System</vt:lpstr>
      <vt:lpstr>MICROPROCESSOR vs MICROCONTROLLER</vt:lpstr>
      <vt:lpstr>MICROPROCESSOR vs MICROCONTROLLER</vt:lpstr>
      <vt:lpstr>C vs Embedded C</vt:lpstr>
      <vt:lpstr>C vs Embedded C</vt:lpstr>
      <vt:lpstr>COMPILER</vt:lpstr>
      <vt:lpstr>RISC vs CISC</vt:lpstr>
      <vt:lpstr>Von Neumann vs Harvard Architecture</vt:lpstr>
      <vt:lpstr>RAM and ROM</vt:lpstr>
      <vt:lpstr>Instruction Cycle</vt:lpstr>
      <vt:lpstr>Pipelining</vt:lpstr>
      <vt:lpstr>Program Memory vs Data Memory</vt:lpstr>
      <vt:lpstr>Parts of Embedded Systems</vt:lpstr>
      <vt:lpstr>Embedded System Tools</vt:lpstr>
      <vt:lpstr>Applications of Embedded Systems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</dc:title>
  <dc:creator>hp</dc:creator>
  <cp:lastModifiedBy>SriPashmi1</cp:lastModifiedBy>
  <cp:revision>18</cp:revision>
  <dcterms:created xsi:type="dcterms:W3CDTF">2021-06-11T04:18:21Z</dcterms:created>
  <dcterms:modified xsi:type="dcterms:W3CDTF">2021-11-29T07:38:54Z</dcterms:modified>
</cp:coreProperties>
</file>