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>
        <p:scale>
          <a:sx n="80" d="100"/>
          <a:sy n="80" d="100"/>
        </p:scale>
        <p:origin x="-1062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 smtClean="0"/>
              <a:t>               EMBEDDED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848600" cy="46482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An </a:t>
            </a:r>
            <a:r>
              <a:rPr lang="en-US" sz="2800" b="1" dirty="0">
                <a:solidFill>
                  <a:schemeClr val="tx1"/>
                </a:solidFill>
              </a:rPr>
              <a:t>embedded</a:t>
            </a:r>
            <a:r>
              <a:rPr lang="en-US" sz="2800" dirty="0">
                <a:solidFill>
                  <a:schemeClr val="tx1"/>
                </a:solidFill>
              </a:rPr>
              <a:t> system is a microprocessor- or microcontroller-based system of hardware and software designed to perform dedicated functions within a larger mechanical or electrical system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Embedded</a:t>
            </a:r>
            <a:r>
              <a:rPr lang="en-US" sz="2800" dirty="0">
                <a:solidFill>
                  <a:schemeClr val="tx1"/>
                </a:solidFill>
              </a:rPr>
              <a:t> systems are commonly found in consumer, cooking, industrial, automotive, and medical applications. Some examples of </a:t>
            </a:r>
            <a:r>
              <a:rPr lang="en-US" sz="2800" b="1" dirty="0">
                <a:solidFill>
                  <a:schemeClr val="tx1"/>
                </a:solidFill>
              </a:rPr>
              <a:t>embedded</a:t>
            </a:r>
            <a:r>
              <a:rPr lang="en-US" sz="2800" dirty="0">
                <a:solidFill>
                  <a:schemeClr val="tx1"/>
                </a:solidFill>
              </a:rPr>
              <a:t> systems are MP3 players, mobile phones, video game consoles, digital cameras, DVD players, and GPS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1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 PURPOSE REGISTER</a:t>
            </a:r>
          </a:p>
          <a:p>
            <a:r>
              <a:rPr lang="en-US" dirty="0" smtClean="0"/>
              <a:t>SPECIAL FUNCTION REGISTER</a:t>
            </a:r>
          </a:p>
          <a:p>
            <a:pPr marL="0" indent="0">
              <a:buNone/>
            </a:pPr>
            <a:r>
              <a:rPr lang="en-US" dirty="0" smtClean="0"/>
              <a:t>GENERAL PURPOSE:</a:t>
            </a:r>
          </a:p>
          <a:p>
            <a:pPr marL="0" indent="0">
              <a:buNone/>
            </a:pPr>
            <a:r>
              <a:rPr lang="en-US" dirty="0" smtClean="0"/>
              <a:t>EX;     PORT_,TRIS_,ANSEL,ANSELH</a:t>
            </a:r>
          </a:p>
          <a:p>
            <a:pPr marL="0" indent="0">
              <a:buNone/>
            </a:pPr>
            <a:r>
              <a:rPr lang="en-US" dirty="0" smtClean="0"/>
              <a:t>SPECIAL FUNCTION:</a:t>
            </a:r>
          </a:p>
          <a:p>
            <a:pPr marL="0" indent="0">
              <a:buNone/>
            </a:pPr>
            <a:r>
              <a:rPr lang="en-US" dirty="0" smtClean="0"/>
              <a:t>EX;TIMER AN D ADC ENABLE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3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PIN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7845425" cy="4419600"/>
          </a:xfrm>
        </p:spPr>
      </p:pic>
    </p:spTree>
    <p:extLst>
      <p:ext uri="{BB962C8B-B14F-4D97-AF65-F5344CB8AC3E}">
        <p14:creationId xmlns:p14="http://schemas.microsoft.com/office/powerpoint/2010/main" val="40505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5 PORTS</a:t>
            </a:r>
          </a:p>
          <a:p>
            <a:pPr lvl="3"/>
            <a:r>
              <a:rPr lang="en-US" dirty="0" smtClean="0"/>
              <a:t>PORTA=8PINS</a:t>
            </a:r>
          </a:p>
          <a:p>
            <a:pPr lvl="3"/>
            <a:r>
              <a:rPr lang="en-US" dirty="0" smtClean="0"/>
              <a:t>POTRB=8PINS</a:t>
            </a:r>
          </a:p>
          <a:p>
            <a:pPr lvl="3"/>
            <a:r>
              <a:rPr lang="en-US" dirty="0" smtClean="0"/>
              <a:t>PORTC=8PINS</a:t>
            </a:r>
          </a:p>
          <a:p>
            <a:pPr lvl="3"/>
            <a:r>
              <a:rPr lang="en-US" dirty="0" smtClean="0"/>
              <a:t>PORTD=8PINS</a:t>
            </a:r>
          </a:p>
          <a:p>
            <a:pPr lvl="3"/>
            <a:r>
              <a:rPr lang="en-US" dirty="0" smtClean="0"/>
              <a:t>PORTE=3PINS</a:t>
            </a:r>
          </a:p>
          <a:p>
            <a:pPr lvl="3"/>
            <a:r>
              <a:rPr lang="en-US" dirty="0" smtClean="0"/>
              <a:t>2-VDD</a:t>
            </a:r>
          </a:p>
          <a:p>
            <a:pPr lvl="3"/>
            <a:r>
              <a:rPr lang="en-US" dirty="0" smtClean="0"/>
              <a:t>2-VSS</a:t>
            </a:r>
          </a:p>
          <a:p>
            <a:pPr lvl="3"/>
            <a:r>
              <a:rPr lang="en-US" dirty="0" smtClean="0"/>
              <a:t>1-RESET PIN</a:t>
            </a:r>
          </a:p>
          <a:p>
            <a:pPr marL="1143000" lvl="3" indent="0">
              <a:buNone/>
            </a:pPr>
            <a:endParaRPr lang="en-US" dirty="0" smtClean="0"/>
          </a:p>
          <a:p>
            <a:pPr marL="1143000" lvl="3" indent="0">
              <a:buNone/>
            </a:pPr>
            <a:r>
              <a:rPr lang="en-US" dirty="0" smtClean="0"/>
              <a:t>In this 35 i/o pin which includes 2 external oscillator connection pins.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9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#include&lt;</a:t>
            </a:r>
            <a:r>
              <a:rPr lang="en-US" dirty="0" err="1"/>
              <a:t>pic.h</a:t>
            </a:r>
            <a:r>
              <a:rPr lang="en-US" dirty="0"/>
              <a:t>&gt;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PORTA=0x00;</a:t>
            </a:r>
          </a:p>
          <a:p>
            <a:r>
              <a:rPr lang="en-US" dirty="0"/>
              <a:t>TRISA=0x00;</a:t>
            </a:r>
          </a:p>
          <a:p>
            <a:r>
              <a:rPr lang="en-US" dirty="0"/>
              <a:t>ANSEL=0X00;</a:t>
            </a:r>
          </a:p>
          <a:p>
            <a:r>
              <a:rPr lang="en-US" dirty="0"/>
              <a:t>ANSELH=0X00;</a:t>
            </a:r>
          </a:p>
          <a:p>
            <a:r>
              <a:rPr lang="en-US" dirty="0"/>
              <a:t>while(1)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PORTA=0X04;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8593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1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and EMBEDDED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C:</a:t>
            </a: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used for desktop based applications</a:t>
            </a:r>
          </a:p>
          <a:p>
            <a:r>
              <a:rPr lang="en-US" dirty="0"/>
              <a:t>C code generate the compatible .exe files</a:t>
            </a:r>
          </a:p>
          <a:p>
            <a:r>
              <a:rPr lang="en-US" dirty="0"/>
              <a:t>It has limitless resources like memory</a:t>
            </a:r>
          </a:p>
          <a:p>
            <a:r>
              <a:rPr lang="en-US" dirty="0"/>
              <a:t>C language uses the desktop </a:t>
            </a:r>
            <a:r>
              <a:rPr lang="en-US" dirty="0" err="1"/>
              <a:t>os</a:t>
            </a:r>
            <a:r>
              <a:rPr lang="en-US" dirty="0"/>
              <a:t> memory</a:t>
            </a:r>
          </a:p>
          <a:p>
            <a:r>
              <a:rPr lang="en-US" dirty="0" smtClean="0"/>
              <a:t>NO need of hardware knowledge</a:t>
            </a:r>
            <a:endParaRPr lang="en-US" dirty="0"/>
          </a:p>
          <a:p>
            <a:r>
              <a:rPr lang="en-US" b="1" u="sng" dirty="0"/>
              <a:t>Embedded C:</a:t>
            </a:r>
          </a:p>
          <a:p>
            <a:r>
              <a:rPr lang="en-US" dirty="0"/>
              <a:t>It is used for micro controller based applications</a:t>
            </a:r>
          </a:p>
          <a:p>
            <a:r>
              <a:rPr lang="en-US" dirty="0"/>
              <a:t>Embedded programs generate the .hex files</a:t>
            </a:r>
          </a:p>
          <a:p>
            <a:r>
              <a:rPr lang="en-US" dirty="0"/>
              <a:t>It has limited resources like memory(RAM,ROM)</a:t>
            </a:r>
          </a:p>
          <a:p>
            <a:r>
              <a:rPr lang="en-US" dirty="0"/>
              <a:t>Embedded programming uses the micro controller inbuilt memory</a:t>
            </a:r>
          </a:p>
          <a:p>
            <a:r>
              <a:rPr lang="en-US" dirty="0"/>
              <a:t>need of hardware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UCONTROLLER VS UPROCESSOR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41054" y="1897221"/>
          <a:ext cx="7061892" cy="3931920"/>
        </p:xfrm>
        <a:graphic>
          <a:graphicData uri="http://schemas.openxmlformats.org/drawingml/2006/table">
            <a:tbl>
              <a:tblPr/>
              <a:tblGrid>
                <a:gridCol w="3530946"/>
                <a:gridCol w="353094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Microprocessor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7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Microcontroller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0B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Microprocessor is the heart of Computer system.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02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Micro Controller is the heart of an embedded system.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0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only a processor, so memory and I/O components need to be connected externally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0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Micro Controller has a processor along with internal memory and I/O components.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6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Memory and I/O has to be connected externally, so the circuit becomes large.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Memory and I/O are already present, and the internal circuit is small.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You can't use it in compact systems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02D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You can use it in compact systems.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0B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Cost of the entire system is high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0E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Cost of the entire system is low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0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03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64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 microcontrollers are manufactured by Microchip. They are available in 8-bit, 16-bit, and 32-bit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PIC microcontroller</a:t>
            </a:r>
            <a:r>
              <a:rPr lang="en-US" dirty="0"/>
              <a:t> is based on RISC architecture.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memory architecture follows the Harvard pattern of separate memories for program and data, with separate buses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0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and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10600" cy="5200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06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VON NEUMANN VS HARVARD ARC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4570863"/>
              </p:ext>
            </p:extLst>
          </p:nvPr>
        </p:nvGraphicFramePr>
        <p:xfrm>
          <a:off x="609599" y="1600200"/>
          <a:ext cx="8001000" cy="4591083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045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dirty="0">
                          <a:effectLst/>
                        </a:rPr>
                        <a:t>VON NEUMANN ARCHITECTURE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effectLst/>
                        </a:rPr>
                        <a:t>HARVARD ARCHITECTURE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96B"/>
                    </a:solidFill>
                  </a:tcPr>
                </a:tc>
              </a:tr>
              <a:tr h="1070579">
                <a:tc>
                  <a:txBody>
                    <a:bodyPr/>
                    <a:lstStyle/>
                    <a:p>
                      <a:pPr algn="l" fontAlgn="base"/>
                      <a:endParaRPr lang="en-US" sz="1800" b="0" dirty="0" smtClean="0">
                        <a:effectLst/>
                      </a:endParaRPr>
                    </a:p>
                    <a:p>
                      <a:pPr algn="l" fontAlgn="base"/>
                      <a:r>
                        <a:rPr lang="en-US" sz="1800" b="0" dirty="0" smtClean="0">
                          <a:effectLst/>
                        </a:rPr>
                        <a:t>Same physical memory address is used for instructions and data.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Separate physical memory address is used for instructions and data.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705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There is common bus for data and instruction transfer.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Separate buses are used for transferring data and instruction.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705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Two clock cycles are required to execute single instruction.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An instruction is executed in a single cycle.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557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It is cheaper in cost.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It is costly than van </a:t>
                      </a:r>
                      <a:r>
                        <a:rPr lang="en-US" sz="1800" b="0" dirty="0" err="1">
                          <a:effectLst/>
                        </a:rPr>
                        <a:t>neumann</a:t>
                      </a:r>
                      <a:r>
                        <a:rPr lang="en-US" sz="1800" b="0" dirty="0">
                          <a:effectLst/>
                        </a:rPr>
                        <a:t> architecture.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56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PIC16F887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PIC-</a:t>
            </a:r>
            <a:r>
              <a:rPr lang="en-US" dirty="0" err="1" smtClean="0"/>
              <a:t>Pheriferal</a:t>
            </a:r>
            <a:r>
              <a:rPr lang="en-US" dirty="0" smtClean="0"/>
              <a:t> interface controller</a:t>
            </a:r>
          </a:p>
          <a:p>
            <a:r>
              <a:rPr lang="en-US" dirty="0" smtClean="0"/>
              <a:t>16-series</a:t>
            </a:r>
          </a:p>
          <a:p>
            <a:r>
              <a:rPr lang="en-US" dirty="0" smtClean="0"/>
              <a:t>F-</a:t>
            </a:r>
            <a:r>
              <a:rPr lang="en-US" dirty="0" err="1" smtClean="0"/>
              <a:t>flashable</a:t>
            </a:r>
            <a:endParaRPr lang="en-US" dirty="0" smtClean="0"/>
          </a:p>
          <a:p>
            <a:r>
              <a:rPr lang="en-US" dirty="0" smtClean="0"/>
              <a:t>8-bit controller</a:t>
            </a:r>
          </a:p>
          <a:p>
            <a:r>
              <a:rPr lang="en-US" dirty="0" smtClean="0"/>
              <a:t>87-Product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6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selectable frequency range </a:t>
            </a:r>
            <a:r>
              <a:rPr lang="en-US" dirty="0" smtClean="0"/>
              <a:t>of </a:t>
            </a:r>
            <a:r>
              <a:rPr lang="pl-PL" dirty="0" smtClean="0"/>
              <a:t>8 </a:t>
            </a:r>
            <a:r>
              <a:rPr lang="pl-PL" dirty="0"/>
              <a:t>MHz to 31 </a:t>
            </a:r>
            <a:r>
              <a:rPr lang="pl-PL" dirty="0" smtClean="0"/>
              <a:t>kHz</a:t>
            </a:r>
            <a:r>
              <a:rPr lang="en-US" dirty="0" smtClean="0"/>
              <a:t> &amp; by Hardware 20MHZ </a:t>
            </a:r>
            <a:endParaRPr lang="pl-PL" dirty="0"/>
          </a:p>
          <a:p>
            <a:r>
              <a:rPr lang="en-US" dirty="0" smtClean="0"/>
              <a:t>Software tunable</a:t>
            </a:r>
          </a:p>
          <a:p>
            <a:r>
              <a:rPr lang="en-US" dirty="0" smtClean="0"/>
              <a:t>5 RESET tech</a:t>
            </a:r>
          </a:p>
          <a:p>
            <a:r>
              <a:rPr lang="en-US" dirty="0"/>
              <a:t>100,000 write Flash endurance</a:t>
            </a:r>
          </a:p>
          <a:p>
            <a:r>
              <a:rPr lang="en-US" dirty="0" smtClean="0"/>
              <a:t>1,000,000 </a:t>
            </a:r>
            <a:r>
              <a:rPr lang="en-US" dirty="0"/>
              <a:t>write EEPROM </a:t>
            </a:r>
            <a:r>
              <a:rPr lang="en-US" dirty="0" smtClean="0"/>
              <a:t>endurance</a:t>
            </a:r>
          </a:p>
          <a:p>
            <a:r>
              <a:rPr lang="en-US" dirty="0"/>
              <a:t>Power-Saving Sleep mode</a:t>
            </a:r>
          </a:p>
          <a:p>
            <a:r>
              <a:rPr lang="en-US" dirty="0" smtClean="0"/>
              <a:t>Wide </a:t>
            </a:r>
            <a:r>
              <a:rPr lang="en-US" dirty="0"/>
              <a:t>Operating Voltage Range (2.0V-5.5V)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6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PHERIPHERALS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A/D Converter:</a:t>
            </a:r>
          </a:p>
          <a:p>
            <a:pPr marL="0" indent="0">
              <a:buNone/>
            </a:pPr>
            <a:r>
              <a:rPr lang="en-US" dirty="0" smtClean="0"/>
              <a:t>10-bit </a:t>
            </a:r>
            <a:r>
              <a:rPr lang="en-US" dirty="0"/>
              <a:t>resolution and </a:t>
            </a:r>
            <a:r>
              <a:rPr lang="en-US" dirty="0" smtClean="0"/>
              <a:t>14 </a:t>
            </a:r>
            <a:r>
              <a:rPr lang="en-US" dirty="0"/>
              <a:t>channels</a:t>
            </a:r>
          </a:p>
          <a:p>
            <a:r>
              <a:rPr lang="en-US" dirty="0" smtClean="0"/>
              <a:t>Timer0</a:t>
            </a:r>
            <a:r>
              <a:rPr lang="en-US" dirty="0"/>
              <a:t>: 8-bit Timer/Counter with </a:t>
            </a:r>
            <a:r>
              <a:rPr lang="en-US" dirty="0" smtClean="0"/>
              <a:t>8-bit</a:t>
            </a:r>
          </a:p>
          <a:p>
            <a:pPr marL="0" indent="0">
              <a:buNone/>
            </a:pPr>
            <a:r>
              <a:rPr lang="en-US" dirty="0" smtClean="0"/>
              <a:t>Programmable </a:t>
            </a:r>
            <a:r>
              <a:rPr lang="en-US" dirty="0" err="1" smtClean="0"/>
              <a:t>Prescaler</a:t>
            </a:r>
            <a:endParaRPr lang="en-US" dirty="0"/>
          </a:p>
          <a:p>
            <a:r>
              <a:rPr lang="en-US" dirty="0" smtClean="0"/>
              <a:t>Timer1:16-bit </a:t>
            </a:r>
            <a:r>
              <a:rPr lang="en-US" dirty="0"/>
              <a:t>timer/counter with </a:t>
            </a:r>
            <a:r>
              <a:rPr lang="en-US" dirty="0" err="1" smtClean="0"/>
              <a:t>prescaler</a:t>
            </a:r>
            <a:endParaRPr lang="en-US" dirty="0"/>
          </a:p>
          <a:p>
            <a:r>
              <a:rPr lang="en-US" dirty="0" smtClean="0"/>
              <a:t>Timer2</a:t>
            </a:r>
            <a:r>
              <a:rPr lang="en-US" dirty="0"/>
              <a:t>: 8-bit Timer/Counter with 8-bit Period</a:t>
            </a:r>
          </a:p>
          <a:p>
            <a:pPr marL="0" indent="0">
              <a:buNone/>
            </a:pPr>
            <a:r>
              <a:rPr lang="en-US" dirty="0"/>
              <a:t>Register, </a:t>
            </a:r>
            <a:r>
              <a:rPr lang="en-US" dirty="0" err="1"/>
              <a:t>Prescaler</a:t>
            </a:r>
            <a:r>
              <a:rPr lang="en-US" dirty="0"/>
              <a:t> and </a:t>
            </a:r>
            <a:r>
              <a:rPr lang="en-US" dirty="0" err="1" smtClean="0"/>
              <a:t>Postscaler</a:t>
            </a:r>
            <a:r>
              <a:rPr lang="en-US" dirty="0" err="1"/>
              <a:t>,</a:t>
            </a:r>
            <a:r>
              <a:rPr lang="en-US" dirty="0" err="1" smtClean="0"/>
              <a:t>Enhanced</a:t>
            </a:r>
            <a:r>
              <a:rPr lang="en-US" dirty="0" smtClean="0"/>
              <a:t> </a:t>
            </a:r>
            <a:r>
              <a:rPr lang="en-US" dirty="0"/>
              <a:t>Capture, Compare, PWM</a:t>
            </a:r>
            <a:r>
              <a:rPr lang="en-US" dirty="0" smtClean="0"/>
              <a:t>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01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2063</TotalTime>
  <Words>406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               EMBEDDED</vt:lpstr>
      <vt:lpstr>C and EMBEDDED C</vt:lpstr>
      <vt:lpstr>UCONTROLLER VS UPROCESSOR</vt:lpstr>
      <vt:lpstr>PIC</vt:lpstr>
      <vt:lpstr>RISC and CISC</vt:lpstr>
      <vt:lpstr>VON NEUMANN VS HARVARD ARC</vt:lpstr>
      <vt:lpstr>PIC16F887</vt:lpstr>
      <vt:lpstr>              FEATURES</vt:lpstr>
      <vt:lpstr>             PHERIPHERALS</vt:lpstr>
      <vt:lpstr>                REGISTER</vt:lpstr>
      <vt:lpstr>               PIN DIAGRAM</vt:lpstr>
      <vt:lpstr>                      PORTS</vt:lpstr>
      <vt:lpstr>Example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</dc:title>
  <dc:creator>Vinoth Kumar R</dc:creator>
  <cp:lastModifiedBy>Vinoth Kumar R</cp:lastModifiedBy>
  <cp:revision>19</cp:revision>
  <dcterms:created xsi:type="dcterms:W3CDTF">2006-08-16T00:00:00Z</dcterms:created>
  <dcterms:modified xsi:type="dcterms:W3CDTF">2021-07-10T13:36:38Z</dcterms:modified>
</cp:coreProperties>
</file>