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21" d="100"/>
          <a:sy n="12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1308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4077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293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7458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7448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9777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2767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2365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3309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5995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6135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2551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2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6667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766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241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2111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8253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5182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3076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2818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8233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2273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5525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235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99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95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76275" y="3073513"/>
            <a:ext cx="9745196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N.K. YOGESH KUMAR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312213430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unm1455312213430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 COM( 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	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760F5E2406B59F6A27C4E99457B0C27E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SCIENCE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012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447800" y="1600200"/>
            <a:ext cx="7019926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4776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71985904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219200" y="2305615"/>
            <a:ext cx="8050604" cy="2677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2942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052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8024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63556" y="1897683"/>
            <a:ext cx="6473939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7103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4762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598467" y="1973443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9406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097847" y="1823145"/>
            <a:ext cx="6704985" cy="3539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8138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1385994" y="2133600"/>
            <a:ext cx="7543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2418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209800" y="2095500"/>
            <a:ext cx="8534018" cy="10156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0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8</cp:revision>
  <dcterms:created xsi:type="dcterms:W3CDTF">2024-03-27T08:07:22Z</dcterms:created>
  <dcterms:modified xsi:type="dcterms:W3CDTF">2024-09-10T00:20:17Z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