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14" r:id="rId31"/>
    <p:sldMasterId id="2147483716" r:id="rId32"/>
    <p:sldMasterId id="2147483718" r:id="rId33"/>
    <p:sldMasterId id="2147483720" r:id="rId34"/>
    <p:sldMasterId id="2147483722" r:id="rId35"/>
    <p:sldMasterId id="2147483724" r:id="rId36"/>
    <p:sldMasterId id="2147483726" r:id="rId37"/>
  </p:sldMasterIdLst>
  <p:sldIdLst>
    <p:sldId id="256" r:id="rId38"/>
    <p:sldId id="257" r:id="rId39"/>
    <p:sldId id="258" r:id="rId40"/>
    <p:sldId id="259" r:id="rId41"/>
    <p:sldId id="260" r:id="rId42"/>
    <p:sldId id="261" r:id="rId43"/>
    <p:sldId id="262" r:id="rId44"/>
    <p:sldId id="263" r:id="rId45"/>
    <p:sldId id="264" r:id="rId46"/>
    <p:sldId id="265" r:id="rId47"/>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 Target="slides/slide1.xml"/><Relationship Id="rId39" Type="http://schemas.openxmlformats.org/officeDocument/2006/relationships/slide" Target="slides/slide2.xml"/><Relationship Id="rId40" Type="http://schemas.openxmlformats.org/officeDocument/2006/relationships/slide" Target="slides/slide3.xml"/><Relationship Id="rId41" Type="http://schemas.openxmlformats.org/officeDocument/2006/relationships/slide" Target="slides/slide4.xml"/><Relationship Id="rId42" Type="http://schemas.openxmlformats.org/officeDocument/2006/relationships/slide" Target="slides/slide5.xml"/><Relationship Id="rId43" Type="http://schemas.openxmlformats.org/officeDocument/2006/relationships/slide" Target="slides/slide6.xml"/><Relationship Id="rId44" Type="http://schemas.openxmlformats.org/officeDocument/2006/relationships/slide" Target="slides/slide7.xml"/><Relationship Id="rId45" Type="http://schemas.openxmlformats.org/officeDocument/2006/relationships/slide" Target="slides/slide8.xml"/><Relationship Id="rId46" Type="http://schemas.openxmlformats.org/officeDocument/2006/relationships/slide" Target="slides/slide9.xml"/><Relationship Id="rId47" Type="http://schemas.openxmlformats.org/officeDocument/2006/relationships/slide" Target="slides/slide10.xml"/><Relationship Id="rId4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1"/>
          </p:nvPr>
        </p:nvSpPr>
        <p:spPr/>
        <p:txBody>
          <a:bodyPr/>
          <a:p>
            <a:fld id="{50DAF296-B6EB-4727-A0C0-1D163DFCE480}"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C30B96A3-F32E-455D-AE67-8FDFFC7ED76D}"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11"/>
          </p:nvPr>
        </p:nvSpPr>
        <p:spPr/>
        <p:txBody>
          <a:bodyPr/>
          <a:p>
            <a:fld id="{08262D35-8F8D-4FB6-A566-023C948C4F6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12"/>
          </p:nvPr>
        </p:nvSpPr>
        <p:spPr/>
        <p:txBody>
          <a:bodyPr/>
          <a:p>
            <a:fld id="{33619477-2EA8-46B8-A4C4-957511F96A9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0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13"/>
          </p:nvPr>
        </p:nvSpPr>
        <p:spPr/>
        <p:txBody>
          <a:bodyPr/>
          <a:p>
            <a:fld id="{E3B3766C-2F52-4F96-9198-40F7CE156606}"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1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14"/>
          </p:nvPr>
        </p:nvSpPr>
        <p:spPr/>
        <p:txBody>
          <a:bodyPr/>
          <a:p>
            <a:fld id="{91CC65BB-909F-468D-9EB4-003803EC0B86}"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2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2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15"/>
          </p:nvPr>
        </p:nvSpPr>
        <p:spPr/>
        <p:txBody>
          <a:bodyPr/>
          <a:p>
            <a:fld id="{960DFF03-B9FA-4D46-B77C-3B4FF55210A9}"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5BCA050E-57DC-4553-AD50-C74939483E6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09431D1F-6349-4B14-8ACA-6A4B318A8768}"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18"/>
          </p:nvPr>
        </p:nvSpPr>
        <p:spPr/>
        <p:txBody>
          <a:bodyPr/>
          <a:p>
            <a:fld id="{5A397F99-06AE-437B-A8EC-25D0CE702826}"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5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19"/>
          </p:nvPr>
        </p:nvSpPr>
        <p:spPr/>
        <p:txBody>
          <a:bodyPr/>
          <a:p>
            <a:fld id="{5DA7A42F-AE25-4A93-A166-0DE3944F32F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
          </p:nvPr>
        </p:nvSpPr>
        <p:spPr/>
        <p:txBody>
          <a:bodyPr/>
          <a:p>
            <a:fld id="{63184C48-196D-49D6-907C-ADF3A9A3F1F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0"/>
          </p:nvPr>
        </p:nvSpPr>
        <p:spPr/>
        <p:txBody>
          <a:bodyPr/>
          <a:p>
            <a:fld id="{C514EB34-99A8-4825-89C2-7EF6E02DB2A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21"/>
          </p:nvPr>
        </p:nvSpPr>
        <p:spPr/>
        <p:txBody>
          <a:bodyPr/>
          <a:p>
            <a:fld id="{FE92E51A-9838-4126-ABAF-E3FF3B7B877F}"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
    <p:spTree>
      <p:nvGrpSpPr>
        <p:cNvPr id="1" name=""/>
        <p:cNvGrpSpPr/>
        <p:nvPr/>
      </p:nvGrpSpPr>
      <p:grpSpPr>
        <a:xfrm>
          <a:off x="0" y="0"/>
          <a:ext cx="0" cy="0"/>
          <a:chOff x="0" y="0"/>
          <a:chExt cx="0" cy="0"/>
        </a:xfrm>
      </p:grpSpPr>
      <p:sp>
        <p:nvSpPr>
          <p:cNvPr id="2" name="PlaceHolder 1"/>
          <p:cNvSpPr>
            <a:spLocks noGrp="1"/>
          </p:cNvSpPr>
          <p:nvPr>
            <p:ph type="sldNum" idx="22"/>
          </p:nvPr>
        </p:nvSpPr>
        <p:spPr/>
        <p:txBody>
          <a:bodyPr/>
          <a:p>
            <a:fld id="{10741D79-F6AF-4AC4-81CC-7162312587A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7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3"/>
          </p:nvPr>
        </p:nvSpPr>
        <p:spPr/>
        <p:txBody>
          <a:bodyPr/>
          <a:p>
            <a:fld id="{970B0C5D-683F-4265-8967-BD05C748A80E}"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8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8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8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4"/>
          </p:nvPr>
        </p:nvSpPr>
        <p:spPr/>
        <p:txBody>
          <a:bodyPr/>
          <a:p>
            <a:fld id="{AA077101-9B4F-48E9-8746-0D7AE6F5AB76}"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9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9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9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5"/>
          </p:nvPr>
        </p:nvSpPr>
        <p:spPr/>
        <p:txBody>
          <a:bodyPr/>
          <a:p>
            <a:fld id="{8EF7E329-70FE-4EDA-A165-76549AA0F844}"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0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0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6"/>
          </p:nvPr>
        </p:nvSpPr>
        <p:spPr/>
        <p:txBody>
          <a:bodyPr/>
          <a:p>
            <a:fld id="{BD1CD86F-0C04-44B2-B425-CD02F25DB821}"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27"/>
          </p:nvPr>
        </p:nvSpPr>
        <p:spPr/>
        <p:txBody>
          <a:bodyPr/>
          <a:p>
            <a:fld id="{4F472977-61C8-429F-9DC7-FBAA0130EF41}"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sldNum" idx="28"/>
          </p:nvPr>
        </p:nvSpPr>
        <p:spPr/>
        <p:txBody>
          <a:bodyPr/>
          <a:p>
            <a:fld id="{C696B585-6C8B-409F-82DD-9CCB7F33B3CB}"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sldNum" idx="29"/>
          </p:nvPr>
        </p:nvSpPr>
        <p:spPr/>
        <p:txBody>
          <a:bodyPr/>
          <a:p>
            <a:fld id="{DA97C6B5-7995-4B4A-BFDC-EAF0FE7E069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3"/>
          </p:nvPr>
        </p:nvSpPr>
        <p:spPr/>
        <p:txBody>
          <a:bodyPr/>
          <a:p>
            <a:fld id="{77009A74-F892-4F4A-BCF9-B848F9EB5901}"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6">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2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9"/>
          </p:nvPr>
        </p:nvSpPr>
        <p:spPr/>
        <p:txBody>
          <a:bodyPr/>
          <a:p>
            <a:fld id="{4BF47F31-064F-4E67-8656-ACED7E49B94F}"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6">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9"/>
          </p:nvPr>
        </p:nvSpPr>
        <p:spPr/>
        <p:txBody>
          <a:bodyPr/>
          <a:p>
            <a:fld id="{BD7732A9-2D85-46D7-BFF0-8E85B10DFF4B}"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6">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29"/>
          </p:nvPr>
        </p:nvSpPr>
        <p:spPr/>
        <p:txBody>
          <a:bodyPr/>
          <a:p>
            <a:fld id="{7E6578A2-54D1-4C9C-BE36-8199234700EC}"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6">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3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29"/>
          </p:nvPr>
        </p:nvSpPr>
        <p:spPr/>
        <p:txBody>
          <a:bodyPr/>
          <a:p>
            <a:fld id="{B71A424E-08F0-4A89-B296-A1C6BD9947E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6">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29"/>
          </p:nvPr>
        </p:nvSpPr>
        <p:spPr/>
        <p:txBody>
          <a:bodyPr/>
          <a:p>
            <a:fld id="{72E20207-B512-4927-B36E-EF033C6402D2}"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6">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4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9"/>
          </p:nvPr>
        </p:nvSpPr>
        <p:spPr/>
        <p:txBody>
          <a:bodyPr/>
          <a:p>
            <a:fld id="{8B24CF29-6355-49A8-9A90-CDE6E0276F5D}"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6">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4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9"/>
          </p:nvPr>
        </p:nvSpPr>
        <p:spPr/>
        <p:txBody>
          <a:bodyPr/>
          <a:p>
            <a:fld id="{5D8911BC-A55A-4E36-BE2A-07BAF5342B51}"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6">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9"/>
          </p:nvPr>
        </p:nvSpPr>
        <p:spPr/>
        <p:txBody>
          <a:bodyPr/>
          <a:p>
            <a:fld id="{18CBAB4A-F2FF-4C88-A2C8-374D88A733A6}"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5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30"/>
          </p:nvPr>
        </p:nvSpPr>
        <p:spPr/>
        <p:txBody>
          <a:bodyPr/>
          <a:p>
            <a:fld id="{CFB3C5E9-0456-45B3-892B-29DAB89BA0AC}"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5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31"/>
          </p:nvPr>
        </p:nvSpPr>
        <p:spPr/>
        <p:txBody>
          <a:bodyPr/>
          <a:p>
            <a:fld id="{65E52DCC-4BA6-4AA3-8312-BC40F6D1EEC1}"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5D08B749-7360-4412-AE1B-2DE7C7FF1D69}"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6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32"/>
          </p:nvPr>
        </p:nvSpPr>
        <p:spPr/>
        <p:txBody>
          <a:bodyPr/>
          <a:p>
            <a:fld id="{B68E0CEF-9658-4F48-89EC-8C7074A6C3CA}"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33"/>
          </p:nvPr>
        </p:nvSpPr>
        <p:spPr/>
        <p:txBody>
          <a:bodyPr/>
          <a:p>
            <a:fld id="{7319C61E-F39B-47A1-9420-5D13602E97A8}"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21">
    <p:spTree>
      <p:nvGrpSpPr>
        <p:cNvPr id="1" name=""/>
        <p:cNvGrpSpPr/>
        <p:nvPr/>
      </p:nvGrpSpPr>
      <p:grpSpPr>
        <a:xfrm>
          <a:off x="0" y="0"/>
          <a:ext cx="0" cy="0"/>
          <a:chOff x="0" y="0"/>
          <a:chExt cx="0" cy="0"/>
        </a:xfrm>
      </p:grpSpPr>
      <p:sp>
        <p:nvSpPr>
          <p:cNvPr id="2" name="PlaceHolder 1"/>
          <p:cNvSpPr>
            <a:spLocks noGrp="1"/>
          </p:cNvSpPr>
          <p:nvPr>
            <p:ph type="sldNum" idx="34"/>
          </p:nvPr>
        </p:nvSpPr>
        <p:spPr/>
        <p:txBody>
          <a:bodyPr/>
          <a:p>
            <a:fld id="{437C31DA-2F73-477C-8342-592042468C43}"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5"/>
          </p:nvPr>
        </p:nvSpPr>
        <p:spPr/>
        <p:txBody>
          <a:bodyPr/>
          <a:p>
            <a:fld id="{F57E5A24-B09D-44F1-AD64-63DF0A491A55}"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6"/>
          </p:nvPr>
        </p:nvSpPr>
        <p:spPr/>
        <p:txBody>
          <a:bodyPr/>
          <a:p>
            <a:fld id="{8AACA5F5-AAA0-4156-8F9C-1A8C616D128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B245EA94-4E5B-4731-8DD6-C11026F5C21B}"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6"/>
          </p:nvPr>
        </p:nvSpPr>
        <p:spPr/>
        <p:txBody>
          <a:bodyPr/>
          <a:p>
            <a:fld id="{9C1C944A-769B-422C-817C-B9909A195B7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7"/>
          </p:nvPr>
        </p:nvSpPr>
        <p:spPr/>
        <p:txBody>
          <a:bodyPr/>
          <a:p>
            <a:fld id="{7CF1D054-D715-4FE9-AE43-6EC1290336BB}"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8"/>
          </p:nvPr>
        </p:nvSpPr>
        <p:spPr/>
        <p:txBody>
          <a:bodyPr/>
          <a:p>
            <a:fld id="{5FE51EEB-4E39-410A-B530-D3008345E9E3}"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9"/>
          </p:nvPr>
        </p:nvSpPr>
        <p:spPr/>
        <p:txBody>
          <a:bodyPr/>
          <a:p>
            <a:fld id="{3DA16600-7E9D-4569-99A0-2065D74FE3D3}"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 Id="rId9" Type="http://schemas.openxmlformats.org/officeDocument/2006/relationships/slideLayout" Target="../slideLayouts/slideLayout36.xml"/><Relationship Id="rId10" Type="http://schemas.openxmlformats.org/officeDocument/2006/relationships/slideLayout" Target="../slideLayouts/slideLayout37.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8.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9.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40.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41.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42.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43.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4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0" name="Google Shape;6;p11"/>
          <p:cNvSpPr/>
          <p:nvPr/>
        </p:nvSpPr>
        <p:spPr>
          <a:xfrm flipH="1" rot="10800000">
            <a:off x="0" y="1693440"/>
            <a:ext cx="9136800" cy="3450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 name="Google Shape;7;p11"/>
          <p:cNvSpPr/>
          <p:nvPr/>
        </p:nvSpPr>
        <p:spPr>
          <a:xfrm>
            <a:off x="0" y="1685880"/>
            <a:ext cx="9136800" cy="101520"/>
          </a:xfrm>
          <a:prstGeom prst="rect">
            <a:avLst/>
          </a:prstGeom>
          <a:gradFill rotWithShape="0">
            <a:gsLst>
              <a:gs pos="0">
                <a:srgbClr val="f9f9f9"/>
              </a:gs>
              <a:gs pos="36000">
                <a:srgbClr val="f9f9f9"/>
              </a:gs>
              <a:gs pos="80000">
                <a:srgbClr val="dedede"/>
              </a:gs>
              <a:gs pos="100000">
                <a:srgbClr val="999999"/>
              </a:gs>
            </a:gsLst>
            <a:lin ang="162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IN" sz="1400" strike="noStrike" u="none">
              <a:solidFill>
                <a:srgbClr val="000000"/>
              </a:solidFill>
              <a:uFillTx/>
              <a:latin typeface="Arial"/>
            </a:endParaRPr>
          </a:p>
        </p:txBody>
      </p:sp>
      <p:sp>
        <p:nvSpPr>
          <p:cNvPr id="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 name="PlaceHolder 5"/>
          <p:cNvSpPr>
            <a:spLocks noGrp="1"/>
          </p:cNvSpPr>
          <p:nvPr>
            <p:ph type="sldNum" idx="1"/>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0F7DCADA-C1EE-4FB8-AB0A-4E5E10A4C58E}"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5" name="Google Shape;6;p11"/>
          <p:cNvSpPr/>
          <p:nvPr/>
        </p:nvSpPr>
        <p:spPr>
          <a:xfrm flipH="1" rot="10800000">
            <a:off x="0" y="1693440"/>
            <a:ext cx="9136800" cy="3450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76" name="Google Shape;7;p11"/>
          <p:cNvSpPr/>
          <p:nvPr/>
        </p:nvSpPr>
        <p:spPr>
          <a:xfrm>
            <a:off x="0" y="1685880"/>
            <a:ext cx="9136800" cy="101520"/>
          </a:xfrm>
          <a:prstGeom prst="rect">
            <a:avLst/>
          </a:prstGeom>
          <a:gradFill rotWithShape="0">
            <a:gsLst>
              <a:gs pos="0">
                <a:srgbClr val="f9f9f9"/>
              </a:gs>
              <a:gs pos="36000">
                <a:srgbClr val="f9f9f9"/>
              </a:gs>
              <a:gs pos="80000">
                <a:srgbClr val="dedede"/>
              </a:gs>
              <a:gs pos="100000">
                <a:srgbClr val="999999"/>
              </a:gs>
            </a:gsLst>
            <a:lin ang="162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IN" sz="1400" strike="noStrike" u="none">
              <a:solidFill>
                <a:srgbClr val="000000"/>
              </a:solidFill>
              <a:uFillTx/>
              <a:latin typeface="Arial"/>
            </a:endParaRPr>
          </a:p>
        </p:txBody>
      </p:sp>
      <p:sp>
        <p:nvSpPr>
          <p:cNvPr id="77" name="PlaceHolder 1"/>
          <p:cNvSpPr>
            <a:spLocks noGrp="1"/>
          </p:cNvSpPr>
          <p:nvPr>
            <p:ph type="sldNum" idx="10"/>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4B9CD232-0BB0-43BB-BAC3-7D2A09BA0EE9}" type="slidenum">
              <a:rPr b="0" lang="en-US" sz="1000" strike="noStrike" u="none">
                <a:solidFill>
                  <a:schemeClr val="lt2"/>
                </a:solidFill>
                <a:uFillTx/>
                <a:latin typeface="Roboto"/>
                <a:ea typeface="Roboto"/>
              </a:rPr>
              <a:t>1</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8" name="Google Shape;6;p11"/>
          <p:cNvSpPr/>
          <p:nvPr/>
        </p:nvSpPr>
        <p:spPr>
          <a:xfrm flipH="1" rot="10800000">
            <a:off x="0" y="1693440"/>
            <a:ext cx="9136800" cy="3450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79" name="Google Shape;7;p11"/>
          <p:cNvSpPr/>
          <p:nvPr/>
        </p:nvSpPr>
        <p:spPr>
          <a:xfrm>
            <a:off x="0" y="1685880"/>
            <a:ext cx="9136800" cy="101520"/>
          </a:xfrm>
          <a:prstGeom prst="rect">
            <a:avLst/>
          </a:prstGeom>
          <a:gradFill rotWithShape="0">
            <a:gsLst>
              <a:gs pos="0">
                <a:srgbClr val="f9f9f9"/>
              </a:gs>
              <a:gs pos="36000">
                <a:srgbClr val="f9f9f9"/>
              </a:gs>
              <a:gs pos="80000">
                <a:srgbClr val="dedede"/>
              </a:gs>
              <a:gs pos="100000">
                <a:srgbClr val="999999"/>
              </a:gs>
            </a:gsLst>
            <a:lin ang="162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IN" sz="1400" strike="noStrike" u="none">
              <a:solidFill>
                <a:srgbClr val="000000"/>
              </a:solidFill>
              <a:uFillTx/>
              <a:latin typeface="Arial"/>
            </a:endParaRPr>
          </a:p>
        </p:txBody>
      </p:sp>
      <p:sp>
        <p:nvSpPr>
          <p:cNvPr id="8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1"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2"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3"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4" name="PlaceHolder 5"/>
          <p:cNvSpPr>
            <a:spLocks noGrp="1"/>
          </p:cNvSpPr>
          <p:nvPr>
            <p:ph type="sldNum" idx="11"/>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E433B7F5-99E3-4A97-A490-2450B13BAB6B}"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89" name="Google Shape;6;p11"/>
          <p:cNvSpPr/>
          <p:nvPr/>
        </p:nvSpPr>
        <p:spPr>
          <a:xfrm flipH="1" rot="10800000">
            <a:off x="0" y="1693440"/>
            <a:ext cx="9136800" cy="3450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90" name="Google Shape;7;p11"/>
          <p:cNvSpPr/>
          <p:nvPr/>
        </p:nvSpPr>
        <p:spPr>
          <a:xfrm>
            <a:off x="0" y="1685880"/>
            <a:ext cx="9136800" cy="101520"/>
          </a:xfrm>
          <a:prstGeom prst="rect">
            <a:avLst/>
          </a:prstGeom>
          <a:gradFill rotWithShape="0">
            <a:gsLst>
              <a:gs pos="0">
                <a:srgbClr val="f9f9f9"/>
              </a:gs>
              <a:gs pos="36000">
                <a:srgbClr val="f9f9f9"/>
              </a:gs>
              <a:gs pos="80000">
                <a:srgbClr val="dedede"/>
              </a:gs>
              <a:gs pos="100000">
                <a:srgbClr val="999999"/>
              </a:gs>
            </a:gsLst>
            <a:lin ang="162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IN" sz="1400" strike="noStrike" u="none">
              <a:solidFill>
                <a:srgbClr val="000000"/>
              </a:solidFill>
              <a:uFillTx/>
              <a:latin typeface="Arial"/>
            </a:endParaRPr>
          </a:p>
        </p:txBody>
      </p:sp>
      <p:sp>
        <p:nvSpPr>
          <p:cNvPr id="9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92"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3"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4" name="PlaceHolder 4"/>
          <p:cNvSpPr>
            <a:spLocks noGrp="1"/>
          </p:cNvSpPr>
          <p:nvPr>
            <p:ph type="body"/>
          </p:nvPr>
        </p:nvSpPr>
        <p:spPr>
          <a:xfrm>
            <a:off x="4674240" y="276192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5" name="PlaceHolder 5"/>
          <p:cNvSpPr>
            <a:spLocks noGrp="1"/>
          </p:cNvSpPr>
          <p:nvPr>
            <p:ph type="sldNum" idx="12"/>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B6069B28-25E8-4905-9C0F-402B7AF8AF0C}"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00" name="Google Shape;72;p13"/>
          <p:cNvSpPr/>
          <p:nvPr/>
        </p:nvSpPr>
        <p:spPr>
          <a:xfrm flipH="1" rot="10800000">
            <a:off x="0" y="829440"/>
            <a:ext cx="9136800" cy="4314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0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02"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3"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4"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5" name="PlaceHolder 5"/>
          <p:cNvSpPr>
            <a:spLocks noGrp="1"/>
          </p:cNvSpPr>
          <p:nvPr>
            <p:ph type="sldNum" idx="13"/>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70F24954-9ACF-46B0-B4AC-F3250E8A6828}"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10" name="Google Shape;72;p13"/>
          <p:cNvSpPr/>
          <p:nvPr/>
        </p:nvSpPr>
        <p:spPr>
          <a:xfrm flipH="1" rot="10800000">
            <a:off x="0" y="829440"/>
            <a:ext cx="9136800" cy="4314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1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2" name="PlaceHolder 2"/>
          <p:cNvSpPr>
            <a:spLocks noGrp="1"/>
          </p:cNvSpPr>
          <p:nvPr>
            <p:ph type="body"/>
          </p:nvPr>
        </p:nvSpPr>
        <p:spPr>
          <a:xfrm>
            <a:off x="457200" y="1203480"/>
            <a:ext cx="822888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13" name="PlaceHolder 3"/>
          <p:cNvSpPr>
            <a:spLocks noGrp="1"/>
          </p:cNvSpPr>
          <p:nvPr>
            <p:ph type="body"/>
          </p:nvPr>
        </p:nvSpPr>
        <p:spPr>
          <a:xfrm>
            <a:off x="457200" y="2761920"/>
            <a:ext cx="822888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14" name="PlaceHolder 4"/>
          <p:cNvSpPr>
            <a:spLocks noGrp="1"/>
          </p:cNvSpPr>
          <p:nvPr>
            <p:ph type="sldNum" idx="14"/>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21B4DC66-B723-434C-96DA-AD0F80CA00CF}"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18" name="Google Shape;72;p13"/>
          <p:cNvSpPr/>
          <p:nvPr/>
        </p:nvSpPr>
        <p:spPr>
          <a:xfrm flipH="1" rot="10800000">
            <a:off x="0" y="829440"/>
            <a:ext cx="9136800" cy="4314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1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0"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1"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2"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3" name="PlaceHolder 5"/>
          <p:cNvSpPr>
            <a:spLocks noGrp="1"/>
          </p:cNvSpPr>
          <p:nvPr>
            <p:ph type="body"/>
          </p:nvPr>
        </p:nvSpPr>
        <p:spPr>
          <a:xfrm>
            <a:off x="4674240" y="276192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4" name="PlaceHolder 6"/>
          <p:cNvSpPr>
            <a:spLocks noGrp="1"/>
          </p:cNvSpPr>
          <p:nvPr>
            <p:ph type="sldNum" idx="15"/>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1A06BABE-14DC-4CB9-A021-CBF05E92B145}"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30" name="Google Shape;72;p13"/>
          <p:cNvSpPr/>
          <p:nvPr/>
        </p:nvSpPr>
        <p:spPr>
          <a:xfrm flipH="1" rot="10800000">
            <a:off x="0" y="829440"/>
            <a:ext cx="9136800" cy="4314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3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32" name="PlaceHolder 2"/>
          <p:cNvSpPr>
            <a:spLocks noGrp="1"/>
          </p:cNvSpPr>
          <p:nvPr>
            <p:ph type="body"/>
          </p:nvPr>
        </p:nvSpPr>
        <p:spPr>
          <a:xfrm>
            <a:off x="457200" y="120348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3" name="PlaceHolder 3"/>
          <p:cNvSpPr>
            <a:spLocks noGrp="1"/>
          </p:cNvSpPr>
          <p:nvPr>
            <p:ph type="body"/>
          </p:nvPr>
        </p:nvSpPr>
        <p:spPr>
          <a:xfrm>
            <a:off x="3239640" y="120348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4" name="PlaceHolder 4"/>
          <p:cNvSpPr>
            <a:spLocks noGrp="1"/>
          </p:cNvSpPr>
          <p:nvPr>
            <p:ph type="body"/>
          </p:nvPr>
        </p:nvSpPr>
        <p:spPr>
          <a:xfrm>
            <a:off x="6022080" y="120348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5" name="PlaceHolder 5"/>
          <p:cNvSpPr>
            <a:spLocks noGrp="1"/>
          </p:cNvSpPr>
          <p:nvPr>
            <p:ph type="body"/>
          </p:nvPr>
        </p:nvSpPr>
        <p:spPr>
          <a:xfrm>
            <a:off x="457200" y="276192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6" name="PlaceHolder 6"/>
          <p:cNvSpPr>
            <a:spLocks noGrp="1"/>
          </p:cNvSpPr>
          <p:nvPr>
            <p:ph type="body"/>
          </p:nvPr>
        </p:nvSpPr>
        <p:spPr>
          <a:xfrm>
            <a:off x="3239640" y="276192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7" name="PlaceHolder 7"/>
          <p:cNvSpPr>
            <a:spLocks noGrp="1"/>
          </p:cNvSpPr>
          <p:nvPr>
            <p:ph type="body"/>
          </p:nvPr>
        </p:nvSpPr>
        <p:spPr>
          <a:xfrm>
            <a:off x="6022080" y="276192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8" name="PlaceHolder 8"/>
          <p:cNvSpPr>
            <a:spLocks noGrp="1"/>
          </p:cNvSpPr>
          <p:nvPr>
            <p:ph type="sldNum" idx="16"/>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9D738D75-867E-49BD-ACA7-6347A4FDAB81}"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39" name="Google Shape;72;p13"/>
          <p:cNvSpPr/>
          <p:nvPr/>
        </p:nvSpPr>
        <p:spPr>
          <a:xfrm flipH="1" rot="10800000">
            <a:off x="0" y="829440"/>
            <a:ext cx="9136800" cy="4314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40" name="PlaceHolder 1"/>
          <p:cNvSpPr>
            <a:spLocks noGrp="1"/>
          </p:cNvSpPr>
          <p:nvPr>
            <p:ph type="sldNum" idx="17"/>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EFF1B3FC-E08C-40C3-94B7-EAEB614FBCD8}" type="slidenum">
              <a:rPr b="0" lang="en-US" sz="1000" strike="noStrike" u="none">
                <a:solidFill>
                  <a:schemeClr val="lt2"/>
                </a:solidFill>
                <a:uFillTx/>
                <a:latin typeface="Roboto"/>
                <a:ea typeface="Roboto"/>
              </a:rPr>
              <a:t>1</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41" name="Google Shape;72;p13"/>
          <p:cNvSpPr/>
          <p:nvPr/>
        </p:nvSpPr>
        <p:spPr>
          <a:xfrm flipH="1" rot="10800000">
            <a:off x="0" y="829440"/>
            <a:ext cx="9136800" cy="4314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4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43" name="PlaceHolder 2"/>
          <p:cNvSpPr>
            <a:spLocks noGrp="1"/>
          </p:cNvSpPr>
          <p:nvPr>
            <p:ph type="sldNum" idx="18"/>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B7F60278-D890-4385-A037-EB663E7CC22F}" type="slidenum">
              <a:rPr b="0" lang="en-US" sz="1000" strike="noStrike" u="none">
                <a:solidFill>
                  <a:schemeClr val="lt2"/>
                </a:solidFill>
                <a:uFillTx/>
                <a:latin typeface="Roboto"/>
                <a:ea typeface="Roboto"/>
              </a:rPr>
              <a:t>1</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46" name="Google Shape;72;p13"/>
          <p:cNvSpPr/>
          <p:nvPr/>
        </p:nvSpPr>
        <p:spPr>
          <a:xfrm flipH="1" rot="10800000">
            <a:off x="0" y="829440"/>
            <a:ext cx="9136800" cy="4314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4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48"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9" name="PlaceHolder 3"/>
          <p:cNvSpPr>
            <a:spLocks noGrp="1"/>
          </p:cNvSpPr>
          <p:nvPr>
            <p:ph type="sldNum" idx="19"/>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80DAE89A-D731-47E7-8F84-CC80A20EA568}"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1" name="Google Shape;6;p11"/>
          <p:cNvSpPr/>
          <p:nvPr/>
        </p:nvSpPr>
        <p:spPr>
          <a:xfrm flipH="1" rot="10800000">
            <a:off x="0" y="1693440"/>
            <a:ext cx="9136800" cy="3450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2" name="Google Shape;7;p11"/>
          <p:cNvSpPr/>
          <p:nvPr/>
        </p:nvSpPr>
        <p:spPr>
          <a:xfrm>
            <a:off x="0" y="1685880"/>
            <a:ext cx="9136800" cy="101520"/>
          </a:xfrm>
          <a:prstGeom prst="rect">
            <a:avLst/>
          </a:prstGeom>
          <a:gradFill rotWithShape="0">
            <a:gsLst>
              <a:gs pos="0">
                <a:srgbClr val="f9f9f9"/>
              </a:gs>
              <a:gs pos="36000">
                <a:srgbClr val="f9f9f9"/>
              </a:gs>
              <a:gs pos="80000">
                <a:srgbClr val="dedede"/>
              </a:gs>
              <a:gs pos="100000">
                <a:srgbClr val="999999"/>
              </a:gs>
            </a:gsLst>
            <a:lin ang="162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4" name="PlaceHolder 2"/>
          <p:cNvSpPr>
            <a:spLocks noGrp="1"/>
          </p:cNvSpPr>
          <p:nvPr>
            <p:ph type="body"/>
          </p:nvPr>
        </p:nvSpPr>
        <p:spPr>
          <a:xfrm>
            <a:off x="457200" y="1203480"/>
            <a:ext cx="822888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 name="PlaceHolder 3"/>
          <p:cNvSpPr>
            <a:spLocks noGrp="1"/>
          </p:cNvSpPr>
          <p:nvPr>
            <p:ph type="body"/>
          </p:nvPr>
        </p:nvSpPr>
        <p:spPr>
          <a:xfrm>
            <a:off x="457200" y="2761920"/>
            <a:ext cx="822888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 name="PlaceHolder 4"/>
          <p:cNvSpPr>
            <a:spLocks noGrp="1"/>
          </p:cNvSpPr>
          <p:nvPr>
            <p:ph type="sldNum" idx="2"/>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F4A6D159-C324-4A10-8952-389739710693}"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52" name="Google Shape;72;p13"/>
          <p:cNvSpPr/>
          <p:nvPr/>
        </p:nvSpPr>
        <p:spPr>
          <a:xfrm flipH="1" rot="10800000">
            <a:off x="0" y="829440"/>
            <a:ext cx="9136800" cy="4314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5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5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6" name="PlaceHolder 4"/>
          <p:cNvSpPr>
            <a:spLocks noGrp="1"/>
          </p:cNvSpPr>
          <p:nvPr>
            <p:ph type="sldNum" idx="20"/>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1FD21E0E-01E1-41C6-B705-107857D0D2C7}"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60" name="Google Shape;72;p13"/>
          <p:cNvSpPr/>
          <p:nvPr/>
        </p:nvSpPr>
        <p:spPr>
          <a:xfrm flipH="1" rot="10800000">
            <a:off x="0" y="829440"/>
            <a:ext cx="9136800" cy="4314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6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62" name="PlaceHolder 2"/>
          <p:cNvSpPr>
            <a:spLocks noGrp="1"/>
          </p:cNvSpPr>
          <p:nvPr>
            <p:ph type="sldNum" idx="21"/>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48E753C0-0863-4494-80D3-CCA7079537DE}"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64" name="Google Shape;72;p13"/>
          <p:cNvSpPr/>
          <p:nvPr/>
        </p:nvSpPr>
        <p:spPr>
          <a:xfrm flipH="1" rot="10800000">
            <a:off x="0" y="829440"/>
            <a:ext cx="9136800" cy="4314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65" name="PlaceHolder 1"/>
          <p:cNvSpPr>
            <a:spLocks noGrp="1"/>
          </p:cNvSpPr>
          <p:nvPr>
            <p:ph type="sldNum" idx="22"/>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CA611A70-E890-4F93-892A-AD04D5BA4B62}"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66" name="Google Shape;72;p13"/>
          <p:cNvSpPr/>
          <p:nvPr/>
        </p:nvSpPr>
        <p:spPr>
          <a:xfrm flipH="1" rot="10800000">
            <a:off x="0" y="829440"/>
            <a:ext cx="9136800" cy="4314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6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68"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9"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0"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1" name="PlaceHolder 5"/>
          <p:cNvSpPr>
            <a:spLocks noGrp="1"/>
          </p:cNvSpPr>
          <p:nvPr>
            <p:ph type="sldNum" idx="23"/>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EBBFB3B4-65A8-4708-9345-2D1320AEEF9A}"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76" name="Google Shape;72;p13"/>
          <p:cNvSpPr/>
          <p:nvPr/>
        </p:nvSpPr>
        <p:spPr>
          <a:xfrm flipH="1" rot="10800000">
            <a:off x="0" y="829440"/>
            <a:ext cx="9136800" cy="4314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17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78"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9"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0" name="PlaceHolder 4"/>
          <p:cNvSpPr>
            <a:spLocks noGrp="1"/>
          </p:cNvSpPr>
          <p:nvPr>
            <p:ph type="body"/>
          </p:nvPr>
        </p:nvSpPr>
        <p:spPr>
          <a:xfrm>
            <a:off x="4674240" y="276192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1" name="PlaceHolder 5"/>
          <p:cNvSpPr>
            <a:spLocks noGrp="1"/>
          </p:cNvSpPr>
          <p:nvPr>
            <p:ph type="sldNum" idx="24"/>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2A907D3F-F860-4D62-8B01-23F3C754C107}"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87"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8"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9"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0" name="PlaceHolder 5"/>
          <p:cNvSpPr>
            <a:spLocks noGrp="1"/>
          </p:cNvSpPr>
          <p:nvPr>
            <p:ph type="sldNum" idx="25"/>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E660620D-CD8B-4566-883D-2D5FB6D56A61}"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96" name="PlaceHolder 2"/>
          <p:cNvSpPr>
            <a:spLocks noGrp="1"/>
          </p:cNvSpPr>
          <p:nvPr>
            <p:ph type="body"/>
          </p:nvPr>
        </p:nvSpPr>
        <p:spPr>
          <a:xfrm>
            <a:off x="457200" y="1203480"/>
            <a:ext cx="822888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7" name="PlaceHolder 3"/>
          <p:cNvSpPr>
            <a:spLocks noGrp="1"/>
          </p:cNvSpPr>
          <p:nvPr>
            <p:ph type="body"/>
          </p:nvPr>
        </p:nvSpPr>
        <p:spPr>
          <a:xfrm>
            <a:off x="457200" y="2761920"/>
            <a:ext cx="822888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8" name="PlaceHolder 4"/>
          <p:cNvSpPr>
            <a:spLocks noGrp="1"/>
          </p:cNvSpPr>
          <p:nvPr>
            <p:ph type="sldNum" idx="26"/>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64BF975A-EEF5-4F96-820F-8FCEDD06B8D9}"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3"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4"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5"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6" name="PlaceHolder 5"/>
          <p:cNvSpPr>
            <a:spLocks noGrp="1"/>
          </p:cNvSpPr>
          <p:nvPr>
            <p:ph type="body"/>
          </p:nvPr>
        </p:nvSpPr>
        <p:spPr>
          <a:xfrm>
            <a:off x="4674240" y="276192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7" name="PlaceHolder 6"/>
          <p:cNvSpPr>
            <a:spLocks noGrp="1"/>
          </p:cNvSpPr>
          <p:nvPr>
            <p:ph type="sldNum" idx="27"/>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3FC5B424-167B-4FAE-9522-1D04C9E3E299}"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14" name="PlaceHolder 2"/>
          <p:cNvSpPr>
            <a:spLocks noGrp="1"/>
          </p:cNvSpPr>
          <p:nvPr>
            <p:ph type="body"/>
          </p:nvPr>
        </p:nvSpPr>
        <p:spPr>
          <a:xfrm>
            <a:off x="457200" y="120348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5" name="PlaceHolder 3"/>
          <p:cNvSpPr>
            <a:spLocks noGrp="1"/>
          </p:cNvSpPr>
          <p:nvPr>
            <p:ph type="body"/>
          </p:nvPr>
        </p:nvSpPr>
        <p:spPr>
          <a:xfrm>
            <a:off x="3239640" y="120348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6" name="PlaceHolder 4"/>
          <p:cNvSpPr>
            <a:spLocks noGrp="1"/>
          </p:cNvSpPr>
          <p:nvPr>
            <p:ph type="body"/>
          </p:nvPr>
        </p:nvSpPr>
        <p:spPr>
          <a:xfrm>
            <a:off x="6022080" y="120348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7" name="PlaceHolder 5"/>
          <p:cNvSpPr>
            <a:spLocks noGrp="1"/>
          </p:cNvSpPr>
          <p:nvPr>
            <p:ph type="body"/>
          </p:nvPr>
        </p:nvSpPr>
        <p:spPr>
          <a:xfrm>
            <a:off x="457200" y="276192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8" name="PlaceHolder 6"/>
          <p:cNvSpPr>
            <a:spLocks noGrp="1"/>
          </p:cNvSpPr>
          <p:nvPr>
            <p:ph type="body"/>
          </p:nvPr>
        </p:nvSpPr>
        <p:spPr>
          <a:xfrm>
            <a:off x="3239640" y="276192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9" name="PlaceHolder 7"/>
          <p:cNvSpPr>
            <a:spLocks noGrp="1"/>
          </p:cNvSpPr>
          <p:nvPr>
            <p:ph type="body"/>
          </p:nvPr>
        </p:nvSpPr>
        <p:spPr>
          <a:xfrm>
            <a:off x="6022080" y="276192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0" name="PlaceHolder 8"/>
          <p:cNvSpPr>
            <a:spLocks noGrp="1"/>
          </p:cNvSpPr>
          <p:nvPr>
            <p:ph type="sldNum" idx="28"/>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D4E8D81C-B150-4637-BB65-58A77990AB7D}"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21" name="PlaceHolder 1"/>
          <p:cNvSpPr>
            <a:spLocks noGrp="1"/>
          </p:cNvSpPr>
          <p:nvPr>
            <p:ph type="sldNum" idx="29"/>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F9893BD4-2055-4A78-8EDE-072E2338ABE6}"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
        <p:nvSpPr>
          <p:cNvPr id="22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trike="noStrike" u="none">
                <a:solidFill>
                  <a:srgbClr val="000000"/>
                </a:solidFill>
                <a:uFillTx/>
                <a:latin typeface="Arial"/>
              </a:rPr>
              <a:t>Click to edit the title text format</a:t>
            </a:r>
            <a:endParaRPr b="0" lang="en-IN" sz="4400" strike="noStrike" u="none">
              <a:solidFill>
                <a:srgbClr val="000000"/>
              </a:solidFill>
              <a:uFillTx/>
              <a:latin typeface="Arial"/>
            </a:endParaRPr>
          </a:p>
        </p:txBody>
      </p:sp>
      <p:sp>
        <p:nvSpPr>
          <p:cNvPr id="22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uFillTx/>
                <a:latin typeface="Arial"/>
              </a:rPr>
              <a:t>Click to edit the outline text format</a:t>
            </a:r>
            <a:endParaRPr b="0" lang="en-IN"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uFillTx/>
                <a:latin typeface="Arial"/>
              </a:rPr>
              <a:t>Second Outline Level</a:t>
            </a:r>
            <a:endParaRPr b="0" lang="en-IN"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0" name="Google Shape;6;p11"/>
          <p:cNvSpPr/>
          <p:nvPr/>
        </p:nvSpPr>
        <p:spPr>
          <a:xfrm flipH="1" rot="10800000">
            <a:off x="0" y="1693440"/>
            <a:ext cx="9136800" cy="3450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21" name="Google Shape;7;p11"/>
          <p:cNvSpPr/>
          <p:nvPr/>
        </p:nvSpPr>
        <p:spPr>
          <a:xfrm>
            <a:off x="0" y="1685880"/>
            <a:ext cx="9136800" cy="101520"/>
          </a:xfrm>
          <a:prstGeom prst="rect">
            <a:avLst/>
          </a:prstGeom>
          <a:gradFill rotWithShape="0">
            <a:gsLst>
              <a:gs pos="0">
                <a:srgbClr val="f9f9f9"/>
              </a:gs>
              <a:gs pos="36000">
                <a:srgbClr val="f9f9f9"/>
              </a:gs>
              <a:gs pos="80000">
                <a:srgbClr val="dedede"/>
              </a:gs>
              <a:gs pos="100000">
                <a:srgbClr val="999999"/>
              </a:gs>
            </a:gsLst>
            <a:lin ang="162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IN" sz="1400" strike="noStrike" u="none">
              <a:solidFill>
                <a:srgbClr val="000000"/>
              </a:solidFill>
              <a:uFillTx/>
              <a:latin typeface="Arial"/>
            </a:endParaRPr>
          </a:p>
        </p:txBody>
      </p:sp>
      <p:sp>
        <p:nvSpPr>
          <p:cNvPr id="2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3"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6" name="PlaceHolder 5"/>
          <p:cNvSpPr>
            <a:spLocks noGrp="1"/>
          </p:cNvSpPr>
          <p:nvPr>
            <p:ph type="body"/>
          </p:nvPr>
        </p:nvSpPr>
        <p:spPr>
          <a:xfrm>
            <a:off x="4674240" y="276192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7" name="PlaceHolder 6"/>
          <p:cNvSpPr>
            <a:spLocks noGrp="1"/>
          </p:cNvSpPr>
          <p:nvPr>
            <p:ph type="sldNum" idx="3"/>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C54C0AE9-4336-4AF6-AC68-49314EB53B18}"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51" name="PlaceHolder 2"/>
          <p:cNvSpPr>
            <a:spLocks noGrp="1"/>
          </p:cNvSpPr>
          <p:nvPr>
            <p:ph type="sldNum" idx="30"/>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F081D0C2-5E65-4BF9-ADF0-8A911EB1F148}"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5"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55"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6" name="PlaceHolder 3"/>
          <p:cNvSpPr>
            <a:spLocks noGrp="1"/>
          </p:cNvSpPr>
          <p:nvPr>
            <p:ph type="sldNum" idx="31"/>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5717E725-6121-489C-BC39-CDAC3C52BDC1}"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7"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0"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61"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62" name="PlaceHolder 4"/>
          <p:cNvSpPr>
            <a:spLocks noGrp="1"/>
          </p:cNvSpPr>
          <p:nvPr>
            <p:ph type="sldNum" idx="32"/>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1CF38421-2A2D-4931-9E07-561D26440950}"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9"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7" name="PlaceHolder 2"/>
          <p:cNvSpPr>
            <a:spLocks noGrp="1"/>
          </p:cNvSpPr>
          <p:nvPr>
            <p:ph type="sldNum" idx="33"/>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9E20DA2F-2E65-4AA9-9AD9-29DDBBE397B3}"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1"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69" name="PlaceHolder 1"/>
          <p:cNvSpPr>
            <a:spLocks noGrp="1"/>
          </p:cNvSpPr>
          <p:nvPr>
            <p:ph type="sldNum" idx="34"/>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3ADB7BBD-1E51-403D-BBF9-A7DD4C2DE57A}"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3"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71"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72"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73" name="PlaceHolder 4"/>
          <p:cNvSpPr>
            <a:spLocks noGrp="1"/>
          </p:cNvSpPr>
          <p:nvPr>
            <p:ph type="body"/>
          </p:nvPr>
        </p:nvSpPr>
        <p:spPr>
          <a:xfrm>
            <a:off x="457200" y="276192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74" name="PlaceHolder 5"/>
          <p:cNvSpPr>
            <a:spLocks noGrp="1"/>
          </p:cNvSpPr>
          <p:nvPr>
            <p:ph type="sldNum" idx="35"/>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7C68E7F8-A8C7-40FD-9E4C-BE33A479C33E}"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5"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80"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81"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82" name="PlaceHolder 4"/>
          <p:cNvSpPr>
            <a:spLocks noGrp="1"/>
          </p:cNvSpPr>
          <p:nvPr>
            <p:ph type="body"/>
          </p:nvPr>
        </p:nvSpPr>
        <p:spPr>
          <a:xfrm>
            <a:off x="4674240" y="2761920"/>
            <a:ext cx="4015440" cy="142236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83" name="PlaceHolder 5"/>
          <p:cNvSpPr>
            <a:spLocks noGrp="1"/>
          </p:cNvSpPr>
          <p:nvPr>
            <p:ph type="sldNum" idx="36"/>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21D9E821-7F87-42A5-85CD-05DABAD37137}"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7"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3" name="Google Shape;6;p11"/>
          <p:cNvSpPr/>
          <p:nvPr/>
        </p:nvSpPr>
        <p:spPr>
          <a:xfrm flipH="1" rot="10800000">
            <a:off x="0" y="1693440"/>
            <a:ext cx="9136800" cy="3450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34" name="Google Shape;7;p11"/>
          <p:cNvSpPr/>
          <p:nvPr/>
        </p:nvSpPr>
        <p:spPr>
          <a:xfrm>
            <a:off x="0" y="1685880"/>
            <a:ext cx="9136800" cy="101520"/>
          </a:xfrm>
          <a:prstGeom prst="rect">
            <a:avLst/>
          </a:prstGeom>
          <a:gradFill rotWithShape="0">
            <a:gsLst>
              <a:gs pos="0">
                <a:srgbClr val="f9f9f9"/>
              </a:gs>
              <a:gs pos="36000">
                <a:srgbClr val="f9f9f9"/>
              </a:gs>
              <a:gs pos="80000">
                <a:srgbClr val="dedede"/>
              </a:gs>
              <a:gs pos="100000">
                <a:srgbClr val="999999"/>
              </a:gs>
            </a:gsLst>
            <a:lin ang="162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IN" sz="1400" strike="noStrike" u="none">
              <a:solidFill>
                <a:srgbClr val="000000"/>
              </a:solidFill>
              <a:uFillTx/>
              <a:latin typeface="Arial"/>
            </a:endParaRPr>
          </a:p>
        </p:txBody>
      </p:sp>
      <p:sp>
        <p:nvSpPr>
          <p:cNvPr id="3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 name="PlaceHolder 2"/>
          <p:cNvSpPr>
            <a:spLocks noGrp="1"/>
          </p:cNvSpPr>
          <p:nvPr>
            <p:ph type="body"/>
          </p:nvPr>
        </p:nvSpPr>
        <p:spPr>
          <a:xfrm>
            <a:off x="457200" y="120348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7" name="PlaceHolder 3"/>
          <p:cNvSpPr>
            <a:spLocks noGrp="1"/>
          </p:cNvSpPr>
          <p:nvPr>
            <p:ph type="body"/>
          </p:nvPr>
        </p:nvSpPr>
        <p:spPr>
          <a:xfrm>
            <a:off x="3239640" y="120348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 name="PlaceHolder 4"/>
          <p:cNvSpPr>
            <a:spLocks noGrp="1"/>
          </p:cNvSpPr>
          <p:nvPr>
            <p:ph type="body"/>
          </p:nvPr>
        </p:nvSpPr>
        <p:spPr>
          <a:xfrm>
            <a:off x="6022080" y="120348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 name="PlaceHolder 5"/>
          <p:cNvSpPr>
            <a:spLocks noGrp="1"/>
          </p:cNvSpPr>
          <p:nvPr>
            <p:ph type="body"/>
          </p:nvPr>
        </p:nvSpPr>
        <p:spPr>
          <a:xfrm>
            <a:off x="457200" y="276192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 name="PlaceHolder 6"/>
          <p:cNvSpPr>
            <a:spLocks noGrp="1"/>
          </p:cNvSpPr>
          <p:nvPr>
            <p:ph type="body"/>
          </p:nvPr>
        </p:nvSpPr>
        <p:spPr>
          <a:xfrm>
            <a:off x="3239640" y="276192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 name="PlaceHolder 7"/>
          <p:cNvSpPr>
            <a:spLocks noGrp="1"/>
          </p:cNvSpPr>
          <p:nvPr>
            <p:ph type="body"/>
          </p:nvPr>
        </p:nvSpPr>
        <p:spPr>
          <a:xfrm>
            <a:off x="6022080" y="2761920"/>
            <a:ext cx="2649240" cy="142236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 name="PlaceHolder 8"/>
          <p:cNvSpPr>
            <a:spLocks noGrp="1"/>
          </p:cNvSpPr>
          <p:nvPr>
            <p:ph type="sldNum" idx="4"/>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C43434D6-E96A-4956-98B0-441AFE51A448}"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3" name="Google Shape;6;p11"/>
          <p:cNvSpPr/>
          <p:nvPr/>
        </p:nvSpPr>
        <p:spPr>
          <a:xfrm flipH="1" rot="10800000">
            <a:off x="0" y="1693440"/>
            <a:ext cx="9136800" cy="3450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44" name="Google Shape;7;p11"/>
          <p:cNvSpPr/>
          <p:nvPr/>
        </p:nvSpPr>
        <p:spPr>
          <a:xfrm>
            <a:off x="0" y="1685880"/>
            <a:ext cx="9136800" cy="101520"/>
          </a:xfrm>
          <a:prstGeom prst="rect">
            <a:avLst/>
          </a:prstGeom>
          <a:gradFill rotWithShape="0">
            <a:gsLst>
              <a:gs pos="0">
                <a:srgbClr val="f9f9f9"/>
              </a:gs>
              <a:gs pos="36000">
                <a:srgbClr val="f9f9f9"/>
              </a:gs>
              <a:gs pos="80000">
                <a:srgbClr val="dedede"/>
              </a:gs>
              <a:gs pos="100000">
                <a:srgbClr val="999999"/>
              </a:gs>
            </a:gsLst>
            <a:lin ang="162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IN" sz="1400" strike="noStrike" u="none">
              <a:solidFill>
                <a:srgbClr val="000000"/>
              </a:solidFill>
              <a:uFillTx/>
              <a:latin typeface="Arial"/>
            </a:endParaRPr>
          </a:p>
        </p:txBody>
      </p:sp>
      <p:sp>
        <p:nvSpPr>
          <p:cNvPr id="45" name="PlaceHolder 1"/>
          <p:cNvSpPr>
            <a:spLocks noGrp="1"/>
          </p:cNvSpPr>
          <p:nvPr>
            <p:ph type="sldNum" idx="5"/>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5A400DD0-45A9-4739-BB4D-D6F6A01BD832}" type="slidenum">
              <a:rPr b="0" lang="en-US" sz="1000" strike="noStrike" u="none">
                <a:solidFill>
                  <a:schemeClr val="lt2"/>
                </a:solidFill>
                <a:uFillTx/>
                <a:latin typeface="Roboto"/>
                <a:ea typeface="Roboto"/>
              </a:rPr>
              <a:t>1</a:t>
            </a:fld>
            <a:endParaRPr b="0" lang="en-IN" sz="1000" strike="noStrike" u="none">
              <a:solidFill>
                <a:srgbClr val="000000"/>
              </a:solidFill>
              <a:uFillTx/>
              <a:latin typeface="Times New Roman"/>
            </a:endParaRPr>
          </a:p>
        </p:txBody>
      </p:sp>
      <p:sp>
        <p:nvSpPr>
          <p:cNvPr id="4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trike="noStrike" u="none">
                <a:solidFill>
                  <a:srgbClr val="000000"/>
                </a:solidFill>
                <a:uFillTx/>
                <a:latin typeface="Arial"/>
              </a:rPr>
              <a:t>Click to edit the title text format</a:t>
            </a:r>
            <a:endParaRPr b="0" lang="en-IN" sz="4400" strike="noStrike" u="none">
              <a:solidFill>
                <a:srgbClr val="000000"/>
              </a:solidFill>
              <a:uFillTx/>
              <a:latin typeface="Arial"/>
            </a:endParaRPr>
          </a:p>
        </p:txBody>
      </p:sp>
      <p:sp>
        <p:nvSpPr>
          <p:cNvPr id="4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uFillTx/>
                <a:latin typeface="Arial"/>
              </a:rPr>
              <a:t>Click to edit the outline text format</a:t>
            </a:r>
            <a:endParaRPr b="0" lang="en-IN"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uFillTx/>
                <a:latin typeface="Arial"/>
              </a:rPr>
              <a:t>Second Outline Level</a:t>
            </a:r>
            <a:endParaRPr b="0" lang="en-IN"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8" name="Google Shape;6;p11"/>
          <p:cNvSpPr/>
          <p:nvPr/>
        </p:nvSpPr>
        <p:spPr>
          <a:xfrm flipH="1" rot="10800000">
            <a:off x="0" y="1693440"/>
            <a:ext cx="9136800" cy="3450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49" name="Google Shape;7;p11"/>
          <p:cNvSpPr/>
          <p:nvPr/>
        </p:nvSpPr>
        <p:spPr>
          <a:xfrm>
            <a:off x="0" y="1685880"/>
            <a:ext cx="9136800" cy="101520"/>
          </a:xfrm>
          <a:prstGeom prst="rect">
            <a:avLst/>
          </a:prstGeom>
          <a:gradFill rotWithShape="0">
            <a:gsLst>
              <a:gs pos="0">
                <a:srgbClr val="f9f9f9"/>
              </a:gs>
              <a:gs pos="36000">
                <a:srgbClr val="f9f9f9"/>
              </a:gs>
              <a:gs pos="80000">
                <a:srgbClr val="dedede"/>
              </a:gs>
              <a:gs pos="100000">
                <a:srgbClr val="999999"/>
              </a:gs>
            </a:gsLst>
            <a:lin ang="162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IN" sz="1400" strike="noStrike" u="none">
              <a:solidFill>
                <a:srgbClr val="000000"/>
              </a:solidFill>
              <a:uFillTx/>
              <a:latin typeface="Arial"/>
            </a:endParaRPr>
          </a:p>
        </p:txBody>
      </p:sp>
      <p:sp>
        <p:nvSpPr>
          <p:cNvPr id="5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1" name="PlaceHolder 2"/>
          <p:cNvSpPr>
            <a:spLocks noGrp="1"/>
          </p:cNvSpPr>
          <p:nvPr>
            <p:ph type="sldNum" idx="6"/>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E0F11B10-09D1-4EE5-B2E2-0248EA95BD7F}" type="slidenum">
              <a:rPr b="0" lang="en-US" sz="1000" strike="noStrike" u="none">
                <a:solidFill>
                  <a:schemeClr val="lt2"/>
                </a:solidFill>
                <a:uFillTx/>
                <a:latin typeface="Roboto"/>
                <a:ea typeface="Roboto"/>
              </a:rPr>
              <a:t>1</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4" name="Google Shape;6;p11"/>
          <p:cNvSpPr/>
          <p:nvPr/>
        </p:nvSpPr>
        <p:spPr>
          <a:xfrm flipH="1" rot="10800000">
            <a:off x="0" y="1693440"/>
            <a:ext cx="9136800" cy="3450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55" name="Google Shape;7;p11"/>
          <p:cNvSpPr/>
          <p:nvPr/>
        </p:nvSpPr>
        <p:spPr>
          <a:xfrm>
            <a:off x="0" y="1685880"/>
            <a:ext cx="9136800" cy="101520"/>
          </a:xfrm>
          <a:prstGeom prst="rect">
            <a:avLst/>
          </a:prstGeom>
          <a:gradFill rotWithShape="0">
            <a:gsLst>
              <a:gs pos="0">
                <a:srgbClr val="f9f9f9"/>
              </a:gs>
              <a:gs pos="36000">
                <a:srgbClr val="f9f9f9"/>
              </a:gs>
              <a:gs pos="80000">
                <a:srgbClr val="dedede"/>
              </a:gs>
              <a:gs pos="100000">
                <a:srgbClr val="999999"/>
              </a:gs>
            </a:gsLst>
            <a:lin ang="162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IN" sz="1400" strike="noStrike" u="none">
              <a:solidFill>
                <a:srgbClr val="000000"/>
              </a:solidFill>
              <a:uFillTx/>
              <a:latin typeface="Arial"/>
            </a:endParaRPr>
          </a:p>
        </p:txBody>
      </p:sp>
      <p:sp>
        <p:nvSpPr>
          <p:cNvPr id="5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7"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8" name="PlaceHolder 3"/>
          <p:cNvSpPr>
            <a:spLocks noGrp="1"/>
          </p:cNvSpPr>
          <p:nvPr>
            <p:ph type="sldNum" idx="7"/>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E890458B-9B60-453B-9E96-E89957EEAA70}"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1" name="Google Shape;6;p11"/>
          <p:cNvSpPr/>
          <p:nvPr/>
        </p:nvSpPr>
        <p:spPr>
          <a:xfrm flipH="1" rot="10800000">
            <a:off x="0" y="1693440"/>
            <a:ext cx="9136800" cy="3450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62" name="Google Shape;7;p11"/>
          <p:cNvSpPr/>
          <p:nvPr/>
        </p:nvSpPr>
        <p:spPr>
          <a:xfrm>
            <a:off x="0" y="1685880"/>
            <a:ext cx="9136800" cy="101520"/>
          </a:xfrm>
          <a:prstGeom prst="rect">
            <a:avLst/>
          </a:prstGeom>
          <a:gradFill rotWithShape="0">
            <a:gsLst>
              <a:gs pos="0">
                <a:srgbClr val="f9f9f9"/>
              </a:gs>
              <a:gs pos="36000">
                <a:srgbClr val="f9f9f9"/>
              </a:gs>
              <a:gs pos="80000">
                <a:srgbClr val="dedede"/>
              </a:gs>
              <a:gs pos="100000">
                <a:srgbClr val="999999"/>
              </a:gs>
            </a:gsLst>
            <a:lin ang="162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IN" sz="1400" strike="noStrike" u="none">
              <a:solidFill>
                <a:srgbClr val="000000"/>
              </a:solidFill>
              <a:uFillTx/>
              <a:latin typeface="Arial"/>
            </a:endParaRPr>
          </a:p>
        </p:txBody>
      </p:sp>
      <p:sp>
        <p:nvSpPr>
          <p:cNvPr id="6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6" name="PlaceHolder 4"/>
          <p:cNvSpPr>
            <a:spLocks noGrp="1"/>
          </p:cNvSpPr>
          <p:nvPr>
            <p:ph type="sldNum" idx="8"/>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E356F9B6-72A4-4D90-A5DD-76D9A6400096}"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0" name="Google Shape;6;p11"/>
          <p:cNvSpPr/>
          <p:nvPr/>
        </p:nvSpPr>
        <p:spPr>
          <a:xfrm flipH="1" rot="10800000">
            <a:off x="0" y="1693440"/>
            <a:ext cx="9136800" cy="3450240"/>
          </a:xfrm>
          <a:prstGeom prst="rect">
            <a:avLst/>
          </a:pr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71" name="Google Shape;7;p11"/>
          <p:cNvSpPr/>
          <p:nvPr/>
        </p:nvSpPr>
        <p:spPr>
          <a:xfrm>
            <a:off x="0" y="1685880"/>
            <a:ext cx="9136800" cy="101520"/>
          </a:xfrm>
          <a:prstGeom prst="rect">
            <a:avLst/>
          </a:prstGeom>
          <a:gradFill rotWithShape="0">
            <a:gsLst>
              <a:gs pos="0">
                <a:srgbClr val="f9f9f9"/>
              </a:gs>
              <a:gs pos="36000">
                <a:srgbClr val="f9f9f9"/>
              </a:gs>
              <a:gs pos="80000">
                <a:srgbClr val="dedede"/>
              </a:gs>
              <a:gs pos="100000">
                <a:srgbClr val="999999"/>
              </a:gs>
            </a:gsLst>
            <a:lin ang="16200000"/>
          </a:gradFill>
          <a:ln w="0">
            <a:noFill/>
          </a:ln>
        </p:spPr>
        <p:style>
          <a:lnRef idx="0"/>
          <a:fillRef idx="0"/>
          <a:effectRef idx="0"/>
          <a:fontRef idx="minor"/>
        </p:style>
        <p:txBody>
          <a:bodyPr lIns="90000" rIns="90000" tIns="50760" bIns="50760" anchor="ctr">
            <a:noAutofit/>
          </a:bodyPr>
          <a:p>
            <a:pPr>
              <a:lnSpc>
                <a:spcPct val="100000"/>
              </a:lnSpc>
              <a:tabLst>
                <a:tab algn="l" pos="0"/>
              </a:tabLst>
            </a:pPr>
            <a:endParaRPr b="0" lang="en-IN" sz="1400" strike="noStrike" u="none">
              <a:solidFill>
                <a:srgbClr val="000000"/>
              </a:solidFill>
              <a:uFillTx/>
              <a:latin typeface="Arial"/>
            </a:endParaRPr>
          </a:p>
        </p:txBody>
      </p:sp>
      <p:sp>
        <p:nvSpPr>
          <p:cNvPr id="7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73" name="PlaceHolder 2"/>
          <p:cNvSpPr>
            <a:spLocks noGrp="1"/>
          </p:cNvSpPr>
          <p:nvPr>
            <p:ph type="sldNum" idx="9"/>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82B72404-0D58-4E56-8D4A-FA2A5934C393}"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p:nvPr>
        </p:nvSpPr>
        <p:spPr>
          <a:xfrm>
            <a:off x="293040" y="2052000"/>
            <a:ext cx="8523720" cy="785520"/>
          </a:xfrm>
          <a:prstGeom prst="rect">
            <a:avLst/>
          </a:prstGeom>
          <a:noFill/>
          <a:ln w="0">
            <a:noFill/>
          </a:ln>
        </p:spPr>
        <p:txBody>
          <a:bodyPr lIns="91440" rIns="91440" tIns="91440" bIns="91440" anchor="ctr">
            <a:noAutofit/>
          </a:bodyPr>
          <a:p>
            <a:pPr indent="0" algn="ctr">
              <a:lnSpc>
                <a:spcPct val="115000"/>
              </a:lnSpc>
              <a:buNone/>
              <a:tabLst>
                <a:tab algn="l" pos="0"/>
              </a:tabLst>
            </a:pPr>
            <a:r>
              <a:rPr b="1" lang="en-US" sz="2400" strike="noStrike" u="none">
                <a:solidFill>
                  <a:schemeClr val="dk2"/>
                </a:solidFill>
                <a:uFillTx/>
                <a:latin typeface="Times New Roman"/>
                <a:ea typeface="Times New Roman"/>
              </a:rPr>
              <a:t>Green House Automated System For Sustainable Agriculture Using IoT And Machine Learning</a:t>
            </a:r>
            <a:endParaRPr b="0" lang="en-IN" sz="2400" strike="noStrike" u="none">
              <a:solidFill>
                <a:srgbClr val="000000"/>
              </a:solidFill>
              <a:uFillTx/>
              <a:latin typeface="Arial"/>
            </a:endParaRPr>
          </a:p>
        </p:txBody>
      </p:sp>
      <p:pic>
        <p:nvPicPr>
          <p:cNvPr id="289" name="Google Shape;206;p1" descr=""/>
          <p:cNvPicPr/>
          <p:nvPr/>
        </p:nvPicPr>
        <p:blipFill>
          <a:blip r:embed="rId1"/>
          <a:stretch/>
        </p:blipFill>
        <p:spPr>
          <a:xfrm>
            <a:off x="172080" y="288360"/>
            <a:ext cx="1416240" cy="1135800"/>
          </a:xfrm>
          <a:prstGeom prst="rect">
            <a:avLst/>
          </a:prstGeom>
          <a:ln w="0">
            <a:noFill/>
          </a:ln>
        </p:spPr>
      </p:pic>
      <p:pic>
        <p:nvPicPr>
          <p:cNvPr id="290" name="Google Shape;207;p1" descr=""/>
          <p:cNvPicPr/>
          <p:nvPr/>
        </p:nvPicPr>
        <p:blipFill>
          <a:blip r:embed="rId2"/>
          <a:stretch/>
        </p:blipFill>
        <p:spPr>
          <a:xfrm>
            <a:off x="7648200" y="229320"/>
            <a:ext cx="1298160" cy="1253880"/>
          </a:xfrm>
          <a:prstGeom prst="rect">
            <a:avLst/>
          </a:prstGeom>
          <a:ln w="0">
            <a:noFill/>
          </a:ln>
        </p:spPr>
      </p:pic>
      <p:sp>
        <p:nvSpPr>
          <p:cNvPr id="291" name="Google Shape;208;p1"/>
          <p:cNvSpPr/>
          <p:nvPr/>
        </p:nvSpPr>
        <p:spPr>
          <a:xfrm>
            <a:off x="1595520" y="573840"/>
            <a:ext cx="5964120" cy="548280"/>
          </a:xfrm>
          <a:prstGeom prst="rect">
            <a:avLst/>
          </a:prstGeom>
          <a:no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1" lang="en-US" sz="2400" strike="noStrike" u="none">
                <a:solidFill>
                  <a:srgbClr val="191919"/>
                </a:solidFill>
                <a:uFillTx/>
                <a:latin typeface="Roboto"/>
                <a:ea typeface="Roboto"/>
              </a:rPr>
              <a:t>Project Phase-1 Idea Presentation</a:t>
            </a:r>
            <a:endParaRPr b="0" lang="en-IN" sz="2400" strike="noStrike" u="none">
              <a:solidFill>
                <a:srgbClr val="000000"/>
              </a:solidFill>
              <a:uFillTx/>
              <a:latin typeface="Arial"/>
            </a:endParaRPr>
          </a:p>
        </p:txBody>
      </p:sp>
      <p:sp>
        <p:nvSpPr>
          <p:cNvPr id="292" name="Google Shape;209;p1"/>
          <p:cNvSpPr/>
          <p:nvPr/>
        </p:nvSpPr>
        <p:spPr>
          <a:xfrm>
            <a:off x="293040" y="3282480"/>
            <a:ext cx="3060000" cy="12499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US" sz="1400" strike="noStrike" u="none">
                <a:solidFill>
                  <a:srgbClr val="000000"/>
                </a:solidFill>
                <a:uFillTx/>
                <a:latin typeface="Times New Roman"/>
                <a:ea typeface="Times New Roman"/>
              </a:rPr>
              <a:t>Team Members:</a:t>
            </a:r>
            <a:endParaRPr b="0" lang="en-IN" sz="1400" strike="noStrike" u="none">
              <a:solidFill>
                <a:srgbClr val="000000"/>
              </a:solidFill>
              <a:uFillTx/>
              <a:latin typeface="Arial"/>
            </a:endParaRPr>
          </a:p>
          <a:p>
            <a:pPr>
              <a:lnSpc>
                <a:spcPct val="100000"/>
              </a:lnSpc>
              <a:tabLst>
                <a:tab algn="l" pos="0"/>
              </a:tabLst>
            </a:pPr>
            <a:r>
              <a:rPr b="0" lang="en-US" sz="1400" strike="noStrike" u="none">
                <a:solidFill>
                  <a:srgbClr val="000000"/>
                </a:solidFill>
                <a:uFillTx/>
                <a:latin typeface="Times New Roman"/>
                <a:ea typeface="Times New Roman"/>
              </a:rPr>
              <a:t>Srishreya                - 4SF21IS109</a:t>
            </a:r>
            <a:endParaRPr b="0" lang="en-IN" sz="1400" strike="noStrike" u="none">
              <a:solidFill>
                <a:srgbClr val="000000"/>
              </a:solidFill>
              <a:uFillTx/>
              <a:latin typeface="Arial"/>
            </a:endParaRPr>
          </a:p>
          <a:p>
            <a:pPr>
              <a:lnSpc>
                <a:spcPct val="100000"/>
              </a:lnSpc>
              <a:tabLst>
                <a:tab algn="l" pos="0"/>
              </a:tabLst>
            </a:pPr>
            <a:r>
              <a:rPr b="0" lang="en-US" sz="1400" strike="noStrike" u="none">
                <a:solidFill>
                  <a:srgbClr val="000000"/>
                </a:solidFill>
                <a:uFillTx/>
                <a:latin typeface="Times New Roman"/>
                <a:ea typeface="Times New Roman"/>
              </a:rPr>
              <a:t>Yogesh S Patgar     - 4SF21IS125</a:t>
            </a:r>
            <a:endParaRPr b="0" lang="en-IN" sz="1400" strike="noStrike" u="none">
              <a:solidFill>
                <a:srgbClr val="000000"/>
              </a:solidFill>
              <a:uFillTx/>
              <a:latin typeface="Arial"/>
            </a:endParaRPr>
          </a:p>
          <a:p>
            <a:pPr>
              <a:lnSpc>
                <a:spcPct val="100000"/>
              </a:lnSpc>
              <a:tabLst>
                <a:tab algn="l" pos="0"/>
              </a:tabLst>
            </a:pPr>
            <a:r>
              <a:rPr b="0" lang="en-US" sz="1400" strike="noStrike" u="none">
                <a:solidFill>
                  <a:srgbClr val="000000"/>
                </a:solidFill>
                <a:uFillTx/>
                <a:latin typeface="Times New Roman"/>
                <a:ea typeface="Times New Roman"/>
              </a:rPr>
              <a:t>P Samarth Shenoy  - 4SF22IS406</a:t>
            </a:r>
            <a:endParaRPr b="0" lang="en-IN" sz="1400" strike="noStrike" u="none">
              <a:solidFill>
                <a:srgbClr val="000000"/>
              </a:solidFill>
              <a:uFillTx/>
              <a:latin typeface="Arial"/>
            </a:endParaRPr>
          </a:p>
          <a:p>
            <a:pPr>
              <a:lnSpc>
                <a:spcPct val="100000"/>
              </a:lnSpc>
              <a:tabLst>
                <a:tab algn="l" pos="0"/>
              </a:tabLst>
            </a:pPr>
            <a:r>
              <a:rPr b="0" lang="en-US" sz="1400" strike="noStrike" u="none">
                <a:solidFill>
                  <a:srgbClr val="000000"/>
                </a:solidFill>
                <a:uFillTx/>
                <a:latin typeface="Times New Roman"/>
                <a:ea typeface="Times New Roman"/>
              </a:rPr>
              <a:t>Sujan Acharya        - 4SF22IS410</a:t>
            </a:r>
            <a:endParaRPr b="0" lang="en-IN" sz="1400" strike="noStrike" u="none">
              <a:solidFill>
                <a:srgbClr val="000000"/>
              </a:solidFill>
              <a:uFillTx/>
              <a:latin typeface="Arial"/>
            </a:endParaRPr>
          </a:p>
        </p:txBody>
      </p:sp>
      <p:sp>
        <p:nvSpPr>
          <p:cNvPr id="293" name="Google Shape;210;p1"/>
          <p:cNvSpPr/>
          <p:nvPr/>
        </p:nvSpPr>
        <p:spPr>
          <a:xfrm>
            <a:off x="6476400" y="3549240"/>
            <a:ext cx="2469600" cy="1036440"/>
          </a:xfrm>
          <a:prstGeom prst="rect">
            <a:avLst/>
          </a:prstGeom>
          <a:no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1" lang="en-US" sz="1400" strike="noStrike" u="none">
                <a:solidFill>
                  <a:srgbClr val="000000"/>
                </a:solidFill>
                <a:uFillTx/>
                <a:latin typeface="Times New Roman"/>
                <a:ea typeface="Times New Roman"/>
              </a:rPr>
              <a:t>Under the Guidance of:</a:t>
            </a:r>
            <a:endParaRPr b="0" lang="en-IN" sz="1400" strike="noStrike" u="none">
              <a:solidFill>
                <a:srgbClr val="000000"/>
              </a:solidFill>
              <a:uFillTx/>
              <a:latin typeface="Arial"/>
            </a:endParaRPr>
          </a:p>
          <a:p>
            <a:pPr algn="ctr">
              <a:lnSpc>
                <a:spcPct val="100000"/>
              </a:lnSpc>
              <a:tabLst>
                <a:tab algn="l" pos="0"/>
              </a:tabLst>
            </a:pPr>
            <a:r>
              <a:rPr b="0" lang="en-US" sz="1400" strike="noStrike" u="none">
                <a:solidFill>
                  <a:srgbClr val="000000"/>
                </a:solidFill>
                <a:uFillTx/>
                <a:latin typeface="Times New Roman"/>
                <a:ea typeface="Times New Roman"/>
              </a:rPr>
              <a:t>Mrs. Masooda </a:t>
            </a:r>
            <a:endParaRPr b="0" lang="en-IN" sz="1400" strike="noStrike" u="none">
              <a:solidFill>
                <a:srgbClr val="000000"/>
              </a:solidFill>
              <a:uFillTx/>
              <a:latin typeface="Arial"/>
            </a:endParaRPr>
          </a:p>
          <a:p>
            <a:pPr algn="ctr">
              <a:lnSpc>
                <a:spcPct val="100000"/>
              </a:lnSpc>
              <a:tabLst>
                <a:tab algn="l" pos="0"/>
              </a:tabLst>
            </a:pPr>
            <a:r>
              <a:rPr b="0" lang="en-US" sz="1400" strike="noStrike" u="none">
                <a:solidFill>
                  <a:srgbClr val="000000"/>
                </a:solidFill>
                <a:uFillTx/>
                <a:latin typeface="Times New Roman"/>
                <a:ea typeface="Times New Roman"/>
              </a:rPr>
              <a:t>Assistant Professor </a:t>
            </a:r>
            <a:endParaRPr b="0" lang="en-IN" sz="1400" strike="noStrike" u="none">
              <a:solidFill>
                <a:srgbClr val="000000"/>
              </a:solidFill>
              <a:uFillTx/>
              <a:latin typeface="Arial"/>
            </a:endParaRPr>
          </a:p>
          <a:p>
            <a:pPr algn="ctr">
              <a:lnSpc>
                <a:spcPct val="100000"/>
              </a:lnSpc>
              <a:tabLst>
                <a:tab algn="l" pos="0"/>
              </a:tabLst>
            </a:pPr>
            <a:r>
              <a:rPr b="0" lang="en-US" sz="1400" strike="noStrike" u="none">
                <a:solidFill>
                  <a:srgbClr val="000000"/>
                </a:solidFill>
                <a:uFillTx/>
                <a:latin typeface="Times New Roman"/>
                <a:ea typeface="Times New Roman"/>
              </a:rPr>
              <a:t>ISE/ CSE(DS), SCEM</a:t>
            </a:r>
            <a:endParaRPr b="0" lang="en-IN" sz="1400" strike="noStrike" u="none">
              <a:solidFill>
                <a:srgbClr val="000000"/>
              </a:solidFill>
              <a:uFillTx/>
              <a:latin typeface="Arial"/>
            </a:endParaRPr>
          </a:p>
        </p:txBody>
      </p:sp>
      <p:sp>
        <p:nvSpPr>
          <p:cNvPr id="294" name="Google Shape;211;p1"/>
          <p:cNvSpPr/>
          <p:nvPr/>
        </p:nvSpPr>
        <p:spPr>
          <a:xfrm>
            <a:off x="2273040" y="4695480"/>
            <a:ext cx="562824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US" sz="1600" strike="noStrike" u="none">
                <a:solidFill>
                  <a:srgbClr val="002060"/>
                </a:solidFill>
                <a:uFillTx/>
                <a:latin typeface="Times New Roman"/>
                <a:ea typeface="Times New Roman"/>
              </a:rPr>
              <a:t>Department of Information Science and Engineering</a:t>
            </a:r>
            <a:endParaRPr b="0" lang="en-IN" sz="1600" strike="noStrike" u="none">
              <a:solidFill>
                <a:srgbClr val="000000"/>
              </a:solidFill>
              <a:uFillTx/>
              <a:latin typeface="Arial"/>
            </a:endParaRPr>
          </a:p>
        </p:txBody>
      </p:sp>
      <p:sp>
        <p:nvSpPr>
          <p:cNvPr id="295" name="PlaceHolder 2"/>
          <p:cNvSpPr>
            <a:spLocks noGrp="1"/>
          </p:cNvSpPr>
          <p:nvPr>
            <p:ph type="sldNum" idx="37"/>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D51C1DD1-2CEF-408E-8B27-3DBA34D71598}"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2448000" y="2003040"/>
            <a:ext cx="4073760" cy="754560"/>
          </a:xfrm>
          <a:prstGeom prst="rect">
            <a:avLst/>
          </a:prstGeom>
          <a:noFill/>
          <a:ln w="0">
            <a:noFill/>
          </a:ln>
        </p:spPr>
        <p:txBody>
          <a:bodyPr lIns="91440" rIns="91440" tIns="91440" bIns="91440" anchor="ctr">
            <a:noAutofit/>
          </a:bodyPr>
          <a:p>
            <a:pPr indent="0" algn="ctr">
              <a:lnSpc>
                <a:spcPct val="100000"/>
              </a:lnSpc>
              <a:buNone/>
              <a:tabLst>
                <a:tab algn="l" pos="0"/>
              </a:tabLst>
            </a:pPr>
            <a:r>
              <a:rPr b="1" lang="en-US" sz="4000" strike="noStrike" u="none">
                <a:solidFill>
                  <a:schemeClr val="lt2"/>
                </a:solidFill>
                <a:uFillTx/>
                <a:latin typeface="Times New Roman"/>
                <a:ea typeface="Times New Roman"/>
              </a:rPr>
              <a:t>Thank You</a:t>
            </a:r>
            <a:endParaRPr b="0" lang="en-IN" sz="4000" strike="noStrike" u="none">
              <a:solidFill>
                <a:srgbClr val="000000"/>
              </a:solidFill>
              <a:uFillTx/>
              <a:latin typeface="Arial"/>
            </a:endParaRPr>
          </a:p>
        </p:txBody>
      </p:sp>
      <p:sp>
        <p:nvSpPr>
          <p:cNvPr id="323" name="PlaceHolder 2"/>
          <p:cNvSpPr>
            <a:spLocks noGrp="1"/>
          </p:cNvSpPr>
          <p:nvPr>
            <p:ph type="sldNum" idx="46"/>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47E849F4-28F9-48FD-AE51-77935F273696}"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471960" y="738720"/>
            <a:ext cx="8214840" cy="760680"/>
          </a:xfrm>
          <a:prstGeom prst="rect">
            <a:avLst/>
          </a:prstGeom>
          <a:noFill/>
          <a:ln w="0">
            <a:noFill/>
          </a:ln>
        </p:spPr>
        <p:txBody>
          <a:bodyPr lIns="91440" rIns="91440" tIns="91440" bIns="91440" anchor="b">
            <a:noAutofit/>
          </a:bodyPr>
          <a:p>
            <a:pPr indent="0">
              <a:lnSpc>
                <a:spcPct val="100000"/>
              </a:lnSpc>
              <a:buNone/>
              <a:tabLst>
                <a:tab algn="l" pos="0"/>
              </a:tabLst>
            </a:pPr>
            <a:r>
              <a:rPr b="0" lang="en-US" sz="3200" strike="noStrike" u="none">
                <a:solidFill>
                  <a:schemeClr val="lt1"/>
                </a:solidFill>
                <a:uFillTx/>
                <a:latin typeface="Times New Roman"/>
                <a:ea typeface="Times New Roman"/>
              </a:rPr>
              <a:t>Contents</a:t>
            </a:r>
            <a:endParaRPr b="0" lang="en-IN" sz="3200" strike="noStrike" u="none">
              <a:solidFill>
                <a:srgbClr val="000000"/>
              </a:solidFill>
              <a:uFillTx/>
              <a:latin typeface="Arial"/>
            </a:endParaRPr>
          </a:p>
        </p:txBody>
      </p:sp>
      <p:sp>
        <p:nvSpPr>
          <p:cNvPr id="297" name="PlaceHolder 2"/>
          <p:cNvSpPr>
            <a:spLocks noGrp="1"/>
          </p:cNvSpPr>
          <p:nvPr>
            <p:ph/>
          </p:nvPr>
        </p:nvSpPr>
        <p:spPr>
          <a:xfrm>
            <a:off x="244800" y="1216800"/>
            <a:ext cx="8545680" cy="2702880"/>
          </a:xfrm>
          <a:prstGeom prst="rect">
            <a:avLst/>
          </a:prstGeom>
          <a:noFill/>
          <a:ln w="0">
            <a:noFill/>
          </a:ln>
        </p:spPr>
        <p:txBody>
          <a:bodyPr lIns="91440" rIns="91440" tIns="91440" bIns="91440" anchor="t">
            <a:noAutofit/>
          </a:bodyPr>
          <a:p>
            <a:pPr marL="457200" indent="-317520">
              <a:lnSpc>
                <a:spcPct val="150000"/>
              </a:lnSpc>
              <a:buClr>
                <a:srgbClr val="424242"/>
              </a:buClr>
              <a:buFont typeface="Roboto"/>
              <a:buChar char="●"/>
            </a:pPr>
            <a:r>
              <a:rPr b="0" lang="en-US" sz="2000" strike="noStrike" u="none">
                <a:solidFill>
                  <a:schemeClr val="dk2"/>
                </a:solidFill>
                <a:uFillTx/>
                <a:latin typeface="Times New Roman"/>
                <a:ea typeface="Times New Roman"/>
              </a:rPr>
              <a:t>Introduction</a:t>
            </a:r>
            <a:endParaRPr b="0" lang="en-IN" sz="2000" strike="noStrike" u="none">
              <a:solidFill>
                <a:srgbClr val="000000"/>
              </a:solidFill>
              <a:uFillTx/>
              <a:latin typeface="Arial"/>
            </a:endParaRPr>
          </a:p>
          <a:p>
            <a:pPr marL="457200" indent="-317520">
              <a:lnSpc>
                <a:spcPct val="150000"/>
              </a:lnSpc>
              <a:buClr>
                <a:srgbClr val="424242"/>
              </a:buClr>
              <a:buFont typeface="Roboto"/>
              <a:buChar char="●"/>
            </a:pPr>
            <a:r>
              <a:rPr b="0" lang="en-US" sz="2000" strike="noStrike" u="none">
                <a:solidFill>
                  <a:schemeClr val="dk2"/>
                </a:solidFill>
                <a:uFillTx/>
                <a:latin typeface="Times New Roman"/>
                <a:ea typeface="Times New Roman"/>
              </a:rPr>
              <a:t>Problem Description</a:t>
            </a:r>
            <a:endParaRPr b="0" lang="en-IN" sz="2000" strike="noStrike" u="none">
              <a:solidFill>
                <a:srgbClr val="000000"/>
              </a:solidFill>
              <a:uFillTx/>
              <a:latin typeface="Arial"/>
            </a:endParaRPr>
          </a:p>
          <a:p>
            <a:pPr marL="457200" indent="-317520">
              <a:lnSpc>
                <a:spcPct val="150000"/>
              </a:lnSpc>
              <a:buClr>
                <a:srgbClr val="424242"/>
              </a:buClr>
              <a:buFont typeface="Roboto"/>
              <a:buChar char="●"/>
            </a:pPr>
            <a:r>
              <a:rPr b="0" lang="en-US" sz="2000" strike="noStrike" u="none">
                <a:solidFill>
                  <a:schemeClr val="dk2"/>
                </a:solidFill>
                <a:uFillTx/>
                <a:latin typeface="Times New Roman"/>
                <a:ea typeface="Times New Roman"/>
              </a:rPr>
              <a:t>Objectives</a:t>
            </a:r>
            <a:endParaRPr b="0" lang="en-IN" sz="2000" strike="noStrike" u="none">
              <a:solidFill>
                <a:srgbClr val="000000"/>
              </a:solidFill>
              <a:uFillTx/>
              <a:latin typeface="Arial"/>
            </a:endParaRPr>
          </a:p>
          <a:p>
            <a:pPr marL="457200" indent="-317520">
              <a:lnSpc>
                <a:spcPct val="150000"/>
              </a:lnSpc>
              <a:buClr>
                <a:srgbClr val="424242"/>
              </a:buClr>
              <a:buFont typeface="Roboto"/>
              <a:buChar char="●"/>
            </a:pPr>
            <a:r>
              <a:rPr b="0" lang="en-US" sz="2000" strike="noStrike" u="none">
                <a:solidFill>
                  <a:schemeClr val="dk2"/>
                </a:solidFill>
                <a:uFillTx/>
                <a:latin typeface="Times New Roman"/>
                <a:ea typeface="Times New Roman"/>
              </a:rPr>
              <a:t>Proposed Methodology</a:t>
            </a:r>
            <a:endParaRPr b="0" lang="en-IN" sz="2000" strike="noStrike" u="none">
              <a:solidFill>
                <a:srgbClr val="000000"/>
              </a:solidFill>
              <a:uFillTx/>
              <a:latin typeface="Arial"/>
            </a:endParaRPr>
          </a:p>
          <a:p>
            <a:pPr marL="457200" indent="-317520">
              <a:lnSpc>
                <a:spcPct val="150000"/>
              </a:lnSpc>
              <a:buClr>
                <a:srgbClr val="424242"/>
              </a:buClr>
              <a:buFont typeface="Roboto"/>
              <a:buChar char="●"/>
            </a:pPr>
            <a:r>
              <a:rPr b="0" lang="en-US" sz="2000" strike="noStrike" u="none">
                <a:solidFill>
                  <a:schemeClr val="dk2"/>
                </a:solidFill>
                <a:uFillTx/>
                <a:latin typeface="Times New Roman"/>
                <a:ea typeface="Times New Roman"/>
              </a:rPr>
              <a:t>Scope of the Work</a:t>
            </a:r>
            <a:endParaRPr b="0" lang="en-IN" sz="2000" strike="noStrike" u="none">
              <a:solidFill>
                <a:srgbClr val="000000"/>
              </a:solidFill>
              <a:uFillTx/>
              <a:latin typeface="Arial"/>
            </a:endParaRPr>
          </a:p>
          <a:p>
            <a:pPr marL="457200" indent="-317520">
              <a:lnSpc>
                <a:spcPct val="150000"/>
              </a:lnSpc>
              <a:buClr>
                <a:srgbClr val="424242"/>
              </a:buClr>
              <a:buFont typeface="Roboto"/>
              <a:buChar char="●"/>
            </a:pPr>
            <a:r>
              <a:rPr b="0" lang="en-US" sz="2000" strike="noStrike" u="none">
                <a:solidFill>
                  <a:schemeClr val="dk2"/>
                </a:solidFill>
                <a:uFillTx/>
                <a:latin typeface="Times New Roman"/>
                <a:ea typeface="Times New Roman"/>
              </a:rPr>
              <a:t>Conclusion</a:t>
            </a:r>
            <a:endParaRPr b="0" lang="en-IN" sz="2000" strike="noStrike" u="none">
              <a:solidFill>
                <a:srgbClr val="000000"/>
              </a:solidFill>
              <a:uFillTx/>
              <a:latin typeface="Arial"/>
            </a:endParaRPr>
          </a:p>
        </p:txBody>
      </p:sp>
      <p:sp>
        <p:nvSpPr>
          <p:cNvPr id="298" name="PlaceHolder 3"/>
          <p:cNvSpPr>
            <a:spLocks noGrp="1"/>
          </p:cNvSpPr>
          <p:nvPr>
            <p:ph type="sldNum" idx="38"/>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Times New Roman"/>
                <a:ea typeface="Times New Roman"/>
              </a:defRPr>
            </a:lvl1pPr>
          </a:lstStyle>
          <a:p>
            <a:pPr indent="0" algn="r">
              <a:lnSpc>
                <a:spcPct val="100000"/>
              </a:lnSpc>
              <a:buNone/>
              <a:tabLst>
                <a:tab algn="l" pos="0"/>
              </a:tabLst>
            </a:pPr>
            <a:fld id="{F4476A6D-802B-4835-9A62-DFD0B9B9B608}" type="slidenum">
              <a:rPr b="0" lang="en-US" sz="1000" strike="noStrike" u="none">
                <a:solidFill>
                  <a:schemeClr val="lt2"/>
                </a:solidFill>
                <a:uFillTx/>
                <a:latin typeface="Times New Roman"/>
                <a:ea typeface="Times New Roman"/>
              </a:rPr>
              <a:t>&lt;number&gt;</a:t>
            </a:fld>
            <a:endParaRPr b="0" lang="en-IN" sz="1000" strike="noStrike" u="none">
              <a:solidFill>
                <a:srgbClr val="000000"/>
              </a:solidFill>
              <a:uFillTx/>
              <a:latin typeface="Times New Roman"/>
            </a:endParaRPr>
          </a:p>
        </p:txBody>
      </p:sp>
      <p:sp>
        <p:nvSpPr>
          <p:cNvPr id="299" name="Google Shape;220;p2"/>
          <p:cNvSpPr/>
          <p:nvPr/>
        </p:nvSpPr>
        <p:spPr>
          <a:xfrm>
            <a:off x="392400" y="171360"/>
            <a:ext cx="196092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US" sz="2800" strike="noStrike" u="none">
                <a:solidFill>
                  <a:srgbClr val="000000"/>
                </a:solidFill>
                <a:uFillTx/>
                <a:latin typeface="Times New Roman"/>
                <a:ea typeface="Times New Roman"/>
              </a:rPr>
              <a:t>Contents</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Num" idx="39"/>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Times New Roman"/>
                <a:ea typeface="Times New Roman"/>
              </a:defRPr>
            </a:lvl1pPr>
          </a:lstStyle>
          <a:p>
            <a:pPr indent="0" algn="r">
              <a:lnSpc>
                <a:spcPct val="100000"/>
              </a:lnSpc>
              <a:buNone/>
              <a:tabLst>
                <a:tab algn="l" pos="0"/>
              </a:tabLst>
            </a:pPr>
            <a:fld id="{140BB94C-73FC-4B63-89D1-8A8FE042639C}" type="slidenum">
              <a:rPr b="0" lang="en-US" sz="1000" strike="noStrike" u="none">
                <a:solidFill>
                  <a:schemeClr val="lt2"/>
                </a:solidFill>
                <a:uFillTx/>
                <a:latin typeface="Times New Roman"/>
                <a:ea typeface="Times New Roman"/>
              </a:rPr>
              <a:t>&lt;number&gt;</a:t>
            </a:fld>
            <a:endParaRPr b="0" lang="en-IN" sz="1000" strike="noStrike" u="none">
              <a:solidFill>
                <a:srgbClr val="000000"/>
              </a:solidFill>
              <a:uFillTx/>
              <a:latin typeface="Times New Roman"/>
            </a:endParaRPr>
          </a:p>
        </p:txBody>
      </p:sp>
      <p:sp>
        <p:nvSpPr>
          <p:cNvPr id="301" name="Google Shape;226;p3"/>
          <p:cNvSpPr/>
          <p:nvPr/>
        </p:nvSpPr>
        <p:spPr>
          <a:xfrm>
            <a:off x="209160" y="149040"/>
            <a:ext cx="411480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US" sz="2800" strike="noStrike" u="none">
                <a:solidFill>
                  <a:srgbClr val="000000"/>
                </a:solidFill>
                <a:uFillTx/>
                <a:latin typeface="Times New Roman"/>
                <a:ea typeface="Times New Roman"/>
              </a:rPr>
              <a:t>Problem Description</a:t>
            </a:r>
            <a:endParaRPr b="0" lang="en-IN" sz="2800" strike="noStrike" u="none">
              <a:solidFill>
                <a:srgbClr val="000000"/>
              </a:solidFill>
              <a:uFillTx/>
              <a:latin typeface="Arial"/>
            </a:endParaRPr>
          </a:p>
        </p:txBody>
      </p:sp>
      <p:sp>
        <p:nvSpPr>
          <p:cNvPr id="302" name="Google Shape;227;p3"/>
          <p:cNvSpPr/>
          <p:nvPr/>
        </p:nvSpPr>
        <p:spPr>
          <a:xfrm>
            <a:off x="324000" y="993240"/>
            <a:ext cx="8489880" cy="3899880"/>
          </a:xfrm>
          <a:prstGeom prst="rect">
            <a:avLst/>
          </a:prstGeom>
          <a:noFill/>
          <a:ln w="0">
            <a:noFill/>
          </a:ln>
        </p:spPr>
        <p:style>
          <a:lnRef idx="0"/>
          <a:fillRef idx="0"/>
          <a:effectRef idx="0"/>
          <a:fontRef idx="minor"/>
        </p:style>
        <p:txBody>
          <a:bodyPr lIns="90000" rIns="90000" tIns="45000" bIns="45000" anchor="t">
            <a:noAutofit/>
          </a:bodyPr>
          <a:p>
            <a:pPr algn="just">
              <a:lnSpc>
                <a:spcPct val="150000"/>
              </a:lnSpc>
              <a:tabLst>
                <a:tab algn="l" pos="0"/>
              </a:tabLst>
            </a:pPr>
            <a:r>
              <a:rPr b="0" lang="en-US" sz="1800" strike="noStrike" u="none">
                <a:solidFill>
                  <a:schemeClr val="dk2"/>
                </a:solidFill>
                <a:uFillTx/>
                <a:latin typeface="Times New Roman"/>
                <a:ea typeface="Times New Roman"/>
              </a:rPr>
              <a:t>Traditional greenhouse management involves significant manual labor and is prone to human error, leading to suboptimal conditions for plant growth</a:t>
            </a:r>
            <a:r>
              <a:rPr b="0" lang="en-US" sz="1800" strike="noStrike" u="none">
                <a:solidFill>
                  <a:srgbClr val="000000"/>
                </a:solidFill>
                <a:uFillTx/>
                <a:latin typeface="Arial"/>
                <a:ea typeface="Arial"/>
              </a:rPr>
              <a:t> </a:t>
            </a:r>
            <a:r>
              <a:rPr b="0" lang="en-US" sz="1800" strike="noStrike" u="none">
                <a:solidFill>
                  <a:schemeClr val="dk2"/>
                </a:solidFill>
                <a:uFillTx/>
                <a:latin typeface="Times New Roman"/>
                <a:ea typeface="Times New Roman"/>
              </a:rPr>
              <a:t>Key challenges include maintaining consistent temperature, humidity, light levels, and soil moisture, which are critical for plant health and yield.</a:t>
            </a:r>
            <a:endParaRPr b="0" lang="en-IN" sz="1800" strike="noStrike" u="none">
              <a:solidFill>
                <a:srgbClr val="000000"/>
              </a:solidFill>
              <a:uFillTx/>
              <a:latin typeface="Arial"/>
            </a:endParaRPr>
          </a:p>
          <a:p>
            <a:pPr algn="just">
              <a:lnSpc>
                <a:spcPct val="150000"/>
              </a:lnSpc>
              <a:tabLst>
                <a:tab algn="l" pos="0"/>
              </a:tabLst>
            </a:pPr>
            <a:r>
              <a:rPr b="0" lang="en-US" sz="1800" strike="noStrike" u="none">
                <a:solidFill>
                  <a:schemeClr val="dk2"/>
                </a:solidFill>
                <a:uFillTx/>
                <a:latin typeface="Times New Roman"/>
                <a:ea typeface="Times New Roman"/>
              </a:rPr>
              <a:t>	</a:t>
            </a:r>
            <a:r>
              <a:rPr b="0" lang="en-US" sz="1800" strike="noStrike" u="none">
                <a:solidFill>
                  <a:schemeClr val="dk2"/>
                </a:solidFill>
                <a:uFillTx/>
                <a:latin typeface="Times New Roman"/>
                <a:ea typeface="Times New Roman"/>
              </a:rPr>
              <a:t>Inefficient use of resources such as water and energy further exacerbates the problem. The lack of real-time monitoring and predictive capabilities often results in delayed responses to environmental changes, adversely affecting crop production.</a:t>
            </a:r>
            <a:endParaRPr b="0" lang="en-IN" sz="1800" strike="noStrike" u="none">
              <a:solidFill>
                <a:srgbClr val="000000"/>
              </a:solidFill>
              <a:uFillTx/>
              <a:latin typeface="Arial"/>
            </a:endParaRPr>
          </a:p>
          <a:p>
            <a:pPr algn="just">
              <a:lnSpc>
                <a:spcPct val="150000"/>
              </a:lnSpc>
              <a:tabLst>
                <a:tab algn="l" pos="0"/>
              </a:tabLst>
            </a:pPr>
            <a:endParaRPr b="0" lang="en-IN" sz="1800" strike="noStrike" u="none">
              <a:solidFill>
                <a:srgbClr val="000000"/>
              </a:solidFill>
              <a:uFillTx/>
              <a:latin typeface="Arial"/>
            </a:endParaRPr>
          </a:p>
          <a:p>
            <a:pPr algn="just">
              <a:lnSpc>
                <a:spcPct val="150000"/>
              </a:lnSpc>
              <a:tabLst>
                <a:tab algn="l" pos="0"/>
              </a:tabLst>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p:nvPr>
        </p:nvSpPr>
        <p:spPr>
          <a:xfrm>
            <a:off x="295560" y="985680"/>
            <a:ext cx="8545680" cy="4048200"/>
          </a:xfrm>
          <a:prstGeom prst="rect">
            <a:avLst/>
          </a:prstGeom>
          <a:noFill/>
          <a:ln w="0">
            <a:noFill/>
          </a:ln>
        </p:spPr>
        <p:txBody>
          <a:bodyPr lIns="91440" rIns="91440" tIns="91440" bIns="91440" anchor="t">
            <a:noAutofit/>
          </a:bodyPr>
          <a:p>
            <a:pPr marL="457200" indent="-317520" algn="just">
              <a:lnSpc>
                <a:spcPct val="115000"/>
              </a:lnSpc>
              <a:buClr>
                <a:srgbClr val="424242"/>
              </a:buClr>
              <a:buFont typeface="Roboto"/>
              <a:buChar char="●"/>
            </a:pPr>
            <a:r>
              <a:rPr b="0" lang="en-US" sz="1800" strike="noStrike" u="none">
                <a:solidFill>
                  <a:schemeClr val="dk2"/>
                </a:solidFill>
                <a:uFillTx/>
                <a:latin typeface="Times New Roman"/>
                <a:ea typeface="Times New Roman"/>
              </a:rPr>
              <a:t>Focused on state-of-the-art IoT-based greenhouse farming applications such as monitoring, controlling predicting, tracking, and sensing</a:t>
            </a:r>
            <a:endParaRPr b="0" lang="en-IN" sz="1800" strike="noStrike" u="none">
              <a:solidFill>
                <a:srgbClr val="000000"/>
              </a:solidFill>
              <a:uFillTx/>
              <a:latin typeface="Arial"/>
            </a:endParaRPr>
          </a:p>
          <a:p>
            <a:pPr marL="457200" indent="-317520" algn="just">
              <a:lnSpc>
                <a:spcPct val="115000"/>
              </a:lnSpc>
              <a:spcBef>
                <a:spcPts val="601"/>
              </a:spcBef>
              <a:buClr>
                <a:srgbClr val="424242"/>
              </a:buClr>
              <a:buFont typeface="Roboto"/>
              <a:buChar char="●"/>
            </a:pPr>
            <a:r>
              <a:rPr b="0" lang="en-US" sz="1800" strike="noStrike" u="none">
                <a:solidFill>
                  <a:schemeClr val="dk2"/>
                </a:solidFill>
                <a:uFillTx/>
                <a:latin typeface="Times New Roman"/>
                <a:ea typeface="Times New Roman"/>
              </a:rPr>
              <a:t>Identify the major challenges and gaps as well as present some future research direction to make IoT technology more robust in greenhouse farming</a:t>
            </a:r>
            <a:endParaRPr b="0" lang="en-IN" sz="1800" strike="noStrike" u="none">
              <a:solidFill>
                <a:srgbClr val="000000"/>
              </a:solidFill>
              <a:uFillTx/>
              <a:latin typeface="Arial"/>
            </a:endParaRPr>
          </a:p>
          <a:p>
            <a:pPr marL="457200" indent="-317520" algn="just">
              <a:lnSpc>
                <a:spcPct val="115000"/>
              </a:lnSpc>
              <a:spcBef>
                <a:spcPts val="601"/>
              </a:spcBef>
              <a:buClr>
                <a:srgbClr val="424242"/>
              </a:buClr>
              <a:buFont typeface="Roboto"/>
              <a:buChar char="●"/>
            </a:pPr>
            <a:r>
              <a:rPr b="0" lang="en-US" sz="1800" strike="noStrike" u="none">
                <a:solidFill>
                  <a:schemeClr val="dk2"/>
                </a:solidFill>
                <a:uFillTx/>
                <a:latin typeface="Times New Roman"/>
                <a:ea typeface="Times New Roman"/>
              </a:rPr>
              <a:t>To develop machine learning models that can predict optimal conditions for plant growth and adjust the greenhouse environment accordingly</a:t>
            </a:r>
            <a:endParaRPr b="0" lang="en-IN" sz="1800" strike="noStrike" u="none">
              <a:solidFill>
                <a:srgbClr val="000000"/>
              </a:solidFill>
              <a:uFillTx/>
              <a:latin typeface="Arial"/>
            </a:endParaRPr>
          </a:p>
          <a:p>
            <a:pPr marL="457200" indent="-317520" algn="just">
              <a:lnSpc>
                <a:spcPct val="115000"/>
              </a:lnSpc>
              <a:spcBef>
                <a:spcPts val="601"/>
              </a:spcBef>
              <a:buClr>
                <a:srgbClr val="424242"/>
              </a:buClr>
              <a:buFont typeface="Roboto"/>
              <a:buChar char="●"/>
            </a:pPr>
            <a:r>
              <a:rPr b="0" lang="en-US" sz="1800" strike="noStrike" u="none">
                <a:solidFill>
                  <a:schemeClr val="dk2"/>
                </a:solidFill>
                <a:uFillTx/>
                <a:latin typeface="Times New Roman"/>
                <a:ea typeface="Times New Roman"/>
              </a:rPr>
              <a:t>Provide a user-friendly interface for farmers to interact with the automated system</a:t>
            </a:r>
            <a:endParaRPr b="0" lang="en-IN" sz="1800" strike="noStrike" u="none">
              <a:solidFill>
                <a:srgbClr val="000000"/>
              </a:solidFill>
              <a:uFillTx/>
              <a:latin typeface="Arial"/>
            </a:endParaRPr>
          </a:p>
          <a:p>
            <a:pPr marL="457200" indent="0" algn="just">
              <a:lnSpc>
                <a:spcPct val="115000"/>
              </a:lnSpc>
              <a:spcBef>
                <a:spcPts val="601"/>
              </a:spcBef>
              <a:buNone/>
              <a:tabLst>
                <a:tab algn="l" pos="0"/>
              </a:tabLst>
            </a:pPr>
            <a:r>
              <a:rPr b="0" lang="en-US" sz="1800" strike="noStrike" u="none">
                <a:solidFill>
                  <a:schemeClr val="dk2"/>
                </a:solidFill>
                <a:uFillTx/>
                <a:latin typeface="Times New Roman"/>
                <a:ea typeface="Times New Roman"/>
              </a:rPr>
              <a:t> </a:t>
            </a:r>
            <a:endParaRPr b="0" lang="en-IN" sz="1800" strike="noStrike" u="none">
              <a:solidFill>
                <a:srgbClr val="000000"/>
              </a:solidFill>
              <a:uFillTx/>
              <a:latin typeface="Arial"/>
            </a:endParaRPr>
          </a:p>
        </p:txBody>
      </p:sp>
      <p:sp>
        <p:nvSpPr>
          <p:cNvPr id="304" name="PlaceHolder 2"/>
          <p:cNvSpPr>
            <a:spLocks noGrp="1"/>
          </p:cNvSpPr>
          <p:nvPr>
            <p:ph type="sldNum" idx="40"/>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Times New Roman"/>
                <a:ea typeface="Times New Roman"/>
              </a:defRPr>
            </a:lvl1pPr>
          </a:lstStyle>
          <a:p>
            <a:pPr indent="0" algn="r">
              <a:lnSpc>
                <a:spcPct val="100000"/>
              </a:lnSpc>
              <a:buNone/>
              <a:tabLst>
                <a:tab algn="l" pos="0"/>
              </a:tabLst>
            </a:pPr>
            <a:fld id="{E2E08A60-A180-4382-B7BE-65E575B96A19}" type="slidenum">
              <a:rPr b="0" lang="en-US" sz="1000" strike="noStrike" u="none">
                <a:solidFill>
                  <a:schemeClr val="lt2"/>
                </a:solidFill>
                <a:uFillTx/>
                <a:latin typeface="Times New Roman"/>
                <a:ea typeface="Times New Roman"/>
              </a:rPr>
              <a:t>&lt;number&gt;</a:t>
            </a:fld>
            <a:endParaRPr b="0" lang="en-IN" sz="1000" strike="noStrike" u="none">
              <a:solidFill>
                <a:srgbClr val="000000"/>
              </a:solidFill>
              <a:uFillTx/>
              <a:latin typeface="Times New Roman"/>
            </a:endParaRPr>
          </a:p>
        </p:txBody>
      </p:sp>
      <p:sp>
        <p:nvSpPr>
          <p:cNvPr id="305" name="Google Shape;234;p4"/>
          <p:cNvSpPr/>
          <p:nvPr/>
        </p:nvSpPr>
        <p:spPr>
          <a:xfrm>
            <a:off x="227880" y="147600"/>
            <a:ext cx="224100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US" sz="2800" strike="noStrike" u="none">
                <a:solidFill>
                  <a:srgbClr val="000000"/>
                </a:solidFill>
                <a:uFillTx/>
                <a:latin typeface="Times New Roman"/>
                <a:ea typeface="Times New Roman"/>
              </a:rPr>
              <a:t>Objectives</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Num" idx="41"/>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Times New Roman"/>
                <a:ea typeface="Times New Roman"/>
              </a:defRPr>
            </a:lvl1pPr>
          </a:lstStyle>
          <a:p>
            <a:pPr indent="0" algn="r">
              <a:lnSpc>
                <a:spcPct val="100000"/>
              </a:lnSpc>
              <a:buNone/>
              <a:tabLst>
                <a:tab algn="l" pos="0"/>
              </a:tabLst>
            </a:pPr>
            <a:fld id="{E8D5574C-F780-4D53-AF60-63D714A50C3A}" type="slidenum">
              <a:rPr b="0" lang="en-US" sz="1000" strike="noStrike" u="none">
                <a:solidFill>
                  <a:schemeClr val="lt2"/>
                </a:solidFill>
                <a:uFillTx/>
                <a:latin typeface="Times New Roman"/>
                <a:ea typeface="Times New Roman"/>
              </a:rPr>
              <a:t>&lt;number&gt;</a:t>
            </a:fld>
            <a:endParaRPr b="0" lang="en-IN" sz="1000" strike="noStrike" u="none">
              <a:solidFill>
                <a:srgbClr val="000000"/>
              </a:solidFill>
              <a:uFillTx/>
              <a:latin typeface="Times New Roman"/>
            </a:endParaRPr>
          </a:p>
        </p:txBody>
      </p:sp>
      <p:sp>
        <p:nvSpPr>
          <p:cNvPr id="307" name="Google Shape;240;p5"/>
          <p:cNvSpPr/>
          <p:nvPr/>
        </p:nvSpPr>
        <p:spPr>
          <a:xfrm>
            <a:off x="141120" y="160920"/>
            <a:ext cx="416844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US" sz="2800" strike="noStrike" u="none">
                <a:solidFill>
                  <a:srgbClr val="000000"/>
                </a:solidFill>
                <a:uFillTx/>
                <a:latin typeface="Times New Roman"/>
                <a:ea typeface="Times New Roman"/>
              </a:rPr>
              <a:t>Proposed Methodology</a:t>
            </a:r>
            <a:endParaRPr b="0" lang="en-IN" sz="2800" strike="noStrike" u="none">
              <a:solidFill>
                <a:srgbClr val="000000"/>
              </a:solidFill>
              <a:uFillTx/>
              <a:latin typeface="Arial"/>
            </a:endParaRPr>
          </a:p>
        </p:txBody>
      </p:sp>
      <p:sp>
        <p:nvSpPr>
          <p:cNvPr id="308" name="Google Shape;241;p5"/>
          <p:cNvSpPr/>
          <p:nvPr/>
        </p:nvSpPr>
        <p:spPr>
          <a:xfrm>
            <a:off x="187560" y="914040"/>
            <a:ext cx="8545680" cy="4048200"/>
          </a:xfrm>
          <a:prstGeom prst="rect">
            <a:avLst/>
          </a:prstGeom>
          <a:noFill/>
          <a:ln w="0">
            <a:noFill/>
          </a:ln>
        </p:spPr>
        <p:style>
          <a:lnRef idx="0"/>
          <a:fillRef idx="0"/>
          <a:effectRef idx="0"/>
          <a:fontRef idx="minor"/>
        </p:style>
        <p:txBody>
          <a:bodyPr lIns="90000" rIns="90000" tIns="91440" bIns="91440" anchor="t">
            <a:noAutofit/>
          </a:bodyPr>
          <a:p>
            <a:pPr marL="457200" indent="-317520" algn="just">
              <a:lnSpc>
                <a:spcPct val="115000"/>
              </a:lnSpc>
              <a:buClr>
                <a:srgbClr val="424242"/>
              </a:buClr>
              <a:buFont typeface="Roboto"/>
              <a:buChar char="●"/>
            </a:pPr>
            <a:r>
              <a:rPr b="0" lang="en-US" sz="1800" strike="noStrike" u="none">
                <a:solidFill>
                  <a:schemeClr val="dk2"/>
                </a:solidFill>
                <a:uFillTx/>
                <a:latin typeface="Times New Roman"/>
                <a:ea typeface="Times New Roman"/>
              </a:rPr>
              <a:t> </a:t>
            </a:r>
            <a:r>
              <a:rPr b="1" lang="en-US" sz="1800" strike="noStrike" u="none">
                <a:solidFill>
                  <a:schemeClr val="dk2"/>
                </a:solidFill>
                <a:uFillTx/>
                <a:latin typeface="Times New Roman"/>
                <a:ea typeface="Times New Roman"/>
              </a:rPr>
              <a:t>System Design:</a:t>
            </a:r>
            <a:endParaRPr b="0" lang="en-IN" sz="1800" strike="noStrike" u="none">
              <a:solidFill>
                <a:srgbClr val="000000"/>
              </a:solidFill>
              <a:uFillTx/>
              <a:latin typeface="Arial"/>
            </a:endParaRPr>
          </a:p>
          <a:p>
            <a:pPr marL="457200" algn="just">
              <a:lnSpc>
                <a:spcPct val="115000"/>
              </a:lnSpc>
              <a:spcBef>
                <a:spcPts val="601"/>
              </a:spcBef>
              <a:tabLst>
                <a:tab algn="l" pos="0"/>
              </a:tabLst>
            </a:pPr>
            <a:r>
              <a:rPr b="0" lang="en-US" sz="1800" strike="noStrike" u="none">
                <a:solidFill>
                  <a:schemeClr val="dk2"/>
                </a:solidFill>
                <a:uFillTx/>
                <a:latin typeface="Times New Roman"/>
                <a:ea typeface="Times New Roman"/>
              </a:rPr>
              <a:t>Sensor Network: Deploy sensors to monitor temperature, humidity, light intensity, and soil moisture.</a:t>
            </a:r>
            <a:endParaRPr b="0" lang="en-IN" sz="1800" strike="noStrike" u="none">
              <a:solidFill>
                <a:srgbClr val="000000"/>
              </a:solidFill>
              <a:uFillTx/>
              <a:latin typeface="Arial"/>
            </a:endParaRPr>
          </a:p>
          <a:p>
            <a:pPr marL="457200" algn="just">
              <a:lnSpc>
                <a:spcPct val="115000"/>
              </a:lnSpc>
              <a:spcBef>
                <a:spcPts val="601"/>
              </a:spcBef>
              <a:tabLst>
                <a:tab algn="l" pos="0"/>
              </a:tabLst>
            </a:pPr>
            <a:r>
              <a:rPr b="0" lang="en-US" sz="1800" strike="noStrike" u="none">
                <a:solidFill>
                  <a:schemeClr val="dk2"/>
                </a:solidFill>
                <a:uFillTx/>
                <a:latin typeface="Times New Roman"/>
                <a:ea typeface="Times New Roman"/>
              </a:rPr>
              <a:t>Actuators: Install devices like fans, heaters, lights, and irrigation systems to control the  greenhouse environment.</a:t>
            </a:r>
            <a:endParaRPr b="0" lang="en-IN" sz="1800" strike="noStrike" u="none">
              <a:solidFill>
                <a:srgbClr val="000000"/>
              </a:solidFill>
              <a:uFillTx/>
              <a:latin typeface="Arial"/>
            </a:endParaRPr>
          </a:p>
          <a:p>
            <a:pPr marL="457200" algn="just">
              <a:lnSpc>
                <a:spcPct val="115000"/>
              </a:lnSpc>
              <a:spcBef>
                <a:spcPts val="601"/>
              </a:spcBef>
              <a:tabLst>
                <a:tab algn="l" pos="0"/>
              </a:tabLst>
            </a:pPr>
            <a:r>
              <a:rPr b="0" lang="en-US" sz="1800" strike="noStrike" u="none">
                <a:solidFill>
                  <a:schemeClr val="dk2"/>
                </a:solidFill>
                <a:uFillTx/>
                <a:latin typeface="Times New Roman"/>
                <a:ea typeface="Times New Roman"/>
              </a:rPr>
              <a:t>IoT Platform: Use microcontrollers to collect data from sensors and send it to a central server. </a:t>
            </a:r>
            <a:endParaRPr b="0" lang="en-IN" sz="1800" strike="noStrike" u="none">
              <a:solidFill>
                <a:srgbClr val="000000"/>
              </a:solidFill>
              <a:uFillTx/>
              <a:latin typeface="Arial"/>
            </a:endParaRPr>
          </a:p>
          <a:p>
            <a:pPr marL="457200" indent="-317520" algn="just">
              <a:lnSpc>
                <a:spcPct val="115000"/>
              </a:lnSpc>
              <a:spcBef>
                <a:spcPts val="601"/>
              </a:spcBef>
              <a:buClr>
                <a:srgbClr val="424242"/>
              </a:buClr>
              <a:buFont typeface="Roboto"/>
              <a:buChar char="●"/>
              <a:tabLst>
                <a:tab algn="l" pos="0"/>
              </a:tabLst>
            </a:pPr>
            <a:r>
              <a:rPr b="1" lang="en-US" sz="1800" strike="noStrike" u="none">
                <a:solidFill>
                  <a:schemeClr val="dk2"/>
                </a:solidFill>
                <a:uFillTx/>
                <a:latin typeface="Times New Roman"/>
                <a:ea typeface="Times New Roman"/>
              </a:rPr>
              <a:t>Data Collection and Processing: </a:t>
            </a:r>
            <a:endParaRPr b="0" lang="en-IN" sz="1800" strike="noStrike" u="none">
              <a:solidFill>
                <a:srgbClr val="000000"/>
              </a:solidFill>
              <a:uFillTx/>
              <a:latin typeface="Arial"/>
            </a:endParaRPr>
          </a:p>
          <a:p>
            <a:pPr marL="457200" algn="just">
              <a:lnSpc>
                <a:spcPct val="115000"/>
              </a:lnSpc>
              <a:spcBef>
                <a:spcPts val="601"/>
              </a:spcBef>
              <a:tabLst>
                <a:tab algn="l" pos="0"/>
              </a:tabLst>
            </a:pPr>
            <a:r>
              <a:rPr b="0" lang="en-US" sz="1800" strike="noStrike" u="none">
                <a:solidFill>
                  <a:schemeClr val="dk2"/>
                </a:solidFill>
                <a:uFillTx/>
                <a:latin typeface="Times New Roman"/>
                <a:ea typeface="Times New Roman"/>
              </a:rPr>
              <a:t>Collect real-time data from sensors. </a:t>
            </a:r>
            <a:endParaRPr b="0" lang="en-IN" sz="1800" strike="noStrike" u="none">
              <a:solidFill>
                <a:srgbClr val="000000"/>
              </a:solidFill>
              <a:uFillTx/>
              <a:latin typeface="Arial"/>
            </a:endParaRPr>
          </a:p>
          <a:p>
            <a:pPr marL="457200" algn="just">
              <a:lnSpc>
                <a:spcPct val="115000"/>
              </a:lnSpc>
              <a:spcBef>
                <a:spcPts val="601"/>
              </a:spcBef>
              <a:tabLst>
                <a:tab algn="l" pos="0"/>
              </a:tabLst>
            </a:pPr>
            <a:r>
              <a:rPr b="0" lang="en-US" sz="1800" strike="noStrike" u="none">
                <a:solidFill>
                  <a:schemeClr val="dk2"/>
                </a:solidFill>
                <a:uFillTx/>
                <a:latin typeface="Times New Roman"/>
                <a:ea typeface="Times New Roman"/>
              </a:rPr>
              <a:t>Store data in a cloud-based database for further analysis. </a:t>
            </a:r>
            <a:endParaRPr b="0" lang="en-IN" sz="1800" strike="noStrike" u="none">
              <a:solidFill>
                <a:srgbClr val="000000"/>
              </a:solidFill>
              <a:uFillTx/>
              <a:latin typeface="Arial"/>
            </a:endParaRPr>
          </a:p>
          <a:p>
            <a:pPr marL="457200" algn="just">
              <a:lnSpc>
                <a:spcPct val="115000"/>
              </a:lnSpc>
              <a:spcBef>
                <a:spcPts val="601"/>
              </a:spcBef>
              <a:tabLst>
                <a:tab algn="l" pos="0"/>
              </a:tabLst>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Num" idx="42"/>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Times New Roman"/>
                <a:ea typeface="Times New Roman"/>
              </a:defRPr>
            </a:lvl1pPr>
          </a:lstStyle>
          <a:p>
            <a:pPr indent="0" algn="r">
              <a:lnSpc>
                <a:spcPct val="100000"/>
              </a:lnSpc>
              <a:buNone/>
              <a:tabLst>
                <a:tab algn="l" pos="0"/>
              </a:tabLst>
            </a:pPr>
            <a:fld id="{290F527F-E620-4726-BB23-9AF2114C3D87}" type="slidenum">
              <a:rPr b="0" lang="en-US" sz="1000" strike="noStrike" u="none">
                <a:solidFill>
                  <a:schemeClr val="lt2"/>
                </a:solidFill>
                <a:uFillTx/>
                <a:latin typeface="Times New Roman"/>
                <a:ea typeface="Times New Roman"/>
              </a:rPr>
              <a:t>&lt;number&gt;</a:t>
            </a:fld>
            <a:endParaRPr b="0" lang="en-IN" sz="1000" strike="noStrike" u="none">
              <a:solidFill>
                <a:srgbClr val="000000"/>
              </a:solidFill>
              <a:uFillTx/>
              <a:latin typeface="Times New Roman"/>
            </a:endParaRPr>
          </a:p>
        </p:txBody>
      </p:sp>
      <p:sp>
        <p:nvSpPr>
          <p:cNvPr id="310" name="Google Shape;247;p6"/>
          <p:cNvSpPr/>
          <p:nvPr/>
        </p:nvSpPr>
        <p:spPr>
          <a:xfrm>
            <a:off x="141120" y="160920"/>
            <a:ext cx="419436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US" sz="2800" strike="noStrike" u="none">
                <a:solidFill>
                  <a:srgbClr val="000000"/>
                </a:solidFill>
                <a:uFillTx/>
                <a:latin typeface="Times New Roman"/>
                <a:ea typeface="Times New Roman"/>
              </a:rPr>
              <a:t>Proposed Methodology</a:t>
            </a:r>
            <a:endParaRPr b="0" lang="en-IN" sz="2800" strike="noStrike" u="none">
              <a:solidFill>
                <a:srgbClr val="000000"/>
              </a:solidFill>
              <a:uFillTx/>
              <a:latin typeface="Arial"/>
            </a:endParaRPr>
          </a:p>
        </p:txBody>
      </p:sp>
      <p:sp>
        <p:nvSpPr>
          <p:cNvPr id="311" name="Google Shape;248;p6"/>
          <p:cNvSpPr/>
          <p:nvPr/>
        </p:nvSpPr>
        <p:spPr>
          <a:xfrm>
            <a:off x="-28440" y="984600"/>
            <a:ext cx="9744480" cy="3558600"/>
          </a:xfrm>
          <a:prstGeom prst="rect">
            <a:avLst/>
          </a:prstGeom>
          <a:noFill/>
          <a:ln w="0">
            <a:noFill/>
          </a:ln>
        </p:spPr>
        <p:style>
          <a:lnRef idx="0"/>
          <a:fillRef idx="0"/>
          <a:effectRef idx="0"/>
          <a:fontRef idx="minor"/>
        </p:style>
        <p:txBody>
          <a:bodyPr lIns="90000" rIns="90000" tIns="91440" bIns="91440" anchor="t">
            <a:noAutofit/>
          </a:bodyPr>
          <a:p>
            <a:pPr marL="457200" indent="-317520" algn="just">
              <a:lnSpc>
                <a:spcPct val="115000"/>
              </a:lnSpc>
              <a:buClr>
                <a:srgbClr val="424242"/>
              </a:buClr>
              <a:buFont typeface="Roboto"/>
              <a:buChar char="●"/>
            </a:pPr>
            <a:r>
              <a:rPr b="1" lang="en-US" sz="1800" strike="noStrike" u="none">
                <a:solidFill>
                  <a:schemeClr val="dk2"/>
                </a:solidFill>
                <a:uFillTx/>
                <a:latin typeface="Times New Roman"/>
                <a:ea typeface="Times New Roman"/>
              </a:rPr>
              <a:t>Machine Learning Model Development:</a:t>
            </a:r>
            <a:r>
              <a:rPr b="0" lang="en-US" sz="1800" strike="noStrike" u="none">
                <a:solidFill>
                  <a:schemeClr val="dk2"/>
                </a:solidFill>
                <a:uFillTx/>
                <a:latin typeface="Times New Roman"/>
                <a:ea typeface="Times New Roman"/>
              </a:rPr>
              <a:t> </a:t>
            </a:r>
            <a:endParaRPr b="0" lang="en-IN" sz="1800" strike="noStrike" u="none">
              <a:solidFill>
                <a:srgbClr val="000000"/>
              </a:solidFill>
              <a:uFillTx/>
              <a:latin typeface="Arial"/>
            </a:endParaRPr>
          </a:p>
          <a:p>
            <a:pPr marL="457200" algn="just">
              <a:lnSpc>
                <a:spcPct val="115000"/>
              </a:lnSpc>
              <a:spcBef>
                <a:spcPts val="601"/>
              </a:spcBef>
              <a:tabLst>
                <a:tab algn="l" pos="0"/>
              </a:tabLst>
            </a:pPr>
            <a:r>
              <a:rPr b="0" lang="en-US" sz="1800" strike="noStrike" u="none">
                <a:solidFill>
                  <a:schemeClr val="dk2"/>
                </a:solidFill>
                <a:uFillTx/>
                <a:latin typeface="Times New Roman"/>
                <a:ea typeface="Times New Roman"/>
              </a:rPr>
              <a:t>Analyze historical data to identify patterns and correlations. </a:t>
            </a:r>
            <a:endParaRPr b="0" lang="en-IN" sz="1800" strike="noStrike" u="none">
              <a:solidFill>
                <a:srgbClr val="000000"/>
              </a:solidFill>
              <a:uFillTx/>
              <a:latin typeface="Arial"/>
            </a:endParaRPr>
          </a:p>
          <a:p>
            <a:pPr marL="457200" algn="just">
              <a:lnSpc>
                <a:spcPct val="115000"/>
              </a:lnSpc>
              <a:spcBef>
                <a:spcPts val="601"/>
              </a:spcBef>
              <a:tabLst>
                <a:tab algn="l" pos="0"/>
              </a:tabLst>
            </a:pPr>
            <a:r>
              <a:rPr b="0" lang="en-US" sz="1800" strike="noStrike" u="none">
                <a:solidFill>
                  <a:schemeClr val="dk2"/>
                </a:solidFill>
                <a:uFillTx/>
                <a:latin typeface="Times New Roman"/>
                <a:ea typeface="Times New Roman"/>
              </a:rPr>
              <a:t>Develop predictive models to forecast optimal conditions for plant growth. </a:t>
            </a:r>
            <a:endParaRPr b="0" lang="en-IN" sz="1800" strike="noStrike" u="none">
              <a:solidFill>
                <a:srgbClr val="000000"/>
              </a:solidFill>
              <a:uFillTx/>
              <a:latin typeface="Arial"/>
            </a:endParaRPr>
          </a:p>
          <a:p>
            <a:pPr marL="457200" algn="just">
              <a:lnSpc>
                <a:spcPct val="115000"/>
              </a:lnSpc>
              <a:spcBef>
                <a:spcPts val="601"/>
              </a:spcBef>
              <a:tabLst>
                <a:tab algn="l" pos="0"/>
              </a:tabLst>
            </a:pPr>
            <a:r>
              <a:rPr b="0" lang="en-US" sz="1800" strike="noStrike" u="none">
                <a:solidFill>
                  <a:schemeClr val="dk2"/>
                </a:solidFill>
                <a:uFillTx/>
                <a:latin typeface="Times New Roman"/>
                <a:ea typeface="Times New Roman"/>
              </a:rPr>
              <a:t>Implement control algorithms to adjust environmental parameters based on predictions. </a:t>
            </a:r>
            <a:endParaRPr b="0" lang="en-IN" sz="1800" strike="noStrike" u="none">
              <a:solidFill>
                <a:srgbClr val="000000"/>
              </a:solidFill>
              <a:uFillTx/>
              <a:latin typeface="Arial"/>
            </a:endParaRPr>
          </a:p>
          <a:p>
            <a:pPr marL="457200" indent="-317520" algn="just">
              <a:lnSpc>
                <a:spcPct val="115000"/>
              </a:lnSpc>
              <a:spcBef>
                <a:spcPts val="601"/>
              </a:spcBef>
              <a:buClr>
                <a:srgbClr val="424242"/>
              </a:buClr>
              <a:buFont typeface="Roboto"/>
              <a:buChar char="●"/>
              <a:tabLst>
                <a:tab algn="l" pos="0"/>
              </a:tabLst>
            </a:pPr>
            <a:r>
              <a:rPr b="1" lang="en-US" sz="1800" strike="noStrike" u="none">
                <a:solidFill>
                  <a:schemeClr val="dk2"/>
                </a:solidFill>
                <a:uFillTx/>
                <a:latin typeface="Times New Roman"/>
                <a:ea typeface="Times New Roman"/>
              </a:rPr>
              <a:t>Automation and Control: </a:t>
            </a:r>
            <a:endParaRPr b="0" lang="en-IN" sz="1800" strike="noStrike" u="none">
              <a:solidFill>
                <a:srgbClr val="000000"/>
              </a:solidFill>
              <a:uFillTx/>
              <a:latin typeface="Arial"/>
            </a:endParaRPr>
          </a:p>
          <a:p>
            <a:pPr marL="457200" algn="just">
              <a:lnSpc>
                <a:spcPct val="115000"/>
              </a:lnSpc>
              <a:spcBef>
                <a:spcPts val="601"/>
              </a:spcBef>
              <a:tabLst>
                <a:tab algn="l" pos="0"/>
              </a:tabLst>
            </a:pPr>
            <a:r>
              <a:rPr b="0" lang="en-US" sz="1800" strike="noStrike" u="none">
                <a:solidFill>
                  <a:schemeClr val="dk2"/>
                </a:solidFill>
                <a:uFillTx/>
                <a:latin typeface="Times New Roman"/>
                <a:ea typeface="Times New Roman"/>
              </a:rPr>
              <a:t>Integrate the ML models with the IoT platform. </a:t>
            </a:r>
            <a:endParaRPr b="0" lang="en-IN" sz="1800" strike="noStrike" u="none">
              <a:solidFill>
                <a:srgbClr val="000000"/>
              </a:solidFill>
              <a:uFillTx/>
              <a:latin typeface="Arial"/>
            </a:endParaRPr>
          </a:p>
          <a:p>
            <a:pPr marL="457200" algn="just">
              <a:lnSpc>
                <a:spcPct val="115000"/>
              </a:lnSpc>
              <a:spcBef>
                <a:spcPts val="601"/>
              </a:spcBef>
              <a:tabLst>
                <a:tab algn="l" pos="0"/>
              </a:tabLst>
            </a:pPr>
            <a:r>
              <a:rPr b="0" lang="en-US" sz="1800" strike="noStrike" u="none">
                <a:solidFill>
                  <a:schemeClr val="dk2"/>
                </a:solidFill>
                <a:uFillTx/>
                <a:latin typeface="Times New Roman"/>
                <a:ea typeface="Times New Roman"/>
              </a:rPr>
              <a:t>Automate the activation of actuators based on model predictions.</a:t>
            </a:r>
            <a:endParaRPr b="0" lang="en-IN" sz="1800" strike="noStrike" u="none">
              <a:solidFill>
                <a:srgbClr val="000000"/>
              </a:solidFill>
              <a:uFillTx/>
              <a:latin typeface="Arial"/>
            </a:endParaRPr>
          </a:p>
          <a:p>
            <a:pPr marL="457200" indent="-317520" algn="just">
              <a:lnSpc>
                <a:spcPct val="115000"/>
              </a:lnSpc>
              <a:spcBef>
                <a:spcPts val="601"/>
              </a:spcBef>
              <a:buClr>
                <a:srgbClr val="424242"/>
              </a:buClr>
              <a:buFont typeface="Roboto"/>
              <a:buChar char="●"/>
              <a:tabLst>
                <a:tab algn="l" pos="0"/>
              </a:tabLst>
            </a:pPr>
            <a:r>
              <a:rPr b="1" lang="en-US" sz="1800" strike="noStrike" u="none">
                <a:solidFill>
                  <a:schemeClr val="dk2"/>
                </a:solidFill>
                <a:uFillTx/>
                <a:latin typeface="Times New Roman"/>
                <a:ea typeface="Times New Roman"/>
              </a:rPr>
              <a:t>User Interface: </a:t>
            </a:r>
            <a:endParaRPr b="0" lang="en-IN" sz="1800" strike="noStrike" u="none">
              <a:solidFill>
                <a:srgbClr val="000000"/>
              </a:solidFill>
              <a:uFillTx/>
              <a:latin typeface="Arial"/>
            </a:endParaRPr>
          </a:p>
          <a:p>
            <a:pPr marL="457200" algn="just">
              <a:lnSpc>
                <a:spcPct val="115000"/>
              </a:lnSpc>
              <a:spcBef>
                <a:spcPts val="601"/>
              </a:spcBef>
              <a:tabLst>
                <a:tab algn="l" pos="0"/>
              </a:tabLst>
            </a:pPr>
            <a:r>
              <a:rPr b="0" lang="en-US" sz="1800" strike="noStrike" u="none">
                <a:solidFill>
                  <a:schemeClr val="dk2"/>
                </a:solidFill>
                <a:uFillTx/>
                <a:latin typeface="Times New Roman"/>
                <a:ea typeface="Times New Roman"/>
              </a:rPr>
              <a:t>Create a web/mobile application to display real-time data and system status. </a:t>
            </a:r>
            <a:endParaRPr b="0" lang="en-IN" sz="1800" strike="noStrike" u="none">
              <a:solidFill>
                <a:srgbClr val="000000"/>
              </a:solidFill>
              <a:uFillTx/>
              <a:latin typeface="Arial"/>
            </a:endParaRPr>
          </a:p>
          <a:p>
            <a:pPr marL="457200" algn="just">
              <a:lnSpc>
                <a:spcPct val="115000"/>
              </a:lnSpc>
              <a:spcBef>
                <a:spcPts val="601"/>
              </a:spcBef>
              <a:tabLst>
                <a:tab algn="l" pos="0"/>
              </a:tabLst>
            </a:pPr>
            <a:r>
              <a:rPr b="0" lang="en-US" sz="1800" strike="noStrike" u="none">
                <a:solidFill>
                  <a:schemeClr val="dk2"/>
                </a:solidFill>
                <a:uFillTx/>
                <a:latin typeface="Times New Roman"/>
                <a:ea typeface="Times New Roman"/>
              </a:rPr>
              <a:t>Provide control features for manual override and system customization.  </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Num" idx="43"/>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Times New Roman"/>
                <a:ea typeface="Times New Roman"/>
              </a:defRPr>
            </a:lvl1pPr>
          </a:lstStyle>
          <a:p>
            <a:pPr indent="0" algn="r">
              <a:lnSpc>
                <a:spcPct val="100000"/>
              </a:lnSpc>
              <a:buNone/>
              <a:tabLst>
                <a:tab algn="l" pos="0"/>
              </a:tabLst>
            </a:pPr>
            <a:fld id="{6BF9D083-E900-4223-906C-00BE98D7674C}" type="slidenum">
              <a:rPr b="0" lang="en-US" sz="1000" strike="noStrike" u="none">
                <a:solidFill>
                  <a:schemeClr val="lt2"/>
                </a:solidFill>
                <a:uFillTx/>
                <a:latin typeface="Times New Roman"/>
                <a:ea typeface="Times New Roman"/>
              </a:rPr>
              <a:t>&lt;number&gt;</a:t>
            </a:fld>
            <a:endParaRPr b="0" lang="en-IN" sz="1000" strike="noStrike" u="none">
              <a:solidFill>
                <a:srgbClr val="000000"/>
              </a:solidFill>
              <a:uFillTx/>
              <a:latin typeface="Times New Roman"/>
            </a:endParaRPr>
          </a:p>
        </p:txBody>
      </p:sp>
      <p:sp>
        <p:nvSpPr>
          <p:cNvPr id="313" name="Google Shape;254;p7"/>
          <p:cNvSpPr/>
          <p:nvPr/>
        </p:nvSpPr>
        <p:spPr>
          <a:xfrm>
            <a:off x="141120" y="160920"/>
            <a:ext cx="407844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US" sz="2800" strike="noStrike" u="none">
                <a:solidFill>
                  <a:srgbClr val="000000"/>
                </a:solidFill>
                <a:uFillTx/>
                <a:latin typeface="Times New Roman"/>
                <a:ea typeface="Times New Roman"/>
              </a:rPr>
              <a:t>Proposed Methodology</a:t>
            </a:r>
            <a:endParaRPr b="0" lang="en-IN" sz="2800" strike="noStrike" u="none">
              <a:solidFill>
                <a:srgbClr val="000000"/>
              </a:solidFill>
              <a:uFillTx/>
              <a:latin typeface="Arial"/>
            </a:endParaRPr>
          </a:p>
        </p:txBody>
      </p:sp>
      <p:sp>
        <p:nvSpPr>
          <p:cNvPr id="314" name="Google Shape;255;p7"/>
          <p:cNvSpPr/>
          <p:nvPr/>
        </p:nvSpPr>
        <p:spPr>
          <a:xfrm>
            <a:off x="3039120" y="4764600"/>
            <a:ext cx="3079800" cy="303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0" lang="en-US" sz="1400" strike="noStrike" u="none">
                <a:solidFill>
                  <a:srgbClr val="000000"/>
                </a:solidFill>
                <a:uFillTx/>
                <a:latin typeface="Times New Roman"/>
                <a:ea typeface="Times New Roman"/>
              </a:rPr>
              <a:t>Block diagram of the proposed work</a:t>
            </a:r>
            <a:endParaRPr b="0" lang="en-IN" sz="1400" strike="noStrike" u="none">
              <a:solidFill>
                <a:srgbClr val="000000"/>
              </a:solidFill>
              <a:uFillTx/>
              <a:latin typeface="Arial"/>
            </a:endParaRPr>
          </a:p>
        </p:txBody>
      </p:sp>
      <p:pic>
        <p:nvPicPr>
          <p:cNvPr id="315" name="" descr=""/>
          <p:cNvPicPr/>
          <p:nvPr/>
        </p:nvPicPr>
        <p:blipFill>
          <a:blip r:embed="rId1"/>
          <a:stretch/>
        </p:blipFill>
        <p:spPr>
          <a:xfrm>
            <a:off x="968040" y="900000"/>
            <a:ext cx="7383960" cy="3679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p:nvPr>
        </p:nvSpPr>
        <p:spPr>
          <a:xfrm>
            <a:off x="244800" y="919440"/>
            <a:ext cx="8545680" cy="2702880"/>
          </a:xfrm>
          <a:prstGeom prst="rect">
            <a:avLst/>
          </a:prstGeom>
          <a:noFill/>
          <a:ln w="0">
            <a:noFill/>
          </a:ln>
        </p:spPr>
        <p:txBody>
          <a:bodyPr lIns="91440" rIns="91440" tIns="91440" bIns="91440" anchor="t">
            <a:noAutofit/>
          </a:bodyPr>
          <a:p>
            <a:pPr marL="457200" indent="-317520" algn="just">
              <a:lnSpc>
                <a:spcPct val="115000"/>
              </a:lnSpc>
              <a:buClr>
                <a:srgbClr val="424242"/>
              </a:buClr>
              <a:buFont typeface="Roboto"/>
              <a:buChar char="●"/>
            </a:pPr>
            <a:r>
              <a:rPr b="1" lang="en-US" sz="1800" strike="noStrike" u="none">
                <a:solidFill>
                  <a:schemeClr val="dk2"/>
                </a:solidFill>
                <a:uFillTx/>
                <a:latin typeface="Times New Roman"/>
                <a:ea typeface="Times New Roman"/>
              </a:rPr>
              <a:t>System Design and Development:</a:t>
            </a:r>
            <a:r>
              <a:rPr b="0" lang="en-US" sz="1800" strike="noStrike" u="none">
                <a:solidFill>
                  <a:schemeClr val="dk2"/>
                </a:solidFill>
                <a:uFillTx/>
                <a:latin typeface="Times New Roman"/>
                <a:ea typeface="Times New Roman"/>
              </a:rPr>
              <a:t> Design the overall architecture of the greenhouse automation system, including hardware and software components</a:t>
            </a:r>
            <a:endParaRPr b="0" lang="en-IN" sz="1800" strike="noStrike" u="none">
              <a:solidFill>
                <a:srgbClr val="000000"/>
              </a:solidFill>
              <a:uFillTx/>
              <a:latin typeface="Arial"/>
            </a:endParaRPr>
          </a:p>
          <a:p>
            <a:pPr marL="457200" indent="-317520" algn="just">
              <a:lnSpc>
                <a:spcPct val="115000"/>
              </a:lnSpc>
              <a:buClr>
                <a:srgbClr val="424242"/>
              </a:buClr>
              <a:buFont typeface="Roboto"/>
              <a:buChar char="●"/>
            </a:pPr>
            <a:r>
              <a:rPr b="1" lang="en-US" sz="1800" strike="noStrike" u="none">
                <a:solidFill>
                  <a:schemeClr val="dk2"/>
                </a:solidFill>
                <a:uFillTx/>
                <a:latin typeface="Times New Roman"/>
                <a:ea typeface="Times New Roman"/>
              </a:rPr>
              <a:t>Sensor Network Implementation:</a:t>
            </a:r>
            <a:r>
              <a:rPr b="0" lang="en-US" sz="1800" strike="noStrike" u="none">
                <a:solidFill>
                  <a:schemeClr val="dk2"/>
                </a:solidFill>
                <a:uFillTx/>
                <a:latin typeface="Times New Roman"/>
                <a:ea typeface="Times New Roman"/>
              </a:rPr>
              <a:t> Set up a network of IoT sensors and ensure reliable data transmission and storage</a:t>
            </a:r>
            <a:endParaRPr b="0" lang="en-IN" sz="1800" strike="noStrike" u="none">
              <a:solidFill>
                <a:srgbClr val="000000"/>
              </a:solidFill>
              <a:uFillTx/>
              <a:latin typeface="Arial"/>
            </a:endParaRPr>
          </a:p>
          <a:p>
            <a:pPr marL="457200" indent="-317520" algn="just">
              <a:lnSpc>
                <a:spcPct val="115000"/>
              </a:lnSpc>
              <a:buClr>
                <a:srgbClr val="424242"/>
              </a:buClr>
              <a:buFont typeface="Roboto"/>
              <a:buChar char="●"/>
            </a:pPr>
            <a:r>
              <a:rPr b="1" lang="en-US" sz="1800" strike="noStrike" u="none">
                <a:solidFill>
                  <a:schemeClr val="dk2"/>
                </a:solidFill>
                <a:uFillTx/>
                <a:latin typeface="Times New Roman"/>
                <a:ea typeface="Times New Roman"/>
              </a:rPr>
              <a:t>Machine Learning Model Development:</a:t>
            </a:r>
            <a:r>
              <a:rPr b="0" lang="en-US" sz="1800" strike="noStrike" u="none">
                <a:solidFill>
                  <a:schemeClr val="dk2"/>
                </a:solidFill>
                <a:uFillTx/>
                <a:latin typeface="Times New Roman"/>
                <a:ea typeface="Times New Roman"/>
              </a:rPr>
              <a:t> Develop, train, and validate machine learning models for predictive analysis and optimization of growth conditions</a:t>
            </a:r>
            <a:endParaRPr b="0" lang="en-IN" sz="1800" strike="noStrike" u="none">
              <a:solidFill>
                <a:srgbClr val="000000"/>
              </a:solidFill>
              <a:uFillTx/>
              <a:latin typeface="Arial"/>
            </a:endParaRPr>
          </a:p>
          <a:p>
            <a:pPr marL="457200" indent="-317520" algn="just">
              <a:lnSpc>
                <a:spcPct val="115000"/>
              </a:lnSpc>
              <a:buClr>
                <a:srgbClr val="424242"/>
              </a:buClr>
              <a:buFont typeface="Roboto"/>
              <a:buChar char="●"/>
            </a:pPr>
            <a:r>
              <a:rPr b="1" lang="en-US" sz="1800" strike="noStrike" u="none">
                <a:solidFill>
                  <a:schemeClr val="dk2"/>
                </a:solidFill>
                <a:uFillTx/>
                <a:latin typeface="Times New Roman"/>
                <a:ea typeface="Times New Roman"/>
              </a:rPr>
              <a:t>Integration and Testing:</a:t>
            </a:r>
            <a:r>
              <a:rPr b="0" lang="en-US" sz="1800" strike="noStrike" u="none">
                <a:solidFill>
                  <a:schemeClr val="dk2"/>
                </a:solidFill>
                <a:uFillTx/>
                <a:latin typeface="Times New Roman"/>
                <a:ea typeface="Times New Roman"/>
              </a:rPr>
              <a:t> Integrate all components and test the system in a controlled greenhouse environment to ensure functionality and reliability</a:t>
            </a:r>
            <a:endParaRPr b="0" lang="en-IN" sz="1800" strike="noStrike" u="none">
              <a:solidFill>
                <a:srgbClr val="000000"/>
              </a:solidFill>
              <a:uFillTx/>
              <a:latin typeface="Arial"/>
            </a:endParaRPr>
          </a:p>
          <a:p>
            <a:pPr marL="457200" indent="-317520" algn="just">
              <a:lnSpc>
                <a:spcPct val="115000"/>
              </a:lnSpc>
              <a:buClr>
                <a:srgbClr val="424242"/>
              </a:buClr>
              <a:buFont typeface="Roboto"/>
              <a:buChar char="●"/>
            </a:pPr>
            <a:r>
              <a:rPr b="1" lang="en-US" sz="1800" strike="noStrike" u="none">
                <a:solidFill>
                  <a:schemeClr val="dk2"/>
                </a:solidFill>
                <a:uFillTx/>
                <a:latin typeface="Times New Roman"/>
                <a:ea typeface="Times New Roman"/>
              </a:rPr>
              <a:t>Scalability and Maintenance:</a:t>
            </a:r>
            <a:r>
              <a:rPr b="0" lang="en-US" sz="1800" strike="noStrike" u="none">
                <a:solidFill>
                  <a:schemeClr val="dk2"/>
                </a:solidFill>
                <a:uFillTx/>
                <a:latin typeface="Times New Roman"/>
                <a:ea typeface="Times New Roman"/>
              </a:rPr>
              <a:t> Ensure the system is scalable for different sizes of greenhouses and develop a maintenance plan for long-term operation</a:t>
            </a:r>
            <a:endParaRPr b="0" lang="en-IN" sz="1800" strike="noStrike" u="none">
              <a:solidFill>
                <a:srgbClr val="000000"/>
              </a:solidFill>
              <a:uFillTx/>
              <a:latin typeface="Arial"/>
            </a:endParaRPr>
          </a:p>
        </p:txBody>
      </p:sp>
      <p:sp>
        <p:nvSpPr>
          <p:cNvPr id="317" name="PlaceHolder 2"/>
          <p:cNvSpPr>
            <a:spLocks noGrp="1"/>
          </p:cNvSpPr>
          <p:nvPr>
            <p:ph type="sldNum" idx="44"/>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41AB99BE-E538-4666-AA31-640CCFF8D0F2}"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
        <p:nvSpPr>
          <p:cNvPr id="318" name="Google Shape;263;p8"/>
          <p:cNvSpPr/>
          <p:nvPr/>
        </p:nvSpPr>
        <p:spPr>
          <a:xfrm>
            <a:off x="268200" y="138960"/>
            <a:ext cx="387432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US" sz="2800" strike="noStrike" u="none">
                <a:solidFill>
                  <a:srgbClr val="000000"/>
                </a:solidFill>
                <a:uFillTx/>
                <a:latin typeface="Times New Roman"/>
                <a:ea typeface="Times New Roman"/>
              </a:rPr>
              <a:t>Scope of the Work</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Num" idx="45"/>
          </p:nvPr>
        </p:nvSpPr>
        <p:spPr>
          <a:xfrm>
            <a:off x="8523720" y="4695480"/>
            <a:ext cx="541440" cy="3862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US" sz="1000" strike="noStrike" u="none">
                <a:solidFill>
                  <a:schemeClr val="lt2"/>
                </a:solidFill>
                <a:uFillTx/>
                <a:latin typeface="Roboto"/>
                <a:ea typeface="Roboto"/>
              </a:defRPr>
            </a:lvl1pPr>
          </a:lstStyle>
          <a:p>
            <a:pPr indent="0" algn="r">
              <a:lnSpc>
                <a:spcPct val="100000"/>
              </a:lnSpc>
              <a:buNone/>
              <a:tabLst>
                <a:tab algn="l" pos="0"/>
              </a:tabLst>
            </a:pPr>
            <a:fld id="{D06BA522-117F-4D91-8E52-0FFE18BB4B1F}" type="slidenum">
              <a:rPr b="0" lang="en-US" sz="1000" strike="noStrike" u="none">
                <a:solidFill>
                  <a:schemeClr val="lt2"/>
                </a:solidFill>
                <a:uFillTx/>
                <a:latin typeface="Roboto"/>
                <a:ea typeface="Roboto"/>
              </a:rPr>
              <a:t>&lt;number&gt;</a:t>
            </a:fld>
            <a:endParaRPr b="0" lang="en-IN" sz="1000" strike="noStrike" u="none">
              <a:solidFill>
                <a:srgbClr val="000000"/>
              </a:solidFill>
              <a:uFillTx/>
              <a:latin typeface="Times New Roman"/>
            </a:endParaRPr>
          </a:p>
        </p:txBody>
      </p:sp>
      <p:sp>
        <p:nvSpPr>
          <p:cNvPr id="320" name="Google Shape;269;p9"/>
          <p:cNvSpPr/>
          <p:nvPr/>
        </p:nvSpPr>
        <p:spPr>
          <a:xfrm>
            <a:off x="254520" y="145800"/>
            <a:ext cx="234324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US" sz="2800" strike="noStrike" u="none">
                <a:solidFill>
                  <a:srgbClr val="000000"/>
                </a:solidFill>
                <a:uFillTx/>
                <a:latin typeface="Times New Roman"/>
                <a:ea typeface="Times New Roman"/>
              </a:rPr>
              <a:t>Conclusion</a:t>
            </a:r>
            <a:endParaRPr b="0" lang="en-IN" sz="2800" strike="noStrike" u="none">
              <a:solidFill>
                <a:srgbClr val="000000"/>
              </a:solidFill>
              <a:uFillTx/>
              <a:latin typeface="Arial"/>
            </a:endParaRPr>
          </a:p>
        </p:txBody>
      </p:sp>
      <p:sp>
        <p:nvSpPr>
          <p:cNvPr id="321" name="Google Shape;270;p9"/>
          <p:cNvSpPr/>
          <p:nvPr/>
        </p:nvSpPr>
        <p:spPr>
          <a:xfrm>
            <a:off x="296280" y="880920"/>
            <a:ext cx="8418960" cy="4200840"/>
          </a:xfrm>
          <a:prstGeom prst="rect">
            <a:avLst/>
          </a:prstGeom>
          <a:noFill/>
          <a:ln w="0">
            <a:noFill/>
          </a:ln>
        </p:spPr>
        <p:style>
          <a:lnRef idx="0"/>
          <a:fillRef idx="0"/>
          <a:effectRef idx="0"/>
          <a:fontRef idx="minor"/>
        </p:style>
        <p:txBody>
          <a:bodyPr lIns="90000" rIns="90000" tIns="45000" bIns="45000" anchor="t">
            <a:noAutofit/>
          </a:bodyPr>
          <a:p>
            <a:pPr algn="just">
              <a:lnSpc>
                <a:spcPct val="150000"/>
              </a:lnSpc>
              <a:tabLst>
                <a:tab algn="l" pos="0"/>
              </a:tabLst>
            </a:pPr>
            <a:r>
              <a:rPr b="0" lang="en-US" sz="1800" strike="noStrike" u="none">
                <a:solidFill>
                  <a:schemeClr val="dk2"/>
                </a:solidFill>
                <a:uFillTx/>
                <a:latin typeface="Times New Roman"/>
                <a:ea typeface="Times New Roman"/>
              </a:rPr>
              <a:t>	</a:t>
            </a:r>
            <a:r>
              <a:rPr b="0" lang="en-US" sz="1800" strike="noStrike" u="none">
                <a:solidFill>
                  <a:schemeClr val="dk2"/>
                </a:solidFill>
                <a:uFillTx/>
                <a:latin typeface="Times New Roman"/>
                <a:ea typeface="Times New Roman"/>
              </a:rPr>
              <a:t>The Greenhouse Automated System for Sustainable Agriculture using IoT and Machine Learning aims to revolutionize traditional farming practices by leveraging advanced technologies. By integrating IoT sensors, machine learning models, and automated control systems, the proposed solution addresses the inefficiencies of manual farming, promoting sustainable and efficient agricultural practices. </a:t>
            </a:r>
            <a:endParaRPr b="0" lang="en-IN" sz="1800" strike="noStrike" u="none">
              <a:solidFill>
                <a:srgbClr val="000000"/>
              </a:solidFill>
              <a:uFillTx/>
              <a:latin typeface="Arial"/>
            </a:endParaRPr>
          </a:p>
          <a:p>
            <a:pPr algn="just">
              <a:lnSpc>
                <a:spcPct val="150000"/>
              </a:lnSpc>
              <a:tabLst>
                <a:tab algn="l" pos="0"/>
              </a:tabLst>
            </a:pPr>
            <a:r>
              <a:rPr b="0" lang="en-US" sz="1800" strike="noStrike" u="none">
                <a:solidFill>
                  <a:schemeClr val="dk2"/>
                </a:solidFill>
                <a:uFillTx/>
                <a:latin typeface="Times New Roman"/>
                <a:ea typeface="Times New Roman"/>
              </a:rPr>
              <a:t>The successful implementation of this system can lead to significant improvements in food production, resource conservation, and overall sustainability in agriculture.</a:t>
            </a:r>
            <a:endParaRPr b="0" lang="en-IN" sz="1800" strike="noStrike" u="none">
              <a:solidFill>
                <a:srgbClr val="000000"/>
              </a:solidFill>
              <a:uFillTx/>
              <a:latin typeface="Arial"/>
            </a:endParaRPr>
          </a:p>
          <a:p>
            <a:pPr algn="just">
              <a:lnSpc>
                <a:spcPct val="150000"/>
              </a:lnSpc>
              <a:tabLst>
                <a:tab algn="l" pos="0"/>
              </a:tabLst>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Material">
  <a:themeElements>
    <a:clrScheme name="Custom 10">
      <a:dk1>
        <a:srgbClr val="ff9933"/>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LibreOffice/24.8.3.2$Windows_X86_64 LibreOffice_project/48a6bac9e7e268aeb4c3483fcf825c94556d9f92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2024-02-01T06:50:00Z</dcterms:created>
  <dc:creator/>
  <dc:description/>
  <dc:language>en-IN</dc:language>
  <cp:lastModifiedBy/>
  <dcterms:modified xsi:type="dcterms:W3CDTF">2024-12-16T19:08:41Z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8B4FE0858312445E8358F50B1DCA9795_12</vt:lpwstr>
  </property>
  <property fmtid="{D5CDD505-2E9C-101B-9397-08002B2CF9AE}" pid="3" name="KSOProductBuildVer">
    <vt:lpwstr>1033-12.2.0.13431</vt:lpwstr>
  </property>
  <property fmtid="{D5CDD505-2E9C-101B-9397-08002B2CF9AE}" pid="4" name="Notes">
    <vt:i4>9</vt:i4>
  </property>
  <property fmtid="{D5CDD505-2E9C-101B-9397-08002B2CF9AE}" pid="5" name="PresentationFormat">
    <vt:lpwstr>On-screen Show (16:9)</vt:lpwstr>
  </property>
  <property fmtid="{D5CDD505-2E9C-101B-9397-08002B2CF9AE}" pid="6" name="Slides">
    <vt:i4>9</vt:i4>
  </property>
</Properties>
</file>