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21.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23.xml" ContentType="application/vnd.openxmlformats-officedocument.presentationml.slideMaster+xml"/>
  <Override PartName="/ppt/slideMasters/slideMaster7.xml" ContentType="application/vnd.openxmlformats-officedocument.presentationml.slideMaster+xml"/>
  <Override PartName="/ppt/slideMasters/slideMaster24.xml" ContentType="application/vnd.openxmlformats-officedocument.presentationml.slideMaster+xml"/>
  <Override PartName="/ppt/slideMasters/slideMaster8.xml" ContentType="application/vnd.openxmlformats-officedocument.presentationml.slideMaster+xml"/>
  <Override PartName="/ppt/slideMasters/slideMaster25.xml" ContentType="application/vnd.openxmlformats-officedocument.presentationml.slideMaster+xml"/>
  <Override PartName="/ppt/slideMasters/slideMaster9.xml" ContentType="application/vnd.openxmlformats-officedocument.presentationml.slideMaster+xml"/>
  <Override PartName="/ppt/slideMasters/slideMaster26.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_rels/slideMaster40.xml.rels" ContentType="application/vnd.openxmlformats-package.relationships+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41.xml.rels" ContentType="application/vnd.openxmlformats-package.relationships+xml"/>
  <Override PartName="/ppt/slideMasters/_rels/slideMaster2.xml.rels" ContentType="application/vnd.openxmlformats-package.relationships+xml"/>
  <Override PartName="/ppt/slideMasters/_rels/slideMaster20.xml.rels" ContentType="application/vnd.openxmlformats-package.relationships+xml"/>
  <Override PartName="/ppt/slideMasters/_rels/slideMaster42.xml.rels" ContentType="application/vnd.openxmlformats-package.relationships+xml"/>
  <Override PartName="/ppt/slideMasters/_rels/slideMaster3.xml.rels" ContentType="application/vnd.openxmlformats-package.relationships+xml"/>
  <Override PartName="/ppt/slideMasters/_rels/slideMaster21.xml.rels" ContentType="application/vnd.openxmlformats-package.relationships+xml"/>
  <Override PartName="/ppt/slideMasters/_rels/slideMaster4.xml.rels" ContentType="application/vnd.openxmlformats-package.relationships+xml"/>
  <Override PartName="/ppt/slideMasters/_rels/slideMaster43.xml.rels" ContentType="application/vnd.openxmlformats-package.relationships+xml"/>
  <Override PartName="/ppt/slideMasters/_rels/slideMaster5.xml.rels" ContentType="application/vnd.openxmlformats-package.relationships+xml"/>
  <Override PartName="/ppt/slideMasters/_rels/slideMaster44.xml.rels" ContentType="application/vnd.openxmlformats-package.relationships+xml"/>
  <Override PartName="/ppt/slideMasters/_rels/slideMaster23.xml.rels" ContentType="application/vnd.openxmlformats-package.relationships+xml"/>
  <Override PartName="/ppt/slideMasters/_rels/slideMaster6.xml.rels" ContentType="application/vnd.openxmlformats-package.relationships+xml"/>
  <Override PartName="/ppt/slideMasters/_rels/slideMaster45.xml.rels" ContentType="application/vnd.openxmlformats-package.relationships+xml"/>
  <Override PartName="/ppt/slideMasters/_rels/slideMaster24.xml.rels" ContentType="application/vnd.openxmlformats-package.relationships+xml"/>
  <Override PartName="/ppt/slideMasters/_rels/slideMaster7.xml.rels" ContentType="application/vnd.openxmlformats-package.relationships+xml"/>
  <Override PartName="/ppt/slideMasters/_rels/slideMaster46.xml.rels" ContentType="application/vnd.openxmlformats-package.relationships+xml"/>
  <Override PartName="/ppt/slideMasters/_rels/slideMaster25.xml.rels" ContentType="application/vnd.openxmlformats-package.relationships+xml"/>
  <Override PartName="/ppt/slideMasters/_rels/slideMaster8.xml.rels" ContentType="application/vnd.openxmlformats-package.relationships+xml"/>
  <Override PartName="/ppt/slideMasters/_rels/slideMaster47.xml.rels" ContentType="application/vnd.openxmlformats-package.relationships+xml"/>
  <Override PartName="/ppt/slideMasters/_rels/slideMaster26.xml.rels" ContentType="application/vnd.openxmlformats-package.relationships+xml"/>
  <Override PartName="/ppt/slideMasters/_rels/slideMaster9.xml.rels" ContentType="application/vnd.openxmlformats-package.relationships+xml"/>
  <Override PartName="/ppt/slideMasters/_rels/slideMaster48.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slideMasters/_rels/slideMaster27.xml.rels" ContentType="application/vnd.openxmlformats-package.relationships+xml"/>
  <Override PartName="/ppt/slideMasters/_rels/slideMaster28.xml.rels" ContentType="application/vnd.openxmlformats-package.relationships+xml"/>
  <Override PartName="/ppt/slideMasters/_rels/slideMaster29.xml.rels" ContentType="application/vnd.openxmlformats-package.relationships+xml"/>
  <Override PartName="/ppt/slideMasters/_rels/slideMaster30.xml.rels" ContentType="application/vnd.openxmlformats-package.relationships+xml"/>
  <Override PartName="/ppt/slideMasters/_rels/slideMaster31.xml.rels" ContentType="application/vnd.openxmlformats-package.relationships+xml"/>
  <Override PartName="/ppt/slideMasters/_rels/slideMaster32.xml.rels" ContentType="application/vnd.openxmlformats-package.relationships+xml"/>
  <Override PartName="/ppt/slideMasters/_rels/slideMaster33.xml.rels" ContentType="application/vnd.openxmlformats-package.relationships+xml"/>
  <Override PartName="/ppt/slideMasters/_rels/slideMaster34.xml.rels" ContentType="application/vnd.openxmlformats-package.relationships+xml"/>
  <Override PartName="/ppt/slideMasters/_rels/slideMaster35.xml.rels" ContentType="application/vnd.openxmlformats-package.relationships+xml"/>
  <Override PartName="/ppt/slideMasters/_rels/slideMaster36.xml.rels" ContentType="application/vnd.openxmlformats-package.relationships+xml"/>
  <Override PartName="/ppt/slideMasters/_rels/slideMaster37.xml.rels" ContentType="application/vnd.openxmlformats-package.relationships+xml"/>
  <Override PartName="/ppt/slideMasters/_rels/slideMaster38.xml.rels" ContentType="application/vnd.openxmlformats-package.relationships+xml"/>
  <Override PartName="/ppt/slideMasters/_rels/slideMaster39.xml.rels" ContentType="application/vnd.openxmlformats-package.relationships+xml"/>
  <Override PartName="/ppt/slideMasters/_rels/slideMaster49.xml.rels" ContentType="application/vnd.openxmlformats-package.relationships+xml"/>
  <Override PartName="/ppt/slideMasters/_rels/slideMaster50.xml.rels" ContentType="application/vnd.openxmlformats-package.relationships+xml"/>
  <Override PartName="/ppt/slideMasters/_rels/slideMaster51.xml.rels" ContentType="application/vnd.openxmlformats-package.relationships+xml"/>
  <Override PartName="/ppt/slideMasters/_rels/slideMaster52.xml.rels" ContentType="application/vnd.openxmlformats-package.relationships+xml"/>
  <Override PartName="/ppt/slideMasters/_rels/slideMaster53.xml.rels" ContentType="application/vnd.openxmlformats-package.relationships+xml"/>
  <Override PartName="/ppt/slideMasters/_rels/slideMaster54.xml.rels" ContentType="application/vnd.openxmlformats-package.relationships+xml"/>
  <Override PartName="/ppt/slideMasters/slideMaster49.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54.xml" ContentType="application/vnd.openxmlformats-officedocument.presentationml.slideMaster+xml"/>
  <Override PartName="/ppt/theme/theme26.xml" ContentType="application/vnd.openxmlformats-officedocument.theme+xml"/>
  <Override PartName="/ppt/theme/theme1.xml" ContentType="application/vnd.openxmlformats-officedocument.theme+xml"/>
  <Override PartName="/ppt/theme/theme27.xml" ContentType="application/vnd.openxmlformats-officedocument.theme+xml"/>
  <Override PartName="/ppt/theme/theme2.xml" ContentType="application/vnd.openxmlformats-officedocument.theme+xml"/>
  <Override PartName="/ppt/theme/theme28.xml" ContentType="application/vnd.openxmlformats-officedocument.theme+xml"/>
  <Override PartName="/ppt/theme/theme3.xml" ContentType="application/vnd.openxmlformats-officedocument.theme+xml"/>
  <Override PartName="/ppt/theme/theme29.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40.xml" ContentType="application/vnd.openxmlformats-officedocument.theme+xml"/>
  <Override PartName="/ppt/theme/theme6.xml" ContentType="application/vnd.openxmlformats-officedocument.theme+xml"/>
  <Override PartName="/ppt/theme/theme41.xml" ContentType="application/vnd.openxmlformats-officedocument.theme+xml"/>
  <Override PartName="/ppt/theme/theme7.xml" ContentType="application/vnd.openxmlformats-officedocument.theme+xml"/>
  <Override PartName="/ppt/theme/theme42.xml" ContentType="application/vnd.openxmlformats-officedocument.theme+xml"/>
  <Override PartName="/ppt/theme/theme8.xml" ContentType="application/vnd.openxmlformats-officedocument.theme+xml"/>
  <Override PartName="/ppt/theme/theme43.xml" ContentType="application/vnd.openxmlformats-officedocument.theme+xml"/>
  <Override PartName="/ppt/theme/theme9.xml" ContentType="application/vnd.openxmlformats-officedocument.theme+xml"/>
  <Override PartName="/ppt/theme/theme44.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39.xml" ContentType="application/vnd.openxmlformats-officedocument.theme+xml"/>
  <Override PartName="/ppt/theme/theme45.xml" ContentType="application/vnd.openxmlformats-officedocument.theme+xml"/>
  <Override PartName="/ppt/theme/theme46.xml" ContentType="application/vnd.openxmlformats-officedocument.theme+xml"/>
  <Override PartName="/ppt/theme/theme47.xml" ContentType="application/vnd.openxmlformats-officedocument.theme+xml"/>
  <Override PartName="/ppt/theme/theme48.xml" ContentType="application/vnd.openxmlformats-officedocument.theme+xml"/>
  <Override PartName="/ppt/theme/theme49.xml" ContentType="application/vnd.openxmlformats-officedocument.theme+xml"/>
  <Override PartName="/ppt/theme/theme50.xml" ContentType="application/vnd.openxmlformats-officedocument.theme+xml"/>
  <Override PartName="/ppt/theme/theme51.xml" ContentType="application/vnd.openxmlformats-officedocument.theme+xml"/>
  <Override PartName="/ppt/theme/theme52.xml" ContentType="application/vnd.openxmlformats-officedocument.theme+xml"/>
  <Override PartName="/ppt/theme/theme53.xml" ContentType="application/vnd.openxmlformats-officedocument.theme+xml"/>
  <Override PartName="/ppt/theme/theme54.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presProps.xml" ContentType="application/vnd.openxmlformats-officedocument.presentationml.presProps+xml"/>
  <Override PartName="/ppt/media/image1.jpeg" ContentType="image/jpeg"/>
  <Override PartName="/ppt/media/image3.png" ContentType="image/png"/>
  <Override PartName="/ppt/media/image2.jpeg" ContentType="image/jpeg"/>
  <Override PartName="/ppt/media/image8.png" ContentType="image/png"/>
  <Override PartName="/ppt/media/image4.png" ContentType="image/png"/>
  <Override PartName="/ppt/media/image5.png" ContentType="image/png"/>
  <Override PartName="/ppt/media/image6.png" ContentType="image/png"/>
  <Override PartName="/ppt/media/image7.png" ContentType="image/png"/>
  <Override PartName="/ppt/media/image9.png" ContentType="image/png"/>
  <Override PartName="/ppt/media/image10.jpeg" ContentType="image/jpe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8" r:id="rId15"/>
    <p:sldMasterId id="2147483680" r:id="rId16"/>
    <p:sldMasterId id="2147483682" r:id="rId17"/>
    <p:sldMasterId id="2147483684" r:id="rId18"/>
    <p:sldMasterId id="2147483686" r:id="rId19"/>
    <p:sldMasterId id="2147483688" r:id="rId20"/>
    <p:sldMasterId id="2147483690" r:id="rId21"/>
    <p:sldMasterId id="2147483692" r:id="rId22"/>
    <p:sldMasterId id="2147483694" r:id="rId23"/>
    <p:sldMasterId id="2147483696" r:id="rId24"/>
    <p:sldMasterId id="2147483698" r:id="rId25"/>
    <p:sldMasterId id="2147483700" r:id="rId26"/>
    <p:sldMasterId id="2147483702" r:id="rId27"/>
    <p:sldMasterId id="2147483704" r:id="rId28"/>
    <p:sldMasterId id="2147483706" r:id="rId29"/>
    <p:sldMasterId id="2147483708" r:id="rId30"/>
    <p:sldMasterId id="2147483710" r:id="rId31"/>
    <p:sldMasterId id="2147483712" r:id="rId32"/>
    <p:sldMasterId id="2147483714" r:id="rId33"/>
    <p:sldMasterId id="2147483716" r:id="rId34"/>
    <p:sldMasterId id="2147483718" r:id="rId35"/>
    <p:sldMasterId id="2147483720" r:id="rId36"/>
    <p:sldMasterId id="2147483722" r:id="rId37"/>
    <p:sldMasterId id="2147483724" r:id="rId38"/>
    <p:sldMasterId id="2147483726" r:id="rId39"/>
    <p:sldMasterId id="2147483728" r:id="rId40"/>
    <p:sldMasterId id="2147483730" r:id="rId41"/>
    <p:sldMasterId id="2147483732" r:id="rId42"/>
    <p:sldMasterId id="2147483734" r:id="rId43"/>
    <p:sldMasterId id="2147483736" r:id="rId44"/>
    <p:sldMasterId id="2147483738" r:id="rId45"/>
    <p:sldMasterId id="2147483740" r:id="rId46"/>
    <p:sldMasterId id="2147483742" r:id="rId47"/>
    <p:sldMasterId id="2147483744" r:id="rId48"/>
    <p:sldMasterId id="2147483746" r:id="rId49"/>
    <p:sldMasterId id="2147483748" r:id="rId50"/>
    <p:sldMasterId id="2147483750" r:id="rId51"/>
    <p:sldMasterId id="2147483752" r:id="rId52"/>
    <p:sldMasterId id="2147483754" r:id="rId53"/>
    <p:sldMasterId id="2147483756" r:id="rId54"/>
    <p:sldMasterId id="2147483758" r:id="rId55"/>
  </p:sldMasterIdLst>
  <p:sldIdLst>
    <p:sldId id="256" r:id="rId56"/>
    <p:sldId id="257" r:id="rId57"/>
    <p:sldId id="258" r:id="rId58"/>
    <p:sldId id="259" r:id="rId59"/>
    <p:sldId id="260" r:id="rId60"/>
    <p:sldId id="261" r:id="rId61"/>
    <p:sldId id="262" r:id="rId62"/>
    <p:sldId id="263" r:id="rId63"/>
    <p:sldId id="264" r:id="rId64"/>
    <p:sldId id="265" r:id="rId65"/>
    <p:sldId id="266" r:id="rId66"/>
    <p:sldId id="267" r:id="rId67"/>
    <p:sldId id="268" r:id="rId68"/>
    <p:sldId id="269" r:id="rId69"/>
    <p:sldId id="270" r:id="rId70"/>
    <p:sldId id="271" r:id="rId71"/>
    <p:sldId id="272" r:id="rId72"/>
    <p:sldId id="273" r:id="rId73"/>
    <p:sldId id="274" r:id="rId74"/>
    <p:sldId id="275" r:id="rId75"/>
    <p:sldId id="276" r:id="rId76"/>
    <p:sldId id="277" r:id="rId77"/>
    <p:sldId id="278" r:id="rId78"/>
    <p:sldId id="279" r:id="rId79"/>
    <p:sldId id="280" r:id="rId80"/>
    <p:sldId id="281" r:id="rId81"/>
    <p:sldId id="282" r:id="rId82"/>
    <p:sldId id="283" r:id="rId83"/>
    <p:sldId id="284" r:id="rId84"/>
    <p:sldId id="285" r:id="rId85"/>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Master" Target="slideMasters/slideMaster34.xml"/><Relationship Id="rId36" Type="http://schemas.openxmlformats.org/officeDocument/2006/relationships/slideMaster" Target="slideMasters/slideMaster35.xml"/><Relationship Id="rId37" Type="http://schemas.openxmlformats.org/officeDocument/2006/relationships/slideMaster" Target="slideMasters/slideMaster36.xml"/><Relationship Id="rId38" Type="http://schemas.openxmlformats.org/officeDocument/2006/relationships/slideMaster" Target="slideMasters/slideMaster37.xml"/><Relationship Id="rId39" Type="http://schemas.openxmlformats.org/officeDocument/2006/relationships/slideMaster" Target="slideMasters/slideMaster38.xml"/><Relationship Id="rId40" Type="http://schemas.openxmlformats.org/officeDocument/2006/relationships/slideMaster" Target="slideMasters/slideMaster39.xml"/><Relationship Id="rId41" Type="http://schemas.openxmlformats.org/officeDocument/2006/relationships/slideMaster" Target="slideMasters/slideMaster40.xml"/><Relationship Id="rId42" Type="http://schemas.openxmlformats.org/officeDocument/2006/relationships/slideMaster" Target="slideMasters/slideMaster41.xml"/><Relationship Id="rId43" Type="http://schemas.openxmlformats.org/officeDocument/2006/relationships/slideMaster" Target="slideMasters/slideMaster42.xml"/><Relationship Id="rId44" Type="http://schemas.openxmlformats.org/officeDocument/2006/relationships/slideMaster" Target="slideMasters/slideMaster43.xml"/><Relationship Id="rId45" Type="http://schemas.openxmlformats.org/officeDocument/2006/relationships/slideMaster" Target="slideMasters/slideMaster44.xml"/><Relationship Id="rId46" Type="http://schemas.openxmlformats.org/officeDocument/2006/relationships/slideMaster" Target="slideMasters/slideMaster45.xml"/><Relationship Id="rId47" Type="http://schemas.openxmlformats.org/officeDocument/2006/relationships/slideMaster" Target="slideMasters/slideMaster46.xml"/><Relationship Id="rId48" Type="http://schemas.openxmlformats.org/officeDocument/2006/relationships/slideMaster" Target="slideMasters/slideMaster47.xml"/><Relationship Id="rId49" Type="http://schemas.openxmlformats.org/officeDocument/2006/relationships/slideMaster" Target="slideMasters/slideMaster48.xml"/><Relationship Id="rId50" Type="http://schemas.openxmlformats.org/officeDocument/2006/relationships/slideMaster" Target="slideMasters/slideMaster49.xml"/><Relationship Id="rId51" Type="http://schemas.openxmlformats.org/officeDocument/2006/relationships/slideMaster" Target="slideMasters/slideMaster50.xml"/><Relationship Id="rId52" Type="http://schemas.openxmlformats.org/officeDocument/2006/relationships/slideMaster" Target="slideMasters/slideMaster51.xml"/><Relationship Id="rId53" Type="http://schemas.openxmlformats.org/officeDocument/2006/relationships/slideMaster" Target="slideMasters/slideMaster52.xml"/><Relationship Id="rId54" Type="http://schemas.openxmlformats.org/officeDocument/2006/relationships/slideMaster" Target="slideMasters/slideMaster53.xml"/><Relationship Id="rId55" Type="http://schemas.openxmlformats.org/officeDocument/2006/relationships/slideMaster" Target="slideMasters/slideMaster54.xml"/><Relationship Id="rId56" Type="http://schemas.openxmlformats.org/officeDocument/2006/relationships/slide" Target="slides/slide1.xml"/><Relationship Id="rId57" Type="http://schemas.openxmlformats.org/officeDocument/2006/relationships/slide" Target="slides/slide2.xml"/><Relationship Id="rId58" Type="http://schemas.openxmlformats.org/officeDocument/2006/relationships/slide" Target="slides/slide3.xml"/><Relationship Id="rId59" Type="http://schemas.openxmlformats.org/officeDocument/2006/relationships/slide" Target="slides/slide4.xml"/><Relationship Id="rId60" Type="http://schemas.openxmlformats.org/officeDocument/2006/relationships/slide" Target="slides/slide5.xml"/><Relationship Id="rId61" Type="http://schemas.openxmlformats.org/officeDocument/2006/relationships/slide" Target="slides/slide6.xml"/><Relationship Id="rId62" Type="http://schemas.openxmlformats.org/officeDocument/2006/relationships/slide" Target="slides/slide7.xml"/><Relationship Id="rId63" Type="http://schemas.openxmlformats.org/officeDocument/2006/relationships/slide" Target="slides/slide8.xml"/><Relationship Id="rId64" Type="http://schemas.openxmlformats.org/officeDocument/2006/relationships/slide" Target="slides/slide9.xml"/><Relationship Id="rId65" Type="http://schemas.openxmlformats.org/officeDocument/2006/relationships/slide" Target="slides/slide10.xml"/><Relationship Id="rId66" Type="http://schemas.openxmlformats.org/officeDocument/2006/relationships/slide" Target="slides/slide11.xml"/><Relationship Id="rId67" Type="http://schemas.openxmlformats.org/officeDocument/2006/relationships/slide" Target="slides/slide12.xml"/><Relationship Id="rId68" Type="http://schemas.openxmlformats.org/officeDocument/2006/relationships/slide" Target="slides/slide13.xml"/><Relationship Id="rId69" Type="http://schemas.openxmlformats.org/officeDocument/2006/relationships/slide" Target="slides/slide14.xml"/><Relationship Id="rId70" Type="http://schemas.openxmlformats.org/officeDocument/2006/relationships/slide" Target="slides/slide15.xml"/><Relationship Id="rId71" Type="http://schemas.openxmlformats.org/officeDocument/2006/relationships/slide" Target="slides/slide16.xml"/><Relationship Id="rId72" Type="http://schemas.openxmlformats.org/officeDocument/2006/relationships/slide" Target="slides/slide17.xml"/><Relationship Id="rId73" Type="http://schemas.openxmlformats.org/officeDocument/2006/relationships/slide" Target="slides/slide18.xml"/><Relationship Id="rId74" Type="http://schemas.openxmlformats.org/officeDocument/2006/relationships/slide" Target="slides/slide19.xml"/><Relationship Id="rId75" Type="http://schemas.openxmlformats.org/officeDocument/2006/relationships/slide" Target="slides/slide20.xml"/><Relationship Id="rId76" Type="http://schemas.openxmlformats.org/officeDocument/2006/relationships/slide" Target="slides/slide21.xml"/><Relationship Id="rId77" Type="http://schemas.openxmlformats.org/officeDocument/2006/relationships/slide" Target="slides/slide22.xml"/><Relationship Id="rId78" Type="http://schemas.openxmlformats.org/officeDocument/2006/relationships/slide" Target="slides/slide23.xml"/><Relationship Id="rId79" Type="http://schemas.openxmlformats.org/officeDocument/2006/relationships/slide" Target="slides/slide24.xml"/><Relationship Id="rId80" Type="http://schemas.openxmlformats.org/officeDocument/2006/relationships/slide" Target="slides/slide25.xml"/><Relationship Id="rId81" Type="http://schemas.openxmlformats.org/officeDocument/2006/relationships/slide" Target="slides/slide26.xml"/><Relationship Id="rId82" Type="http://schemas.openxmlformats.org/officeDocument/2006/relationships/slide" Target="slides/slide27.xml"/><Relationship Id="rId83" Type="http://schemas.openxmlformats.org/officeDocument/2006/relationships/slide" Target="slides/slide28.xml"/><Relationship Id="rId84" Type="http://schemas.openxmlformats.org/officeDocument/2006/relationships/slide" Target="slides/slide29.xml"/><Relationship Id="rId85" Type="http://schemas.openxmlformats.org/officeDocument/2006/relationships/slide" Target="slides/slide30.xml"/><Relationship Id="rId8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38.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39.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0.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1.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2.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3.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4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46.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47.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48.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0.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1.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2.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3.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4.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sldNum" idx="1"/>
          </p:nvPr>
        </p:nvSpPr>
        <p:spPr/>
        <p:txBody>
          <a:bodyPr/>
          <a:p>
            <a:fld id="{5ADBC0FD-B8DA-4490-B097-3AB515792F2B}"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DB92EF5D-7BCF-4E2B-9968-98AE998A45B4}"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
        <p:nvSpPr>
          <p:cNvPr id="2" name="PlaceHolder 1"/>
          <p:cNvSpPr>
            <a:spLocks noGrp="1"/>
          </p:cNvSpPr>
          <p:nvPr>
            <p:ph type="sldNum" idx="11"/>
          </p:nvPr>
        </p:nvSpPr>
        <p:spPr/>
        <p:txBody>
          <a:bodyPr/>
          <a:p>
            <a:fld id="{A151351D-774E-4B41-B46C-E0F345EC3EE9}"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12"/>
          </p:nvPr>
        </p:nvSpPr>
        <p:spPr/>
        <p:txBody>
          <a:bodyPr/>
          <a:p>
            <a:r>
              <a:t>Footer</a:t>
            </a:r>
          </a:p>
        </p:txBody>
      </p:sp>
      <p:sp>
        <p:nvSpPr>
          <p:cNvPr id="5" name="PlaceHolder 4"/>
          <p:cNvSpPr>
            <a:spLocks noGrp="1"/>
          </p:cNvSpPr>
          <p:nvPr>
            <p:ph type="sldNum" idx="13"/>
          </p:nvPr>
        </p:nvSpPr>
        <p:spPr/>
        <p:txBody>
          <a:bodyPr/>
          <a:p>
            <a:fld id="{90C50076-886B-4B35-9016-B261614CD7F9}" type="slidenum">
              <a:t>&lt;#&gt;</a:t>
            </a:fld>
          </a:p>
        </p:txBody>
      </p:sp>
      <p:sp>
        <p:nvSpPr>
          <p:cNvPr id="6" name="PlaceHolder 5"/>
          <p:cNvSpPr>
            <a:spLocks noGrp="1"/>
          </p:cNvSpPr>
          <p:nvPr>
            <p:ph type="dt" idx="14"/>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
    <p:spTree>
      <p:nvGrpSpPr>
        <p:cNvPr id="1" name=""/>
        <p:cNvGrpSpPr/>
        <p:nvPr/>
      </p:nvGrpSpPr>
      <p:grpSpPr>
        <a:xfrm>
          <a:off x="0" y="0"/>
          <a:ext cx="0" cy="0"/>
          <a:chOff x="0" y="0"/>
          <a:chExt cx="0" cy="0"/>
        </a:xfrm>
      </p:grpSpPr>
      <p:sp>
        <p:nvSpPr>
          <p:cNvPr id="2" name="PlaceHolder 1"/>
          <p:cNvSpPr>
            <a:spLocks noGrp="1"/>
          </p:cNvSpPr>
          <p:nvPr>
            <p:ph type="ftr" idx="15"/>
          </p:nvPr>
        </p:nvSpPr>
        <p:spPr/>
        <p:txBody>
          <a:bodyPr/>
          <a:p>
            <a:r>
              <a:t>Footer</a:t>
            </a:r>
          </a:p>
        </p:txBody>
      </p:sp>
      <p:sp>
        <p:nvSpPr>
          <p:cNvPr id="3" name="PlaceHolder 2"/>
          <p:cNvSpPr>
            <a:spLocks noGrp="1"/>
          </p:cNvSpPr>
          <p:nvPr>
            <p:ph type="sldNum" idx="16"/>
          </p:nvPr>
        </p:nvSpPr>
        <p:spPr/>
        <p:txBody>
          <a:bodyPr/>
          <a:p>
            <a:fld id="{5E9B0D35-0751-4DAA-AA7E-8D977A4A79CE}" type="slidenum">
              <a:t>&lt;#&gt;</a:t>
            </a:fld>
          </a:p>
        </p:txBody>
      </p:sp>
      <p:sp>
        <p:nvSpPr>
          <p:cNvPr id="4" name="PlaceHolder 3"/>
          <p:cNvSpPr>
            <a:spLocks noGrp="1"/>
          </p:cNvSpPr>
          <p:nvPr>
            <p:ph type="dt" idx="17"/>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1">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15"/>
          </p:nvPr>
        </p:nvSpPr>
        <p:spPr/>
        <p:txBody>
          <a:bodyPr/>
          <a:p>
            <a:r>
              <a:t>Footer</a:t>
            </a:r>
          </a:p>
        </p:txBody>
      </p:sp>
      <p:sp>
        <p:nvSpPr>
          <p:cNvPr id="5" name="PlaceHolder 4"/>
          <p:cNvSpPr>
            <a:spLocks noGrp="1"/>
          </p:cNvSpPr>
          <p:nvPr>
            <p:ph type="sldNum" idx="16"/>
          </p:nvPr>
        </p:nvSpPr>
        <p:spPr/>
        <p:txBody>
          <a:bodyPr/>
          <a:p>
            <a:fld id="{1D73CFBD-F619-4F4F-988A-756DE8ABB209}" type="slidenum">
              <a:t>&lt;#&gt;</a:t>
            </a:fld>
          </a:p>
        </p:txBody>
      </p:sp>
      <p:sp>
        <p:nvSpPr>
          <p:cNvPr id="6" name="PlaceHolder 5"/>
          <p:cNvSpPr>
            <a:spLocks noGrp="1"/>
          </p:cNvSpPr>
          <p:nvPr>
            <p:ph type="dt" idx="17"/>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ftr" idx="15"/>
          </p:nvPr>
        </p:nvSpPr>
        <p:spPr/>
        <p:txBody>
          <a:bodyPr/>
          <a:p>
            <a:r>
              <a:t>Footer</a:t>
            </a:r>
          </a:p>
        </p:txBody>
      </p:sp>
      <p:sp>
        <p:nvSpPr>
          <p:cNvPr id="5" name="PlaceHolder 4"/>
          <p:cNvSpPr>
            <a:spLocks noGrp="1"/>
          </p:cNvSpPr>
          <p:nvPr>
            <p:ph type="sldNum" idx="16"/>
          </p:nvPr>
        </p:nvSpPr>
        <p:spPr/>
        <p:txBody>
          <a:bodyPr/>
          <a:p>
            <a:fld id="{67D3F76E-CE36-46E4-81FC-513477DB97E0}" type="slidenum">
              <a:t>&lt;#&gt;</a:t>
            </a:fld>
          </a:p>
        </p:txBody>
      </p:sp>
      <p:sp>
        <p:nvSpPr>
          <p:cNvPr id="6" name="PlaceHolder 5"/>
          <p:cNvSpPr>
            <a:spLocks noGrp="1"/>
          </p:cNvSpPr>
          <p:nvPr>
            <p:ph type="dt" idx="17"/>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1">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ftr" idx="15"/>
          </p:nvPr>
        </p:nvSpPr>
        <p:spPr/>
        <p:txBody>
          <a:bodyPr/>
          <a:p>
            <a:r>
              <a:t>Footer</a:t>
            </a:r>
          </a:p>
        </p:txBody>
      </p:sp>
      <p:sp>
        <p:nvSpPr>
          <p:cNvPr id="4" name="PlaceHolder 3"/>
          <p:cNvSpPr>
            <a:spLocks noGrp="1"/>
          </p:cNvSpPr>
          <p:nvPr>
            <p:ph type="sldNum" idx="16"/>
          </p:nvPr>
        </p:nvSpPr>
        <p:spPr/>
        <p:txBody>
          <a:bodyPr/>
          <a:p>
            <a:fld id="{952DADC4-9E38-4E7B-96FA-DF3C897ACC8F}" type="slidenum">
              <a:t>&lt;#&gt;</a:t>
            </a:fld>
          </a:p>
        </p:txBody>
      </p:sp>
      <p:sp>
        <p:nvSpPr>
          <p:cNvPr id="5" name="PlaceHolder 4"/>
          <p:cNvSpPr>
            <a:spLocks noGrp="1"/>
          </p:cNvSpPr>
          <p:nvPr>
            <p:ph type="dt" idx="17"/>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1">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ftr" idx="15"/>
          </p:nvPr>
        </p:nvSpPr>
        <p:spPr/>
        <p:txBody>
          <a:bodyPr/>
          <a:p>
            <a:r>
              <a:t>Footer</a:t>
            </a:r>
          </a:p>
        </p:txBody>
      </p:sp>
      <p:sp>
        <p:nvSpPr>
          <p:cNvPr id="6" name="PlaceHolder 5"/>
          <p:cNvSpPr>
            <a:spLocks noGrp="1"/>
          </p:cNvSpPr>
          <p:nvPr>
            <p:ph type="sldNum" idx="16"/>
          </p:nvPr>
        </p:nvSpPr>
        <p:spPr/>
        <p:txBody>
          <a:bodyPr/>
          <a:p>
            <a:fld id="{773A5638-6372-4E54-A6A4-1D78EE7849E8}" type="slidenum">
              <a:t>&lt;#&gt;</a:t>
            </a:fld>
          </a:p>
        </p:txBody>
      </p:sp>
      <p:sp>
        <p:nvSpPr>
          <p:cNvPr id="7" name="PlaceHolder 6"/>
          <p:cNvSpPr>
            <a:spLocks noGrp="1"/>
          </p:cNvSpPr>
          <p:nvPr>
            <p:ph type="dt" idx="17"/>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2">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6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18"/>
          </p:nvPr>
        </p:nvSpPr>
        <p:spPr/>
        <p:txBody>
          <a:bodyPr/>
          <a:p>
            <a:r>
              <a:t>Footer</a:t>
            </a:r>
          </a:p>
        </p:txBody>
      </p:sp>
      <p:sp>
        <p:nvSpPr>
          <p:cNvPr id="5" name="PlaceHolder 4"/>
          <p:cNvSpPr>
            <a:spLocks noGrp="1"/>
          </p:cNvSpPr>
          <p:nvPr>
            <p:ph type="sldNum" idx="19"/>
          </p:nvPr>
        </p:nvSpPr>
        <p:spPr/>
        <p:txBody>
          <a:bodyPr/>
          <a:p>
            <a:fld id="{2993CB15-1073-4F5A-93AB-23C5F17FEE0D}" type="slidenum">
              <a:t>&lt;#&gt;</a:t>
            </a:fld>
          </a:p>
        </p:txBody>
      </p:sp>
      <p:sp>
        <p:nvSpPr>
          <p:cNvPr id="6" name="PlaceHolder 5"/>
          <p:cNvSpPr>
            <a:spLocks noGrp="1"/>
          </p:cNvSpPr>
          <p:nvPr>
            <p:ph type="dt" idx="20"/>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3">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7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ftr" idx="21"/>
          </p:nvPr>
        </p:nvSpPr>
        <p:spPr/>
        <p:txBody>
          <a:bodyPr/>
          <a:p>
            <a:r>
              <a:t>Footer</a:t>
            </a:r>
          </a:p>
        </p:txBody>
      </p:sp>
      <p:sp>
        <p:nvSpPr>
          <p:cNvPr id="5" name="PlaceHolder 4"/>
          <p:cNvSpPr>
            <a:spLocks noGrp="1"/>
          </p:cNvSpPr>
          <p:nvPr>
            <p:ph type="sldNum" idx="22"/>
          </p:nvPr>
        </p:nvSpPr>
        <p:spPr/>
        <p:txBody>
          <a:bodyPr/>
          <a:p>
            <a:fld id="{3E22556A-7DAB-4A21-ABF4-35BAD4F8943F}" type="slidenum">
              <a:t>&lt;#&gt;</a:t>
            </a:fld>
          </a:p>
        </p:txBody>
      </p:sp>
      <p:sp>
        <p:nvSpPr>
          <p:cNvPr id="6" name="PlaceHolder 5"/>
          <p:cNvSpPr>
            <a:spLocks noGrp="1"/>
          </p:cNvSpPr>
          <p:nvPr>
            <p:ph type="dt" idx="2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EBBEDF58-F0F7-4179-B28C-11193D5DAB58}"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4">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ftr" idx="24"/>
          </p:nvPr>
        </p:nvSpPr>
        <p:spPr/>
        <p:txBody>
          <a:bodyPr/>
          <a:p>
            <a:r>
              <a:t>Footer</a:t>
            </a:r>
          </a:p>
        </p:txBody>
      </p:sp>
      <p:sp>
        <p:nvSpPr>
          <p:cNvPr id="4" name="PlaceHolder 3"/>
          <p:cNvSpPr>
            <a:spLocks noGrp="1"/>
          </p:cNvSpPr>
          <p:nvPr>
            <p:ph type="sldNum" idx="25"/>
          </p:nvPr>
        </p:nvSpPr>
        <p:spPr/>
        <p:txBody>
          <a:bodyPr/>
          <a:p>
            <a:fld id="{9C9ADFA4-1B43-4101-AE2E-DDA851B215C2}" type="slidenum">
              <a:t>&lt;#&gt;</a:t>
            </a:fld>
          </a:p>
        </p:txBody>
      </p:sp>
      <p:sp>
        <p:nvSpPr>
          <p:cNvPr id="5" name="PlaceHolder 4"/>
          <p:cNvSpPr>
            <a:spLocks noGrp="1"/>
          </p:cNvSpPr>
          <p:nvPr>
            <p:ph type="dt" idx="2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5">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9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9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ftr" idx="27"/>
          </p:nvPr>
        </p:nvSpPr>
        <p:spPr/>
        <p:txBody>
          <a:bodyPr/>
          <a:p>
            <a:r>
              <a:t>Footer</a:t>
            </a:r>
          </a:p>
        </p:txBody>
      </p:sp>
      <p:sp>
        <p:nvSpPr>
          <p:cNvPr id="6" name="PlaceHolder 5"/>
          <p:cNvSpPr>
            <a:spLocks noGrp="1"/>
          </p:cNvSpPr>
          <p:nvPr>
            <p:ph type="sldNum" idx="28"/>
          </p:nvPr>
        </p:nvSpPr>
        <p:spPr/>
        <p:txBody>
          <a:bodyPr/>
          <a:p>
            <a:fld id="{079A3E36-F98E-43CD-9BF9-2E328CC6911D}" type="slidenum">
              <a:t>&lt;#&gt;</a:t>
            </a:fld>
          </a:p>
        </p:txBody>
      </p:sp>
      <p:sp>
        <p:nvSpPr>
          <p:cNvPr id="7" name="PlaceHolder 6"/>
          <p:cNvSpPr>
            <a:spLocks noGrp="1"/>
          </p:cNvSpPr>
          <p:nvPr>
            <p:ph type="dt" idx="29"/>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6">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0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30"/>
          </p:nvPr>
        </p:nvSpPr>
        <p:spPr/>
        <p:txBody>
          <a:bodyPr/>
          <a:p>
            <a:r>
              <a:t>Footer</a:t>
            </a:r>
          </a:p>
        </p:txBody>
      </p:sp>
      <p:sp>
        <p:nvSpPr>
          <p:cNvPr id="5" name="PlaceHolder 4"/>
          <p:cNvSpPr>
            <a:spLocks noGrp="1"/>
          </p:cNvSpPr>
          <p:nvPr>
            <p:ph type="sldNum" idx="31"/>
          </p:nvPr>
        </p:nvSpPr>
        <p:spPr/>
        <p:txBody>
          <a:bodyPr/>
          <a:p>
            <a:fld id="{15AB4F2D-9D95-45B8-AC8D-D0E86BB7B5EB}" type="slidenum">
              <a:t>&lt;#&gt;</a:t>
            </a:fld>
          </a:p>
        </p:txBody>
      </p:sp>
      <p:sp>
        <p:nvSpPr>
          <p:cNvPr id="6" name="PlaceHolder 5"/>
          <p:cNvSpPr>
            <a:spLocks noGrp="1"/>
          </p:cNvSpPr>
          <p:nvPr>
            <p:ph type="dt" idx="32"/>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7">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1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ftr" idx="33"/>
          </p:nvPr>
        </p:nvSpPr>
        <p:spPr/>
        <p:txBody>
          <a:bodyPr/>
          <a:p>
            <a:r>
              <a:t>Footer</a:t>
            </a:r>
          </a:p>
        </p:txBody>
      </p:sp>
      <p:sp>
        <p:nvSpPr>
          <p:cNvPr id="5" name="PlaceHolder 4"/>
          <p:cNvSpPr>
            <a:spLocks noGrp="1"/>
          </p:cNvSpPr>
          <p:nvPr>
            <p:ph type="sldNum" idx="34"/>
          </p:nvPr>
        </p:nvSpPr>
        <p:spPr/>
        <p:txBody>
          <a:bodyPr/>
          <a:p>
            <a:fld id="{3E5883EA-0884-4590-B3DA-56127C3A1C5A}" type="slidenum">
              <a:t>&lt;#&gt;</a:t>
            </a:fld>
          </a:p>
        </p:txBody>
      </p:sp>
      <p:sp>
        <p:nvSpPr>
          <p:cNvPr id="6" name="PlaceHolder 5"/>
          <p:cNvSpPr>
            <a:spLocks noGrp="1"/>
          </p:cNvSpPr>
          <p:nvPr>
            <p:ph type="dt" idx="35"/>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8">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ftr" idx="36"/>
          </p:nvPr>
        </p:nvSpPr>
        <p:spPr/>
        <p:txBody>
          <a:bodyPr/>
          <a:p>
            <a:r>
              <a:t>Footer</a:t>
            </a:r>
          </a:p>
        </p:txBody>
      </p:sp>
      <p:sp>
        <p:nvSpPr>
          <p:cNvPr id="4" name="PlaceHolder 3"/>
          <p:cNvSpPr>
            <a:spLocks noGrp="1"/>
          </p:cNvSpPr>
          <p:nvPr>
            <p:ph type="sldNum" idx="37"/>
          </p:nvPr>
        </p:nvSpPr>
        <p:spPr/>
        <p:txBody>
          <a:bodyPr/>
          <a:p>
            <a:fld id="{7FF0B4FA-7C14-4EEC-9A00-6C6B8FE22C77}" type="slidenum">
              <a:t>&lt;#&gt;</a:t>
            </a:fld>
          </a:p>
        </p:txBody>
      </p:sp>
      <p:sp>
        <p:nvSpPr>
          <p:cNvPr id="5" name="PlaceHolder 4"/>
          <p:cNvSpPr>
            <a:spLocks noGrp="1"/>
          </p:cNvSpPr>
          <p:nvPr>
            <p:ph type="dt" idx="38"/>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9">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3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3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ftr" idx="39"/>
          </p:nvPr>
        </p:nvSpPr>
        <p:spPr/>
        <p:txBody>
          <a:bodyPr/>
          <a:p>
            <a:r>
              <a:t>Footer</a:t>
            </a:r>
          </a:p>
        </p:txBody>
      </p:sp>
      <p:sp>
        <p:nvSpPr>
          <p:cNvPr id="6" name="PlaceHolder 5"/>
          <p:cNvSpPr>
            <a:spLocks noGrp="1"/>
          </p:cNvSpPr>
          <p:nvPr>
            <p:ph type="sldNum" idx="40"/>
          </p:nvPr>
        </p:nvSpPr>
        <p:spPr/>
        <p:txBody>
          <a:bodyPr/>
          <a:p>
            <a:fld id="{85D393A7-796A-4803-B37B-8BE05225B0C4}" type="slidenum">
              <a:t>&lt;#&gt;</a:t>
            </a:fld>
          </a:p>
        </p:txBody>
      </p:sp>
      <p:sp>
        <p:nvSpPr>
          <p:cNvPr id="7" name="PlaceHolder 6"/>
          <p:cNvSpPr>
            <a:spLocks noGrp="1"/>
          </p:cNvSpPr>
          <p:nvPr>
            <p:ph type="dt" idx="41"/>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10">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4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42"/>
          </p:nvPr>
        </p:nvSpPr>
        <p:spPr/>
        <p:txBody>
          <a:bodyPr/>
          <a:p>
            <a:r>
              <a:t>Footer</a:t>
            </a:r>
          </a:p>
        </p:txBody>
      </p:sp>
      <p:sp>
        <p:nvSpPr>
          <p:cNvPr id="5" name="PlaceHolder 4"/>
          <p:cNvSpPr>
            <a:spLocks noGrp="1"/>
          </p:cNvSpPr>
          <p:nvPr>
            <p:ph type="sldNum" idx="43"/>
          </p:nvPr>
        </p:nvSpPr>
        <p:spPr/>
        <p:txBody>
          <a:bodyPr/>
          <a:p>
            <a:fld id="{2C1225E6-5C6F-40A1-A6F7-C96D469CFA55}" type="slidenum">
              <a:t>&lt;#&gt;</a:t>
            </a:fld>
          </a:p>
        </p:txBody>
      </p:sp>
      <p:sp>
        <p:nvSpPr>
          <p:cNvPr id="6" name="PlaceHolder 5"/>
          <p:cNvSpPr>
            <a:spLocks noGrp="1"/>
          </p:cNvSpPr>
          <p:nvPr>
            <p:ph type="dt" idx="44"/>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1">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5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ftr" idx="45"/>
          </p:nvPr>
        </p:nvSpPr>
        <p:spPr/>
        <p:txBody>
          <a:bodyPr/>
          <a:p>
            <a:r>
              <a:t>Footer</a:t>
            </a:r>
          </a:p>
        </p:txBody>
      </p:sp>
      <p:sp>
        <p:nvSpPr>
          <p:cNvPr id="5" name="PlaceHolder 4"/>
          <p:cNvSpPr>
            <a:spLocks noGrp="1"/>
          </p:cNvSpPr>
          <p:nvPr>
            <p:ph type="sldNum" idx="46"/>
          </p:nvPr>
        </p:nvSpPr>
        <p:spPr/>
        <p:txBody>
          <a:bodyPr/>
          <a:p>
            <a:fld id="{A6E733B9-E7FC-4F18-9BE8-E95D991A742B}" type="slidenum">
              <a:t>&lt;#&gt;</a:t>
            </a:fld>
          </a:p>
        </p:txBody>
      </p:sp>
      <p:sp>
        <p:nvSpPr>
          <p:cNvPr id="6" name="PlaceHolder 5"/>
          <p:cNvSpPr>
            <a:spLocks noGrp="1"/>
          </p:cNvSpPr>
          <p:nvPr>
            <p:ph type="dt" idx="47"/>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12">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ftr" idx="48"/>
          </p:nvPr>
        </p:nvSpPr>
        <p:spPr/>
        <p:txBody>
          <a:bodyPr/>
          <a:p>
            <a:r>
              <a:t>Footer</a:t>
            </a:r>
          </a:p>
        </p:txBody>
      </p:sp>
      <p:sp>
        <p:nvSpPr>
          <p:cNvPr id="4" name="PlaceHolder 3"/>
          <p:cNvSpPr>
            <a:spLocks noGrp="1"/>
          </p:cNvSpPr>
          <p:nvPr>
            <p:ph type="sldNum" idx="49"/>
          </p:nvPr>
        </p:nvSpPr>
        <p:spPr/>
        <p:txBody>
          <a:bodyPr/>
          <a:p>
            <a:fld id="{6B5E70B6-25DA-44A8-944E-7DF4241427CF}" type="slidenum">
              <a:t>&lt;#&gt;</a:t>
            </a:fld>
          </a:p>
        </p:txBody>
      </p:sp>
      <p:sp>
        <p:nvSpPr>
          <p:cNvPr id="5" name="PlaceHolder 4"/>
          <p:cNvSpPr>
            <a:spLocks noGrp="1"/>
          </p:cNvSpPr>
          <p:nvPr>
            <p:ph type="dt" idx="50"/>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13">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6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7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ftr" idx="51"/>
          </p:nvPr>
        </p:nvSpPr>
        <p:spPr/>
        <p:txBody>
          <a:bodyPr/>
          <a:p>
            <a:r>
              <a:t>Footer</a:t>
            </a:r>
          </a:p>
        </p:txBody>
      </p:sp>
      <p:sp>
        <p:nvSpPr>
          <p:cNvPr id="6" name="PlaceHolder 5"/>
          <p:cNvSpPr>
            <a:spLocks noGrp="1"/>
          </p:cNvSpPr>
          <p:nvPr>
            <p:ph type="sldNum" idx="52"/>
          </p:nvPr>
        </p:nvSpPr>
        <p:spPr/>
        <p:txBody>
          <a:bodyPr/>
          <a:p>
            <a:fld id="{DBE994C5-A2EB-43BE-99B1-2C95E8A26A57}" type="slidenum">
              <a:t>&lt;#&gt;</a:t>
            </a:fld>
          </a:p>
        </p:txBody>
      </p:sp>
      <p:sp>
        <p:nvSpPr>
          <p:cNvPr id="7" name="PlaceHolder 6"/>
          <p:cNvSpPr>
            <a:spLocks noGrp="1"/>
          </p:cNvSpPr>
          <p:nvPr>
            <p:ph type="dt" idx="53"/>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F26C68C7-6088-4AF4-8EC1-FDBA5CA08151}"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14">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7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54"/>
          </p:nvPr>
        </p:nvSpPr>
        <p:spPr/>
        <p:txBody>
          <a:bodyPr/>
          <a:p>
            <a:r>
              <a:t>Footer</a:t>
            </a:r>
          </a:p>
        </p:txBody>
      </p:sp>
      <p:sp>
        <p:nvSpPr>
          <p:cNvPr id="5" name="PlaceHolder 4"/>
          <p:cNvSpPr>
            <a:spLocks noGrp="1"/>
          </p:cNvSpPr>
          <p:nvPr>
            <p:ph type="sldNum" idx="55"/>
          </p:nvPr>
        </p:nvSpPr>
        <p:spPr/>
        <p:txBody>
          <a:bodyPr/>
          <a:p>
            <a:fld id="{D02D955F-983C-4400-948F-00C5757C7A1C}" type="slidenum">
              <a:t>&lt;#&gt;</a:t>
            </a:fld>
          </a:p>
        </p:txBody>
      </p:sp>
      <p:sp>
        <p:nvSpPr>
          <p:cNvPr id="6" name="PlaceHolder 5"/>
          <p:cNvSpPr>
            <a:spLocks noGrp="1"/>
          </p:cNvSpPr>
          <p:nvPr>
            <p:ph type="dt" idx="56"/>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5">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89"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ftr" idx="57"/>
          </p:nvPr>
        </p:nvSpPr>
        <p:spPr/>
        <p:txBody>
          <a:bodyPr/>
          <a:p>
            <a:r>
              <a:t>Footer</a:t>
            </a:r>
          </a:p>
        </p:txBody>
      </p:sp>
      <p:sp>
        <p:nvSpPr>
          <p:cNvPr id="5" name="PlaceHolder 4"/>
          <p:cNvSpPr>
            <a:spLocks noGrp="1"/>
          </p:cNvSpPr>
          <p:nvPr>
            <p:ph type="sldNum" idx="58"/>
          </p:nvPr>
        </p:nvSpPr>
        <p:spPr/>
        <p:txBody>
          <a:bodyPr/>
          <a:p>
            <a:fld id="{9F899EB9-0D2A-4405-A47B-156682039A72}" type="slidenum">
              <a:t>&lt;#&gt;</a:t>
            </a:fld>
          </a:p>
        </p:txBody>
      </p:sp>
      <p:sp>
        <p:nvSpPr>
          <p:cNvPr id="6" name="PlaceHolder 5"/>
          <p:cNvSpPr>
            <a:spLocks noGrp="1"/>
          </p:cNvSpPr>
          <p:nvPr>
            <p:ph type="dt" idx="59"/>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16">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ftr" idx="60"/>
          </p:nvPr>
        </p:nvSpPr>
        <p:spPr/>
        <p:txBody>
          <a:bodyPr/>
          <a:p>
            <a:r>
              <a:t>Footer</a:t>
            </a:r>
          </a:p>
        </p:txBody>
      </p:sp>
      <p:sp>
        <p:nvSpPr>
          <p:cNvPr id="4" name="PlaceHolder 3"/>
          <p:cNvSpPr>
            <a:spLocks noGrp="1"/>
          </p:cNvSpPr>
          <p:nvPr>
            <p:ph type="sldNum" idx="61"/>
          </p:nvPr>
        </p:nvSpPr>
        <p:spPr/>
        <p:txBody>
          <a:bodyPr/>
          <a:p>
            <a:fld id="{B113E416-2A3E-473E-9928-CAC1E92E8BD4}" type="slidenum">
              <a:t>&lt;#&gt;</a:t>
            </a:fld>
          </a:p>
        </p:txBody>
      </p:sp>
      <p:sp>
        <p:nvSpPr>
          <p:cNvPr id="5" name="PlaceHolder 4"/>
          <p:cNvSpPr>
            <a:spLocks noGrp="1"/>
          </p:cNvSpPr>
          <p:nvPr>
            <p:ph type="dt" idx="62"/>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17">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0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0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ftr" idx="63"/>
          </p:nvPr>
        </p:nvSpPr>
        <p:spPr/>
        <p:txBody>
          <a:bodyPr/>
          <a:p>
            <a:r>
              <a:t>Footer</a:t>
            </a:r>
          </a:p>
        </p:txBody>
      </p:sp>
      <p:sp>
        <p:nvSpPr>
          <p:cNvPr id="6" name="PlaceHolder 5"/>
          <p:cNvSpPr>
            <a:spLocks noGrp="1"/>
          </p:cNvSpPr>
          <p:nvPr>
            <p:ph type="sldNum" idx="64"/>
          </p:nvPr>
        </p:nvSpPr>
        <p:spPr/>
        <p:txBody>
          <a:bodyPr/>
          <a:p>
            <a:fld id="{015C7B26-37EB-4CBC-AE8D-439B8BB784D7}" type="slidenum">
              <a:t>&lt;#&gt;</a:t>
            </a:fld>
          </a:p>
        </p:txBody>
      </p:sp>
      <p:sp>
        <p:nvSpPr>
          <p:cNvPr id="7" name="PlaceHolder 6"/>
          <p:cNvSpPr>
            <a:spLocks noGrp="1"/>
          </p:cNvSpPr>
          <p:nvPr>
            <p:ph type="dt" idx="65"/>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18">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1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66"/>
          </p:nvPr>
        </p:nvSpPr>
        <p:spPr/>
        <p:txBody>
          <a:bodyPr/>
          <a:p>
            <a:r>
              <a:t>Footer</a:t>
            </a:r>
          </a:p>
        </p:txBody>
      </p:sp>
      <p:sp>
        <p:nvSpPr>
          <p:cNvPr id="5" name="PlaceHolder 4"/>
          <p:cNvSpPr>
            <a:spLocks noGrp="1"/>
          </p:cNvSpPr>
          <p:nvPr>
            <p:ph type="sldNum" idx="67"/>
          </p:nvPr>
        </p:nvSpPr>
        <p:spPr/>
        <p:txBody>
          <a:bodyPr/>
          <a:p>
            <a:fld id="{73942F3E-AE48-441B-9B33-F29A9DCA53F3}" type="slidenum">
              <a:t>&lt;#&gt;</a:t>
            </a:fld>
          </a:p>
        </p:txBody>
      </p:sp>
      <p:sp>
        <p:nvSpPr>
          <p:cNvPr id="6" name="PlaceHolder 5"/>
          <p:cNvSpPr>
            <a:spLocks noGrp="1"/>
          </p:cNvSpPr>
          <p:nvPr>
            <p:ph type="dt" idx="68"/>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9">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2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ftr" idx="69"/>
          </p:nvPr>
        </p:nvSpPr>
        <p:spPr/>
        <p:txBody>
          <a:bodyPr/>
          <a:p>
            <a:r>
              <a:t>Footer</a:t>
            </a:r>
          </a:p>
        </p:txBody>
      </p:sp>
      <p:sp>
        <p:nvSpPr>
          <p:cNvPr id="5" name="PlaceHolder 4"/>
          <p:cNvSpPr>
            <a:spLocks noGrp="1"/>
          </p:cNvSpPr>
          <p:nvPr>
            <p:ph type="sldNum" idx="70"/>
          </p:nvPr>
        </p:nvSpPr>
        <p:spPr/>
        <p:txBody>
          <a:bodyPr/>
          <a:p>
            <a:fld id="{E87994FD-A8FB-4C04-BC7C-12208E6C2BFB}" type="slidenum">
              <a:t>&lt;#&gt;</a:t>
            </a:fld>
          </a:p>
        </p:txBody>
      </p:sp>
      <p:sp>
        <p:nvSpPr>
          <p:cNvPr id="6" name="PlaceHolder 5"/>
          <p:cNvSpPr>
            <a:spLocks noGrp="1"/>
          </p:cNvSpPr>
          <p:nvPr>
            <p:ph type="dt" idx="71"/>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20">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ftr" idx="72"/>
          </p:nvPr>
        </p:nvSpPr>
        <p:spPr/>
        <p:txBody>
          <a:bodyPr/>
          <a:p>
            <a:r>
              <a:t>Footer</a:t>
            </a:r>
          </a:p>
        </p:txBody>
      </p:sp>
      <p:sp>
        <p:nvSpPr>
          <p:cNvPr id="4" name="PlaceHolder 3"/>
          <p:cNvSpPr>
            <a:spLocks noGrp="1"/>
          </p:cNvSpPr>
          <p:nvPr>
            <p:ph type="sldNum" idx="73"/>
          </p:nvPr>
        </p:nvSpPr>
        <p:spPr/>
        <p:txBody>
          <a:bodyPr/>
          <a:p>
            <a:fld id="{07B8578F-E20F-4FE9-BC27-7F47D0DEFA0A}" type="slidenum">
              <a:t>&lt;#&gt;</a:t>
            </a:fld>
          </a:p>
        </p:txBody>
      </p:sp>
      <p:sp>
        <p:nvSpPr>
          <p:cNvPr id="5" name="PlaceHolder 4"/>
          <p:cNvSpPr>
            <a:spLocks noGrp="1"/>
          </p:cNvSpPr>
          <p:nvPr>
            <p:ph type="dt" idx="74"/>
          </p:nvPr>
        </p:nvSpPr>
        <p:spPr/>
        <p:txBody>
          <a:bodyPr/>
          <a:p>
            <a:r>
              <a:rPr lang="en-IN"/>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21">
    <p:spTree>
      <p:nvGrpSpPr>
        <p:cNvPr id="1" name=""/>
        <p:cNvGrpSpPr/>
        <p:nvPr/>
      </p:nvGrpSpPr>
      <p:grpSpPr>
        <a:xfrm>
          <a:off x="0" y="0"/>
          <a:ext cx="0" cy="0"/>
          <a:chOff x="0" y="0"/>
          <a:chExt cx="0" cy="0"/>
        </a:xfrm>
      </p:grpSpPr>
      <p:sp>
        <p:nvSpPr>
          <p:cNvPr id="2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4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4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ftr" idx="75"/>
          </p:nvPr>
        </p:nvSpPr>
        <p:spPr/>
        <p:txBody>
          <a:bodyPr/>
          <a:p>
            <a:r>
              <a:t>Footer</a:t>
            </a:r>
          </a:p>
        </p:txBody>
      </p:sp>
      <p:sp>
        <p:nvSpPr>
          <p:cNvPr id="6" name="PlaceHolder 5"/>
          <p:cNvSpPr>
            <a:spLocks noGrp="1"/>
          </p:cNvSpPr>
          <p:nvPr>
            <p:ph type="sldNum" idx="76"/>
          </p:nvPr>
        </p:nvSpPr>
        <p:spPr/>
        <p:txBody>
          <a:bodyPr/>
          <a:p>
            <a:fld id="{74CF4A5B-9A30-4E90-BEF2-3FE347FD85E3}" type="slidenum">
              <a:t>&lt;#&gt;</a:t>
            </a:fld>
          </a:p>
        </p:txBody>
      </p:sp>
      <p:sp>
        <p:nvSpPr>
          <p:cNvPr id="7" name="PlaceHolder 6"/>
          <p:cNvSpPr>
            <a:spLocks noGrp="1"/>
          </p:cNvSpPr>
          <p:nvPr>
            <p:ph type="dt" idx="77"/>
          </p:nvPr>
        </p:nvSpPr>
        <p:spPr/>
        <p:txBody>
          <a:bodyPr/>
          <a:p>
            <a:r>
              <a:rPr lang="en-IN"/>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22">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5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78"/>
          </p:nvPr>
        </p:nvSpPr>
        <p:spPr/>
        <p:txBody>
          <a:bodyPr/>
          <a:p>
            <a:r>
              <a:t>Footer</a:t>
            </a:r>
          </a:p>
        </p:txBody>
      </p:sp>
      <p:sp>
        <p:nvSpPr>
          <p:cNvPr id="5" name="PlaceHolder 4"/>
          <p:cNvSpPr>
            <a:spLocks noGrp="1"/>
          </p:cNvSpPr>
          <p:nvPr>
            <p:ph type="sldNum" idx="79"/>
          </p:nvPr>
        </p:nvSpPr>
        <p:spPr/>
        <p:txBody>
          <a:bodyPr/>
          <a:p>
            <a:fld id="{1E1ABE30-BCC1-4169-9AC9-2C37A3765FBE}" type="slidenum">
              <a:t>&lt;#&gt;</a:t>
            </a:fld>
          </a:p>
        </p:txBody>
      </p:sp>
      <p:sp>
        <p:nvSpPr>
          <p:cNvPr id="6" name="PlaceHolder 5"/>
          <p:cNvSpPr>
            <a:spLocks noGrp="1"/>
          </p:cNvSpPr>
          <p:nvPr>
            <p:ph type="dt" idx="80"/>
          </p:nvPr>
        </p:nvSpPr>
        <p:spPr/>
        <p:txBody>
          <a:bodyPr/>
          <a:p>
            <a:r>
              <a:rPr lang="en-IN"/>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23">
    <p:spTree>
      <p:nvGrpSpPr>
        <p:cNvPr id="1" name=""/>
        <p:cNvGrpSpPr/>
        <p:nvPr/>
      </p:nvGrpSpPr>
      <p:grpSpPr>
        <a:xfrm>
          <a:off x="0" y="0"/>
          <a:ext cx="0" cy="0"/>
          <a:chOff x="0" y="0"/>
          <a:chExt cx="0" cy="0"/>
        </a:xfrm>
      </p:grpSpPr>
      <p:sp>
        <p:nvSpPr>
          <p:cNvPr id="2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6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ftr" idx="81"/>
          </p:nvPr>
        </p:nvSpPr>
        <p:spPr/>
        <p:txBody>
          <a:bodyPr/>
          <a:p>
            <a:r>
              <a:t>Footer</a:t>
            </a:r>
          </a:p>
        </p:txBody>
      </p:sp>
      <p:sp>
        <p:nvSpPr>
          <p:cNvPr id="5" name="PlaceHolder 4"/>
          <p:cNvSpPr>
            <a:spLocks noGrp="1"/>
          </p:cNvSpPr>
          <p:nvPr>
            <p:ph type="sldNum" idx="82"/>
          </p:nvPr>
        </p:nvSpPr>
        <p:spPr/>
        <p:txBody>
          <a:bodyPr/>
          <a:p>
            <a:fld id="{9ACEFF4A-0252-47BE-AA57-0829EAC94D8D}" type="slidenum">
              <a:t>&lt;#&gt;</a:t>
            </a:fld>
          </a:p>
        </p:txBody>
      </p:sp>
      <p:sp>
        <p:nvSpPr>
          <p:cNvPr id="6" name="PlaceHolder 5"/>
          <p:cNvSpPr>
            <a:spLocks noGrp="1"/>
          </p:cNvSpPr>
          <p:nvPr>
            <p:ph type="dt" idx="8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5917A6F2-BA53-4ED2-BB8B-7FFA54EB1688}" type="slidenum">
              <a:t>&lt;#&gt;</a:t>
            </a:fld>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24">
    <p:spTree>
      <p:nvGrpSpPr>
        <p:cNvPr id="1" name=""/>
        <p:cNvGrpSpPr/>
        <p:nvPr/>
      </p:nvGrpSpPr>
      <p:grpSpPr>
        <a:xfrm>
          <a:off x="0" y="0"/>
          <a:ext cx="0" cy="0"/>
          <a:chOff x="0" y="0"/>
          <a:chExt cx="0" cy="0"/>
        </a:xfrm>
      </p:grpSpPr>
      <p:sp>
        <p:nvSpPr>
          <p:cNvPr id="2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ftr" idx="84"/>
          </p:nvPr>
        </p:nvSpPr>
        <p:spPr/>
        <p:txBody>
          <a:bodyPr/>
          <a:p>
            <a:r>
              <a:t>Footer</a:t>
            </a:r>
          </a:p>
        </p:txBody>
      </p:sp>
      <p:sp>
        <p:nvSpPr>
          <p:cNvPr id="4" name="PlaceHolder 3"/>
          <p:cNvSpPr>
            <a:spLocks noGrp="1"/>
          </p:cNvSpPr>
          <p:nvPr>
            <p:ph type="sldNum" idx="85"/>
          </p:nvPr>
        </p:nvSpPr>
        <p:spPr/>
        <p:txBody>
          <a:bodyPr/>
          <a:p>
            <a:fld id="{DBB4F7EC-5DD0-4DAB-B9A1-9CE8F0E82811}" type="slidenum">
              <a:t>&lt;#&gt;</a:t>
            </a:fld>
          </a:p>
        </p:txBody>
      </p:sp>
      <p:sp>
        <p:nvSpPr>
          <p:cNvPr id="5" name="PlaceHolder 4"/>
          <p:cNvSpPr>
            <a:spLocks noGrp="1"/>
          </p:cNvSpPr>
          <p:nvPr>
            <p:ph type="dt" idx="86"/>
          </p:nvPr>
        </p:nvSpPr>
        <p:spPr/>
        <p:txBody>
          <a:bodyPr/>
          <a:p>
            <a:r>
              <a:rPr lang="en-IN"/>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25">
    <p:spTree>
      <p:nvGrpSpPr>
        <p:cNvPr id="1" name=""/>
        <p:cNvGrpSpPr/>
        <p:nvPr/>
      </p:nvGrpSpPr>
      <p:grpSpPr>
        <a:xfrm>
          <a:off x="0" y="0"/>
          <a:ext cx="0" cy="0"/>
          <a:chOff x="0" y="0"/>
          <a:chExt cx="0" cy="0"/>
        </a:xfrm>
      </p:grpSpPr>
      <p:sp>
        <p:nvSpPr>
          <p:cNvPr id="2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8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8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ftr" idx="87"/>
          </p:nvPr>
        </p:nvSpPr>
        <p:spPr/>
        <p:txBody>
          <a:bodyPr/>
          <a:p>
            <a:r>
              <a:t>Footer</a:t>
            </a:r>
          </a:p>
        </p:txBody>
      </p:sp>
      <p:sp>
        <p:nvSpPr>
          <p:cNvPr id="6" name="PlaceHolder 5"/>
          <p:cNvSpPr>
            <a:spLocks noGrp="1"/>
          </p:cNvSpPr>
          <p:nvPr>
            <p:ph type="sldNum" idx="88"/>
          </p:nvPr>
        </p:nvSpPr>
        <p:spPr/>
        <p:txBody>
          <a:bodyPr/>
          <a:p>
            <a:fld id="{1F6716F3-C035-4E05-AF92-765F368194A0}" type="slidenum">
              <a:t>&lt;#&gt;</a:t>
            </a:fld>
          </a:p>
        </p:txBody>
      </p:sp>
      <p:sp>
        <p:nvSpPr>
          <p:cNvPr id="7" name="PlaceHolder 6"/>
          <p:cNvSpPr>
            <a:spLocks noGrp="1"/>
          </p:cNvSpPr>
          <p:nvPr>
            <p:ph type="dt" idx="89"/>
          </p:nvPr>
        </p:nvSpPr>
        <p:spPr/>
        <p:txBody>
          <a:bodyPr/>
          <a:p>
            <a:r>
              <a:rPr lang="en-IN"/>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26">
    <p:spTree>
      <p:nvGrpSpPr>
        <p:cNvPr id="1" name=""/>
        <p:cNvGrpSpPr/>
        <p:nvPr/>
      </p:nvGrpSpPr>
      <p:grpSpPr>
        <a:xfrm>
          <a:off x="0" y="0"/>
          <a:ext cx="0" cy="0"/>
          <a:chOff x="0" y="0"/>
          <a:chExt cx="0" cy="0"/>
        </a:xfrm>
      </p:grpSpPr>
      <p:sp>
        <p:nvSpPr>
          <p:cNvPr id="29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9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90"/>
          </p:nvPr>
        </p:nvSpPr>
        <p:spPr/>
        <p:txBody>
          <a:bodyPr/>
          <a:p>
            <a:r>
              <a:t>Footer</a:t>
            </a:r>
          </a:p>
        </p:txBody>
      </p:sp>
      <p:sp>
        <p:nvSpPr>
          <p:cNvPr id="5" name="PlaceHolder 4"/>
          <p:cNvSpPr>
            <a:spLocks noGrp="1"/>
          </p:cNvSpPr>
          <p:nvPr>
            <p:ph type="sldNum" idx="91"/>
          </p:nvPr>
        </p:nvSpPr>
        <p:spPr/>
        <p:txBody>
          <a:bodyPr/>
          <a:p>
            <a:fld id="{193027D3-CD55-4561-AD88-1FF51B413255}" type="slidenum">
              <a:t>&lt;#&gt;</a:t>
            </a:fld>
          </a:p>
        </p:txBody>
      </p:sp>
      <p:sp>
        <p:nvSpPr>
          <p:cNvPr id="6" name="PlaceHolder 5"/>
          <p:cNvSpPr>
            <a:spLocks noGrp="1"/>
          </p:cNvSpPr>
          <p:nvPr>
            <p:ph type="dt" idx="92"/>
          </p:nvPr>
        </p:nvSpPr>
        <p:spPr/>
        <p:txBody>
          <a:bodyPr/>
          <a:p>
            <a:r>
              <a:rPr lang="en-IN"/>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27">
    <p:spTree>
      <p:nvGrpSpPr>
        <p:cNvPr id="1" name=""/>
        <p:cNvGrpSpPr/>
        <p:nvPr/>
      </p:nvGrpSpPr>
      <p:grpSpPr>
        <a:xfrm>
          <a:off x="0" y="0"/>
          <a:ext cx="0" cy="0"/>
          <a:chOff x="0" y="0"/>
          <a:chExt cx="0" cy="0"/>
        </a:xfrm>
      </p:grpSpPr>
      <p:sp>
        <p:nvSpPr>
          <p:cNvPr id="30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0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ftr" idx="93"/>
          </p:nvPr>
        </p:nvSpPr>
        <p:spPr/>
        <p:txBody>
          <a:bodyPr/>
          <a:p>
            <a:r>
              <a:t>Footer</a:t>
            </a:r>
          </a:p>
        </p:txBody>
      </p:sp>
      <p:sp>
        <p:nvSpPr>
          <p:cNvPr id="5" name="PlaceHolder 4"/>
          <p:cNvSpPr>
            <a:spLocks noGrp="1"/>
          </p:cNvSpPr>
          <p:nvPr>
            <p:ph type="sldNum" idx="94"/>
          </p:nvPr>
        </p:nvSpPr>
        <p:spPr/>
        <p:txBody>
          <a:bodyPr/>
          <a:p>
            <a:fld id="{C9FD121C-A2F6-4B63-B3B6-5D9AECEA5E49}" type="slidenum">
              <a:t>&lt;#&gt;</a:t>
            </a:fld>
          </a:p>
        </p:txBody>
      </p:sp>
      <p:sp>
        <p:nvSpPr>
          <p:cNvPr id="6" name="PlaceHolder 5"/>
          <p:cNvSpPr>
            <a:spLocks noGrp="1"/>
          </p:cNvSpPr>
          <p:nvPr>
            <p:ph type="dt" idx="95"/>
          </p:nvPr>
        </p:nvSpPr>
        <p:spPr/>
        <p:txBody>
          <a:bodyPr/>
          <a:p>
            <a:r>
              <a:rPr lang="en-IN"/>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28">
    <p:spTree>
      <p:nvGrpSpPr>
        <p:cNvPr id="1" name=""/>
        <p:cNvGrpSpPr/>
        <p:nvPr/>
      </p:nvGrpSpPr>
      <p:grpSpPr>
        <a:xfrm>
          <a:off x="0" y="0"/>
          <a:ext cx="0" cy="0"/>
          <a:chOff x="0" y="0"/>
          <a:chExt cx="0" cy="0"/>
        </a:xfrm>
      </p:grpSpPr>
      <p:sp>
        <p:nvSpPr>
          <p:cNvPr id="3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ftr" idx="96"/>
          </p:nvPr>
        </p:nvSpPr>
        <p:spPr/>
        <p:txBody>
          <a:bodyPr/>
          <a:p>
            <a:r>
              <a:t>Footer</a:t>
            </a:r>
          </a:p>
        </p:txBody>
      </p:sp>
      <p:sp>
        <p:nvSpPr>
          <p:cNvPr id="4" name="PlaceHolder 3"/>
          <p:cNvSpPr>
            <a:spLocks noGrp="1"/>
          </p:cNvSpPr>
          <p:nvPr>
            <p:ph type="sldNum" idx="97"/>
          </p:nvPr>
        </p:nvSpPr>
        <p:spPr/>
        <p:txBody>
          <a:bodyPr/>
          <a:p>
            <a:fld id="{2AB012CD-6BE9-4EB6-8C16-B483512A4B24}" type="slidenum">
              <a:t>&lt;#&gt;</a:t>
            </a:fld>
          </a:p>
        </p:txBody>
      </p:sp>
      <p:sp>
        <p:nvSpPr>
          <p:cNvPr id="5" name="PlaceHolder 4"/>
          <p:cNvSpPr>
            <a:spLocks noGrp="1"/>
          </p:cNvSpPr>
          <p:nvPr>
            <p:ph type="dt" idx="98"/>
          </p:nvPr>
        </p:nvSpPr>
        <p:spPr/>
        <p:txBody>
          <a:bodyPr/>
          <a:p>
            <a:r>
              <a:rPr lang="en-IN"/>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29">
    <p:spTree>
      <p:nvGrpSpPr>
        <p:cNvPr id="1" name=""/>
        <p:cNvGrpSpPr/>
        <p:nvPr/>
      </p:nvGrpSpPr>
      <p:grpSpPr>
        <a:xfrm>
          <a:off x="0" y="0"/>
          <a:ext cx="0" cy="0"/>
          <a:chOff x="0" y="0"/>
          <a:chExt cx="0" cy="0"/>
        </a:xfrm>
      </p:grpSpPr>
      <p:sp>
        <p:nvSpPr>
          <p:cNvPr id="3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2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2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ftr" idx="99"/>
          </p:nvPr>
        </p:nvSpPr>
        <p:spPr/>
        <p:txBody>
          <a:bodyPr/>
          <a:p>
            <a:r>
              <a:t>Footer</a:t>
            </a:r>
          </a:p>
        </p:txBody>
      </p:sp>
      <p:sp>
        <p:nvSpPr>
          <p:cNvPr id="6" name="PlaceHolder 5"/>
          <p:cNvSpPr>
            <a:spLocks noGrp="1"/>
          </p:cNvSpPr>
          <p:nvPr>
            <p:ph type="sldNum" idx="100"/>
          </p:nvPr>
        </p:nvSpPr>
        <p:spPr/>
        <p:txBody>
          <a:bodyPr/>
          <a:p>
            <a:fld id="{58826637-EAD3-453C-B4AB-8EE46610F0B5}" type="slidenum">
              <a:t>&lt;#&gt;</a:t>
            </a:fld>
          </a:p>
        </p:txBody>
      </p:sp>
      <p:sp>
        <p:nvSpPr>
          <p:cNvPr id="7" name="PlaceHolder 6"/>
          <p:cNvSpPr>
            <a:spLocks noGrp="1"/>
          </p:cNvSpPr>
          <p:nvPr>
            <p:ph type="dt" idx="101"/>
          </p:nvPr>
        </p:nvSpPr>
        <p:spPr/>
        <p:txBody>
          <a:bodyPr/>
          <a:p>
            <a:r>
              <a:rPr lang="en-IN"/>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30">
    <p:spTree>
      <p:nvGrpSpPr>
        <p:cNvPr id="1" name=""/>
        <p:cNvGrpSpPr/>
        <p:nvPr/>
      </p:nvGrpSpPr>
      <p:grpSpPr>
        <a:xfrm>
          <a:off x="0" y="0"/>
          <a:ext cx="0" cy="0"/>
          <a:chOff x="0" y="0"/>
          <a:chExt cx="0" cy="0"/>
        </a:xfrm>
      </p:grpSpPr>
      <p:sp>
        <p:nvSpPr>
          <p:cNvPr id="3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3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102"/>
          </p:nvPr>
        </p:nvSpPr>
        <p:spPr/>
        <p:txBody>
          <a:bodyPr/>
          <a:p>
            <a:r>
              <a:t>Footer</a:t>
            </a:r>
          </a:p>
        </p:txBody>
      </p:sp>
      <p:sp>
        <p:nvSpPr>
          <p:cNvPr id="5" name="PlaceHolder 4"/>
          <p:cNvSpPr>
            <a:spLocks noGrp="1"/>
          </p:cNvSpPr>
          <p:nvPr>
            <p:ph type="sldNum" idx="103"/>
          </p:nvPr>
        </p:nvSpPr>
        <p:spPr/>
        <p:txBody>
          <a:bodyPr/>
          <a:p>
            <a:fld id="{0B804AD2-E1AB-4F50-8BA5-224FAD07809C}" type="slidenum">
              <a:t>&lt;#&gt;</a:t>
            </a:fld>
          </a:p>
        </p:txBody>
      </p:sp>
      <p:sp>
        <p:nvSpPr>
          <p:cNvPr id="6" name="PlaceHolder 5"/>
          <p:cNvSpPr>
            <a:spLocks noGrp="1"/>
          </p:cNvSpPr>
          <p:nvPr>
            <p:ph type="dt" idx="104"/>
          </p:nvPr>
        </p:nvSpPr>
        <p:spPr/>
        <p:txBody>
          <a:bodyPr/>
          <a:p>
            <a:r>
              <a:rPr lang="en-IN"/>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31">
    <p:spTree>
      <p:nvGrpSpPr>
        <p:cNvPr id="1" name=""/>
        <p:cNvGrpSpPr/>
        <p:nvPr/>
      </p:nvGrpSpPr>
      <p:grpSpPr>
        <a:xfrm>
          <a:off x="0" y="0"/>
          <a:ext cx="0" cy="0"/>
          <a:chOff x="0" y="0"/>
          <a:chExt cx="0" cy="0"/>
        </a:xfrm>
      </p:grpSpPr>
      <p:sp>
        <p:nvSpPr>
          <p:cNvPr id="3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4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ftr" idx="105"/>
          </p:nvPr>
        </p:nvSpPr>
        <p:spPr/>
        <p:txBody>
          <a:bodyPr/>
          <a:p>
            <a:r>
              <a:t>Footer</a:t>
            </a:r>
          </a:p>
        </p:txBody>
      </p:sp>
      <p:sp>
        <p:nvSpPr>
          <p:cNvPr id="5" name="PlaceHolder 4"/>
          <p:cNvSpPr>
            <a:spLocks noGrp="1"/>
          </p:cNvSpPr>
          <p:nvPr>
            <p:ph type="sldNum" idx="106"/>
          </p:nvPr>
        </p:nvSpPr>
        <p:spPr/>
        <p:txBody>
          <a:bodyPr/>
          <a:p>
            <a:fld id="{F25C893A-C502-4EC0-9514-099F4DC51136}" type="slidenum">
              <a:t>&lt;#&gt;</a:t>
            </a:fld>
          </a:p>
        </p:txBody>
      </p:sp>
      <p:sp>
        <p:nvSpPr>
          <p:cNvPr id="6" name="PlaceHolder 5"/>
          <p:cNvSpPr>
            <a:spLocks noGrp="1"/>
          </p:cNvSpPr>
          <p:nvPr>
            <p:ph type="dt" idx="107"/>
          </p:nvPr>
        </p:nvSpPr>
        <p:spPr/>
        <p:txBody>
          <a:bodyPr/>
          <a:p>
            <a:r>
              <a:rPr lang="en-IN"/>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32">
    <p:spTree>
      <p:nvGrpSpPr>
        <p:cNvPr id="1" name=""/>
        <p:cNvGrpSpPr/>
        <p:nvPr/>
      </p:nvGrpSpPr>
      <p:grpSpPr>
        <a:xfrm>
          <a:off x="0" y="0"/>
          <a:ext cx="0" cy="0"/>
          <a:chOff x="0" y="0"/>
          <a:chExt cx="0" cy="0"/>
        </a:xfrm>
      </p:grpSpPr>
      <p:sp>
        <p:nvSpPr>
          <p:cNvPr id="3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ftr" idx="108"/>
          </p:nvPr>
        </p:nvSpPr>
        <p:spPr/>
        <p:txBody>
          <a:bodyPr/>
          <a:p>
            <a:r>
              <a:t>Footer</a:t>
            </a:r>
          </a:p>
        </p:txBody>
      </p:sp>
      <p:sp>
        <p:nvSpPr>
          <p:cNvPr id="4" name="PlaceHolder 3"/>
          <p:cNvSpPr>
            <a:spLocks noGrp="1"/>
          </p:cNvSpPr>
          <p:nvPr>
            <p:ph type="sldNum" idx="109"/>
          </p:nvPr>
        </p:nvSpPr>
        <p:spPr/>
        <p:txBody>
          <a:bodyPr/>
          <a:p>
            <a:fld id="{92AFA2AE-9324-44DB-8BC0-97818C2EE9A9}" type="slidenum">
              <a:t>&lt;#&gt;</a:t>
            </a:fld>
          </a:p>
        </p:txBody>
      </p:sp>
      <p:sp>
        <p:nvSpPr>
          <p:cNvPr id="5" name="PlaceHolder 4"/>
          <p:cNvSpPr>
            <a:spLocks noGrp="1"/>
          </p:cNvSpPr>
          <p:nvPr>
            <p:ph type="dt" idx="110"/>
          </p:nvPr>
        </p:nvSpPr>
        <p:spPr/>
        <p:txBody>
          <a:bodyPr/>
          <a:p>
            <a:r>
              <a:rPr lang="en-IN"/>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33">
    <p:spTree>
      <p:nvGrpSpPr>
        <p:cNvPr id="1" name=""/>
        <p:cNvGrpSpPr/>
        <p:nvPr/>
      </p:nvGrpSpPr>
      <p:grpSpPr>
        <a:xfrm>
          <a:off x="0" y="0"/>
          <a:ext cx="0" cy="0"/>
          <a:chOff x="0" y="0"/>
          <a:chExt cx="0" cy="0"/>
        </a:xfrm>
      </p:grpSpPr>
      <p:sp>
        <p:nvSpPr>
          <p:cNvPr id="3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6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36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ftr" idx="111"/>
          </p:nvPr>
        </p:nvSpPr>
        <p:spPr/>
        <p:txBody>
          <a:bodyPr/>
          <a:p>
            <a:r>
              <a:t>Footer</a:t>
            </a:r>
          </a:p>
        </p:txBody>
      </p:sp>
      <p:sp>
        <p:nvSpPr>
          <p:cNvPr id="6" name="PlaceHolder 5"/>
          <p:cNvSpPr>
            <a:spLocks noGrp="1"/>
          </p:cNvSpPr>
          <p:nvPr>
            <p:ph type="sldNum" idx="112"/>
          </p:nvPr>
        </p:nvSpPr>
        <p:spPr/>
        <p:txBody>
          <a:bodyPr/>
          <a:p>
            <a:fld id="{594087DE-52E7-4A42-87B2-8C0028EC3ACB}" type="slidenum">
              <a:t>&lt;#&gt;</a:t>
            </a:fld>
          </a:p>
        </p:txBody>
      </p:sp>
      <p:sp>
        <p:nvSpPr>
          <p:cNvPr id="7" name="PlaceHolder 6"/>
          <p:cNvSpPr>
            <a:spLocks noGrp="1"/>
          </p:cNvSpPr>
          <p:nvPr>
            <p:ph type="dt" idx="11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sldNum" idx="5"/>
          </p:nvPr>
        </p:nvSpPr>
        <p:spPr/>
        <p:txBody>
          <a:bodyPr/>
          <a:p>
            <a:fld id="{9D4E5AF5-D227-4DAE-B427-C506ED92A5BD}" type="slidenum">
              <a:t>&lt;#&gt;</a:t>
            </a:fld>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34">
    <p:spTree>
      <p:nvGrpSpPr>
        <p:cNvPr id="1" name=""/>
        <p:cNvGrpSpPr/>
        <p:nvPr/>
      </p:nvGrpSpPr>
      <p:grpSpPr>
        <a:xfrm>
          <a:off x="0" y="0"/>
          <a:ext cx="0" cy="0"/>
          <a:chOff x="0" y="0"/>
          <a:chExt cx="0" cy="0"/>
        </a:xfrm>
      </p:grpSpPr>
      <p:sp>
        <p:nvSpPr>
          <p:cNvPr id="3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7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114"/>
          </p:nvPr>
        </p:nvSpPr>
        <p:spPr/>
        <p:txBody>
          <a:bodyPr/>
          <a:p>
            <a:r>
              <a:t>Footer</a:t>
            </a:r>
          </a:p>
        </p:txBody>
      </p:sp>
      <p:sp>
        <p:nvSpPr>
          <p:cNvPr id="5" name="PlaceHolder 4"/>
          <p:cNvSpPr>
            <a:spLocks noGrp="1"/>
          </p:cNvSpPr>
          <p:nvPr>
            <p:ph type="sldNum" idx="115"/>
          </p:nvPr>
        </p:nvSpPr>
        <p:spPr/>
        <p:txBody>
          <a:bodyPr/>
          <a:p>
            <a:fld id="{2C7C3EFC-7BCF-45C4-AEAA-013D615DD840}" type="slidenum">
              <a:t>&lt;#&gt;</a:t>
            </a:fld>
          </a:p>
        </p:txBody>
      </p:sp>
      <p:sp>
        <p:nvSpPr>
          <p:cNvPr id="6" name="PlaceHolder 5"/>
          <p:cNvSpPr>
            <a:spLocks noGrp="1"/>
          </p:cNvSpPr>
          <p:nvPr>
            <p:ph type="dt" idx="116"/>
          </p:nvPr>
        </p:nvSpPr>
        <p:spPr/>
        <p:txBody>
          <a:bodyPr/>
          <a:p>
            <a:r>
              <a:rPr lang="en-IN"/>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35">
    <p:spTree>
      <p:nvGrpSpPr>
        <p:cNvPr id="1" name=""/>
        <p:cNvGrpSpPr/>
        <p:nvPr/>
      </p:nvGrpSpPr>
      <p:grpSpPr>
        <a:xfrm>
          <a:off x="0" y="0"/>
          <a:ext cx="0" cy="0"/>
          <a:chOff x="0" y="0"/>
          <a:chExt cx="0" cy="0"/>
        </a:xfrm>
      </p:grpSpPr>
      <p:sp>
        <p:nvSpPr>
          <p:cNvPr id="38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8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ftr" idx="117"/>
          </p:nvPr>
        </p:nvSpPr>
        <p:spPr/>
        <p:txBody>
          <a:bodyPr/>
          <a:p>
            <a:r>
              <a:t>Footer</a:t>
            </a:r>
          </a:p>
        </p:txBody>
      </p:sp>
      <p:sp>
        <p:nvSpPr>
          <p:cNvPr id="5" name="PlaceHolder 4"/>
          <p:cNvSpPr>
            <a:spLocks noGrp="1"/>
          </p:cNvSpPr>
          <p:nvPr>
            <p:ph type="sldNum" idx="118"/>
          </p:nvPr>
        </p:nvSpPr>
        <p:spPr/>
        <p:txBody>
          <a:bodyPr/>
          <a:p>
            <a:fld id="{FB1F25E5-B178-4C98-B14D-1F7C999E6C73}" type="slidenum">
              <a:t>&lt;#&gt;</a:t>
            </a:fld>
          </a:p>
        </p:txBody>
      </p:sp>
      <p:sp>
        <p:nvSpPr>
          <p:cNvPr id="6" name="PlaceHolder 5"/>
          <p:cNvSpPr>
            <a:spLocks noGrp="1"/>
          </p:cNvSpPr>
          <p:nvPr>
            <p:ph type="dt" idx="119"/>
          </p:nvPr>
        </p:nvSpPr>
        <p:spPr/>
        <p:txBody>
          <a:bodyPr/>
          <a:p>
            <a:r>
              <a:rPr lang="en-IN"/>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36">
    <p:spTree>
      <p:nvGrpSpPr>
        <p:cNvPr id="1" name=""/>
        <p:cNvGrpSpPr/>
        <p:nvPr/>
      </p:nvGrpSpPr>
      <p:grpSpPr>
        <a:xfrm>
          <a:off x="0" y="0"/>
          <a:ext cx="0" cy="0"/>
          <a:chOff x="0" y="0"/>
          <a:chExt cx="0" cy="0"/>
        </a:xfrm>
      </p:grpSpPr>
      <p:sp>
        <p:nvSpPr>
          <p:cNvPr id="39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ftr" idx="120"/>
          </p:nvPr>
        </p:nvSpPr>
        <p:spPr/>
        <p:txBody>
          <a:bodyPr/>
          <a:p>
            <a:r>
              <a:t>Footer</a:t>
            </a:r>
          </a:p>
        </p:txBody>
      </p:sp>
      <p:sp>
        <p:nvSpPr>
          <p:cNvPr id="4" name="PlaceHolder 3"/>
          <p:cNvSpPr>
            <a:spLocks noGrp="1"/>
          </p:cNvSpPr>
          <p:nvPr>
            <p:ph type="sldNum" idx="121"/>
          </p:nvPr>
        </p:nvSpPr>
        <p:spPr/>
        <p:txBody>
          <a:bodyPr/>
          <a:p>
            <a:fld id="{DB2A7694-E0B5-4188-A89B-2BC909C45241}" type="slidenum">
              <a:t>&lt;#&gt;</a:t>
            </a:fld>
          </a:p>
        </p:txBody>
      </p:sp>
      <p:sp>
        <p:nvSpPr>
          <p:cNvPr id="5" name="PlaceHolder 4"/>
          <p:cNvSpPr>
            <a:spLocks noGrp="1"/>
          </p:cNvSpPr>
          <p:nvPr>
            <p:ph type="dt" idx="122"/>
          </p:nvPr>
        </p:nvSpPr>
        <p:spPr/>
        <p:txBody>
          <a:bodyPr/>
          <a:p>
            <a:r>
              <a:rPr lang="en-IN"/>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37">
    <p:spTree>
      <p:nvGrpSpPr>
        <p:cNvPr id="1" name=""/>
        <p:cNvGrpSpPr/>
        <p:nvPr/>
      </p:nvGrpSpPr>
      <p:grpSpPr>
        <a:xfrm>
          <a:off x="0" y="0"/>
          <a:ext cx="0" cy="0"/>
          <a:chOff x="0" y="0"/>
          <a:chExt cx="0" cy="0"/>
        </a:xfrm>
      </p:grpSpPr>
      <p:sp>
        <p:nvSpPr>
          <p:cNvPr id="4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0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0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ftr" idx="123"/>
          </p:nvPr>
        </p:nvSpPr>
        <p:spPr/>
        <p:txBody>
          <a:bodyPr/>
          <a:p>
            <a:r>
              <a:t>Footer</a:t>
            </a:r>
          </a:p>
        </p:txBody>
      </p:sp>
      <p:sp>
        <p:nvSpPr>
          <p:cNvPr id="6" name="PlaceHolder 5"/>
          <p:cNvSpPr>
            <a:spLocks noGrp="1"/>
          </p:cNvSpPr>
          <p:nvPr>
            <p:ph type="sldNum" idx="124"/>
          </p:nvPr>
        </p:nvSpPr>
        <p:spPr/>
        <p:txBody>
          <a:bodyPr/>
          <a:p>
            <a:fld id="{70F0B442-E96E-4D54-AF2A-D2BFC383F0D2}" type="slidenum">
              <a:t>&lt;#&gt;</a:t>
            </a:fld>
          </a:p>
        </p:txBody>
      </p:sp>
      <p:sp>
        <p:nvSpPr>
          <p:cNvPr id="7" name="PlaceHolder 6"/>
          <p:cNvSpPr>
            <a:spLocks noGrp="1"/>
          </p:cNvSpPr>
          <p:nvPr>
            <p:ph type="dt" idx="125"/>
          </p:nvPr>
        </p:nvSpPr>
        <p:spPr/>
        <p:txBody>
          <a:bodyPr/>
          <a:p>
            <a:r>
              <a:rPr lang="en-IN"/>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38">
    <p:spTree>
      <p:nvGrpSpPr>
        <p:cNvPr id="1" name=""/>
        <p:cNvGrpSpPr/>
        <p:nvPr/>
      </p:nvGrpSpPr>
      <p:grpSpPr>
        <a:xfrm>
          <a:off x="0" y="0"/>
          <a:ext cx="0" cy="0"/>
          <a:chOff x="0" y="0"/>
          <a:chExt cx="0" cy="0"/>
        </a:xfrm>
      </p:grpSpPr>
      <p:sp>
        <p:nvSpPr>
          <p:cNvPr id="4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1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126"/>
          </p:nvPr>
        </p:nvSpPr>
        <p:spPr/>
        <p:txBody>
          <a:bodyPr/>
          <a:p>
            <a:r>
              <a:t>Footer</a:t>
            </a:r>
          </a:p>
        </p:txBody>
      </p:sp>
      <p:sp>
        <p:nvSpPr>
          <p:cNvPr id="5" name="PlaceHolder 4"/>
          <p:cNvSpPr>
            <a:spLocks noGrp="1"/>
          </p:cNvSpPr>
          <p:nvPr>
            <p:ph type="sldNum" idx="127"/>
          </p:nvPr>
        </p:nvSpPr>
        <p:spPr/>
        <p:txBody>
          <a:bodyPr/>
          <a:p>
            <a:fld id="{9760B4E5-D37C-459E-9091-4AF10B2002A6}" type="slidenum">
              <a:t>&lt;#&gt;</a:t>
            </a:fld>
          </a:p>
        </p:txBody>
      </p:sp>
      <p:sp>
        <p:nvSpPr>
          <p:cNvPr id="6" name="PlaceHolder 5"/>
          <p:cNvSpPr>
            <a:spLocks noGrp="1"/>
          </p:cNvSpPr>
          <p:nvPr>
            <p:ph type="dt" idx="128"/>
          </p:nvPr>
        </p:nvSpPr>
        <p:spPr/>
        <p:txBody>
          <a:bodyPr/>
          <a:p>
            <a:r>
              <a:rPr lang="en-IN"/>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39">
    <p:spTree>
      <p:nvGrpSpPr>
        <p:cNvPr id="1" name=""/>
        <p:cNvGrpSpPr/>
        <p:nvPr/>
      </p:nvGrpSpPr>
      <p:grpSpPr>
        <a:xfrm>
          <a:off x="0" y="0"/>
          <a:ext cx="0" cy="0"/>
          <a:chOff x="0" y="0"/>
          <a:chExt cx="0" cy="0"/>
        </a:xfrm>
      </p:grpSpPr>
      <p:sp>
        <p:nvSpPr>
          <p:cNvPr id="4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2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ftr" idx="129"/>
          </p:nvPr>
        </p:nvSpPr>
        <p:spPr/>
        <p:txBody>
          <a:bodyPr/>
          <a:p>
            <a:r>
              <a:t>Footer</a:t>
            </a:r>
          </a:p>
        </p:txBody>
      </p:sp>
      <p:sp>
        <p:nvSpPr>
          <p:cNvPr id="5" name="PlaceHolder 4"/>
          <p:cNvSpPr>
            <a:spLocks noGrp="1"/>
          </p:cNvSpPr>
          <p:nvPr>
            <p:ph type="sldNum" idx="130"/>
          </p:nvPr>
        </p:nvSpPr>
        <p:spPr/>
        <p:txBody>
          <a:bodyPr/>
          <a:p>
            <a:fld id="{CE48112D-D6B5-41AB-843B-E0BAD661DB6B}" type="slidenum">
              <a:t>&lt;#&gt;</a:t>
            </a:fld>
          </a:p>
        </p:txBody>
      </p:sp>
      <p:sp>
        <p:nvSpPr>
          <p:cNvPr id="6" name="PlaceHolder 5"/>
          <p:cNvSpPr>
            <a:spLocks noGrp="1"/>
          </p:cNvSpPr>
          <p:nvPr>
            <p:ph type="dt" idx="131"/>
          </p:nvPr>
        </p:nvSpPr>
        <p:spPr/>
        <p:txBody>
          <a:bodyPr/>
          <a:p>
            <a:r>
              <a:rPr lang="en-IN"/>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40">
    <p:spTree>
      <p:nvGrpSpPr>
        <p:cNvPr id="1" name=""/>
        <p:cNvGrpSpPr/>
        <p:nvPr/>
      </p:nvGrpSpPr>
      <p:grpSpPr>
        <a:xfrm>
          <a:off x="0" y="0"/>
          <a:ext cx="0" cy="0"/>
          <a:chOff x="0" y="0"/>
          <a:chExt cx="0" cy="0"/>
        </a:xfrm>
      </p:grpSpPr>
      <p:sp>
        <p:nvSpPr>
          <p:cNvPr id="4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ftr" idx="132"/>
          </p:nvPr>
        </p:nvSpPr>
        <p:spPr/>
        <p:txBody>
          <a:bodyPr/>
          <a:p>
            <a:r>
              <a:t>Footer</a:t>
            </a:r>
          </a:p>
        </p:txBody>
      </p:sp>
      <p:sp>
        <p:nvSpPr>
          <p:cNvPr id="4" name="PlaceHolder 3"/>
          <p:cNvSpPr>
            <a:spLocks noGrp="1"/>
          </p:cNvSpPr>
          <p:nvPr>
            <p:ph type="sldNum" idx="133"/>
          </p:nvPr>
        </p:nvSpPr>
        <p:spPr/>
        <p:txBody>
          <a:bodyPr/>
          <a:p>
            <a:fld id="{A8372667-BEAD-4E54-BAFF-3527C0663645}" type="slidenum">
              <a:t>&lt;#&gt;</a:t>
            </a:fld>
          </a:p>
        </p:txBody>
      </p:sp>
      <p:sp>
        <p:nvSpPr>
          <p:cNvPr id="5" name="PlaceHolder 4"/>
          <p:cNvSpPr>
            <a:spLocks noGrp="1"/>
          </p:cNvSpPr>
          <p:nvPr>
            <p:ph type="dt" idx="134"/>
          </p:nvPr>
        </p:nvSpPr>
        <p:spPr/>
        <p:txBody>
          <a:bodyPr/>
          <a:p>
            <a:r>
              <a:rPr lang="en-IN"/>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41">
    <p:spTree>
      <p:nvGrpSpPr>
        <p:cNvPr id="1" name=""/>
        <p:cNvGrpSpPr/>
        <p:nvPr/>
      </p:nvGrpSpPr>
      <p:grpSpPr>
        <a:xfrm>
          <a:off x="0" y="0"/>
          <a:ext cx="0" cy="0"/>
          <a:chOff x="0" y="0"/>
          <a:chExt cx="0" cy="0"/>
        </a:xfrm>
      </p:grpSpPr>
      <p:sp>
        <p:nvSpPr>
          <p:cNvPr id="44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4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4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ftr" idx="135"/>
          </p:nvPr>
        </p:nvSpPr>
        <p:spPr/>
        <p:txBody>
          <a:bodyPr/>
          <a:p>
            <a:r>
              <a:t>Footer</a:t>
            </a:r>
          </a:p>
        </p:txBody>
      </p:sp>
      <p:sp>
        <p:nvSpPr>
          <p:cNvPr id="6" name="PlaceHolder 5"/>
          <p:cNvSpPr>
            <a:spLocks noGrp="1"/>
          </p:cNvSpPr>
          <p:nvPr>
            <p:ph type="sldNum" idx="136"/>
          </p:nvPr>
        </p:nvSpPr>
        <p:spPr/>
        <p:txBody>
          <a:bodyPr/>
          <a:p>
            <a:fld id="{9333330F-8F5F-4B62-97EF-A76C202BE644}" type="slidenum">
              <a:t>&lt;#&gt;</a:t>
            </a:fld>
          </a:p>
        </p:txBody>
      </p:sp>
      <p:sp>
        <p:nvSpPr>
          <p:cNvPr id="7" name="PlaceHolder 6"/>
          <p:cNvSpPr>
            <a:spLocks noGrp="1"/>
          </p:cNvSpPr>
          <p:nvPr>
            <p:ph type="dt" idx="137"/>
          </p:nvPr>
        </p:nvSpPr>
        <p:spPr/>
        <p:txBody>
          <a:bodyPr/>
          <a:p>
            <a:r>
              <a:rPr lang="en-IN"/>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42">
    <p:spTree>
      <p:nvGrpSpPr>
        <p:cNvPr id="1" name=""/>
        <p:cNvGrpSpPr/>
        <p:nvPr/>
      </p:nvGrpSpPr>
      <p:grpSpPr>
        <a:xfrm>
          <a:off x="0" y="0"/>
          <a:ext cx="0" cy="0"/>
          <a:chOff x="0" y="0"/>
          <a:chExt cx="0" cy="0"/>
        </a:xfrm>
      </p:grpSpPr>
      <p:sp>
        <p:nvSpPr>
          <p:cNvPr id="4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5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138"/>
          </p:nvPr>
        </p:nvSpPr>
        <p:spPr/>
        <p:txBody>
          <a:bodyPr/>
          <a:p>
            <a:r>
              <a:t>Footer</a:t>
            </a:r>
          </a:p>
        </p:txBody>
      </p:sp>
      <p:sp>
        <p:nvSpPr>
          <p:cNvPr id="5" name="PlaceHolder 4"/>
          <p:cNvSpPr>
            <a:spLocks noGrp="1"/>
          </p:cNvSpPr>
          <p:nvPr>
            <p:ph type="sldNum" idx="139"/>
          </p:nvPr>
        </p:nvSpPr>
        <p:spPr/>
        <p:txBody>
          <a:bodyPr/>
          <a:p>
            <a:fld id="{C5365A57-1FEF-4C5A-A758-BDAC665391D8}" type="slidenum">
              <a:t>&lt;#&gt;</a:t>
            </a:fld>
          </a:p>
        </p:txBody>
      </p:sp>
      <p:sp>
        <p:nvSpPr>
          <p:cNvPr id="6" name="PlaceHolder 5"/>
          <p:cNvSpPr>
            <a:spLocks noGrp="1"/>
          </p:cNvSpPr>
          <p:nvPr>
            <p:ph type="dt" idx="140"/>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sldNum" idx="6"/>
          </p:nvPr>
        </p:nvSpPr>
        <p:spPr/>
        <p:txBody>
          <a:bodyPr/>
          <a:p>
            <a:fld id="{6F832495-4044-4B96-896B-BB3B2CA8FC18}"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sldNum" idx="7"/>
          </p:nvPr>
        </p:nvSpPr>
        <p:spPr/>
        <p:txBody>
          <a:bodyPr/>
          <a:p>
            <a:fld id="{EF8E17DE-2654-4F5C-9275-2F000B22A835}"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p>
            <a:fld id="{3C58AE32-FDCC-435B-B69F-1722F18B3E8A}"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
        <p:nvSpPr>
          <p:cNvPr id="2" name="PlaceHolder 1"/>
          <p:cNvSpPr>
            <a:spLocks noGrp="1"/>
          </p:cNvSpPr>
          <p:nvPr>
            <p:ph type="sldNum" idx="9"/>
          </p:nvPr>
        </p:nvSpPr>
        <p:spPr/>
        <p:txBody>
          <a:bodyPr/>
          <a:p>
            <a:fld id="{AEC3E459-562E-4A63-929A-DEF54C4CF065}"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9.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20.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21.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22.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23.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4.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5.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6.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7.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8.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9.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30.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31.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32.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33.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4.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5.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36.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slideLayout" Target="../slideLayouts/slideLayout37.xml"/>
</Relationships>
</file>

<file path=ppt/slideMasters/_rels/slideMaster34.xml.rels><?xml version="1.0" encoding="UTF-8"?>
<Relationships xmlns="http://schemas.openxmlformats.org/package/2006/relationships"><Relationship Id="rId1" Type="http://schemas.openxmlformats.org/officeDocument/2006/relationships/theme" Target="../theme/theme34.xml"/><Relationship Id="rId2" Type="http://schemas.openxmlformats.org/officeDocument/2006/relationships/slideLayout" Target="../slideLayouts/slideLayout38.xml"/>
</Relationships>
</file>

<file path=ppt/slideMasters/_rels/slideMaster35.xml.rels><?xml version="1.0" encoding="UTF-8"?>
<Relationships xmlns="http://schemas.openxmlformats.org/package/2006/relationships"><Relationship Id="rId1" Type="http://schemas.openxmlformats.org/officeDocument/2006/relationships/theme" Target="../theme/theme35.xml"/><Relationship Id="rId2" Type="http://schemas.openxmlformats.org/officeDocument/2006/relationships/slideLayout" Target="../slideLayouts/slideLayout39.xml"/>
</Relationships>
</file>

<file path=ppt/slideMasters/_rels/slideMaster36.xml.rels><?xml version="1.0" encoding="UTF-8"?>
<Relationships xmlns="http://schemas.openxmlformats.org/package/2006/relationships"><Relationship Id="rId1" Type="http://schemas.openxmlformats.org/officeDocument/2006/relationships/theme" Target="../theme/theme36.xml"/><Relationship Id="rId2" Type="http://schemas.openxmlformats.org/officeDocument/2006/relationships/slideLayout" Target="../slideLayouts/slideLayout40.xml"/>
</Relationships>
</file>

<file path=ppt/slideMasters/_rels/slideMaster37.xml.rels><?xml version="1.0" encoding="UTF-8"?>
<Relationships xmlns="http://schemas.openxmlformats.org/package/2006/relationships"><Relationship Id="rId1" Type="http://schemas.openxmlformats.org/officeDocument/2006/relationships/theme" Target="../theme/theme37.xml"/><Relationship Id="rId2" Type="http://schemas.openxmlformats.org/officeDocument/2006/relationships/slideLayout" Target="../slideLayouts/slideLayout41.xml"/>
</Relationships>
</file>

<file path=ppt/slideMasters/_rels/slideMaster38.xml.rels><?xml version="1.0" encoding="UTF-8"?>
<Relationships xmlns="http://schemas.openxmlformats.org/package/2006/relationships"><Relationship Id="rId1" Type="http://schemas.openxmlformats.org/officeDocument/2006/relationships/theme" Target="../theme/theme38.xml"/><Relationship Id="rId2" Type="http://schemas.openxmlformats.org/officeDocument/2006/relationships/slideLayout" Target="../slideLayouts/slideLayout42.xml"/>
</Relationships>
</file>

<file path=ppt/slideMasters/_rels/slideMaster39.xml.rels><?xml version="1.0" encoding="UTF-8"?>
<Relationships xmlns="http://schemas.openxmlformats.org/package/2006/relationships"><Relationship Id="rId1" Type="http://schemas.openxmlformats.org/officeDocument/2006/relationships/theme" Target="../theme/theme39.xml"/><Relationship Id="rId2" Type="http://schemas.openxmlformats.org/officeDocument/2006/relationships/slideLayout" Target="../slideLayouts/slideLayout4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40.xml.rels><?xml version="1.0" encoding="UTF-8"?>
<Relationships xmlns="http://schemas.openxmlformats.org/package/2006/relationships"><Relationship Id="rId1" Type="http://schemas.openxmlformats.org/officeDocument/2006/relationships/theme" Target="../theme/theme40.xml"/><Relationship Id="rId2" Type="http://schemas.openxmlformats.org/officeDocument/2006/relationships/slideLayout" Target="../slideLayouts/slideLayout44.xml"/>
</Relationships>
</file>

<file path=ppt/slideMasters/_rels/slideMaster41.xml.rels><?xml version="1.0" encoding="UTF-8"?>
<Relationships xmlns="http://schemas.openxmlformats.org/package/2006/relationships"><Relationship Id="rId1" Type="http://schemas.openxmlformats.org/officeDocument/2006/relationships/theme" Target="../theme/theme41.xml"/><Relationship Id="rId2" Type="http://schemas.openxmlformats.org/officeDocument/2006/relationships/slideLayout" Target="../slideLayouts/slideLayout45.xml"/>
</Relationships>
</file>

<file path=ppt/slideMasters/_rels/slideMaster42.xml.rels><?xml version="1.0" encoding="UTF-8"?>
<Relationships xmlns="http://schemas.openxmlformats.org/package/2006/relationships"><Relationship Id="rId1" Type="http://schemas.openxmlformats.org/officeDocument/2006/relationships/theme" Target="../theme/theme42.xml"/><Relationship Id="rId2" Type="http://schemas.openxmlformats.org/officeDocument/2006/relationships/slideLayout" Target="../slideLayouts/slideLayout46.xml"/>
</Relationships>
</file>

<file path=ppt/slideMasters/_rels/slideMaster43.xml.rels><?xml version="1.0" encoding="UTF-8"?>
<Relationships xmlns="http://schemas.openxmlformats.org/package/2006/relationships"><Relationship Id="rId1" Type="http://schemas.openxmlformats.org/officeDocument/2006/relationships/theme" Target="../theme/theme43.xml"/><Relationship Id="rId2" Type="http://schemas.openxmlformats.org/officeDocument/2006/relationships/slideLayout" Target="../slideLayouts/slideLayout47.xml"/>
</Relationships>
</file>

<file path=ppt/slideMasters/_rels/slideMaster44.xml.rels><?xml version="1.0" encoding="UTF-8"?>
<Relationships xmlns="http://schemas.openxmlformats.org/package/2006/relationships"><Relationship Id="rId1" Type="http://schemas.openxmlformats.org/officeDocument/2006/relationships/theme" Target="../theme/theme44.xml"/><Relationship Id="rId2" Type="http://schemas.openxmlformats.org/officeDocument/2006/relationships/slideLayout" Target="../slideLayouts/slideLayout48.xml"/>
</Relationships>
</file>

<file path=ppt/slideMasters/_rels/slideMaster45.xml.rels><?xml version="1.0" encoding="UTF-8"?>
<Relationships xmlns="http://schemas.openxmlformats.org/package/2006/relationships"><Relationship Id="rId1" Type="http://schemas.openxmlformats.org/officeDocument/2006/relationships/theme" Target="../theme/theme45.xml"/><Relationship Id="rId2" Type="http://schemas.openxmlformats.org/officeDocument/2006/relationships/slideLayout" Target="../slideLayouts/slideLayout49.xml"/>
</Relationships>
</file>

<file path=ppt/slideMasters/_rels/slideMaster46.xml.rels><?xml version="1.0" encoding="UTF-8"?>
<Relationships xmlns="http://schemas.openxmlformats.org/package/2006/relationships"><Relationship Id="rId1" Type="http://schemas.openxmlformats.org/officeDocument/2006/relationships/theme" Target="../theme/theme46.xml"/><Relationship Id="rId2" Type="http://schemas.openxmlformats.org/officeDocument/2006/relationships/slideLayout" Target="../slideLayouts/slideLayout50.xml"/>
</Relationships>
</file>

<file path=ppt/slideMasters/_rels/slideMaster47.xml.rels><?xml version="1.0" encoding="UTF-8"?>
<Relationships xmlns="http://schemas.openxmlformats.org/package/2006/relationships"><Relationship Id="rId1" Type="http://schemas.openxmlformats.org/officeDocument/2006/relationships/theme" Target="../theme/theme47.xml"/><Relationship Id="rId2" Type="http://schemas.openxmlformats.org/officeDocument/2006/relationships/slideLayout" Target="../slideLayouts/slideLayout51.xml"/>
</Relationships>
</file>

<file path=ppt/slideMasters/_rels/slideMaster48.xml.rels><?xml version="1.0" encoding="UTF-8"?>
<Relationships xmlns="http://schemas.openxmlformats.org/package/2006/relationships"><Relationship Id="rId1" Type="http://schemas.openxmlformats.org/officeDocument/2006/relationships/theme" Target="../theme/theme48.xml"/><Relationship Id="rId2" Type="http://schemas.openxmlformats.org/officeDocument/2006/relationships/slideLayout" Target="../slideLayouts/slideLayout52.xml"/>
</Relationships>
</file>

<file path=ppt/slideMasters/_rels/slideMaster49.xml.rels><?xml version="1.0" encoding="UTF-8"?>
<Relationships xmlns="http://schemas.openxmlformats.org/package/2006/relationships"><Relationship Id="rId1" Type="http://schemas.openxmlformats.org/officeDocument/2006/relationships/theme" Target="../theme/theme49.xml"/><Relationship Id="rId2" Type="http://schemas.openxmlformats.org/officeDocument/2006/relationships/slideLayout" Target="../slideLayouts/slideLayout53.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50.xml.rels><?xml version="1.0" encoding="UTF-8"?>
<Relationships xmlns="http://schemas.openxmlformats.org/package/2006/relationships"><Relationship Id="rId1" Type="http://schemas.openxmlformats.org/officeDocument/2006/relationships/theme" Target="../theme/theme50.xml"/><Relationship Id="rId2" Type="http://schemas.openxmlformats.org/officeDocument/2006/relationships/slideLayout" Target="../slideLayouts/slideLayout54.xml"/>
</Relationships>
</file>

<file path=ppt/slideMasters/_rels/slideMaster51.xml.rels><?xml version="1.0" encoding="UTF-8"?>
<Relationships xmlns="http://schemas.openxmlformats.org/package/2006/relationships"><Relationship Id="rId1" Type="http://schemas.openxmlformats.org/officeDocument/2006/relationships/theme" Target="../theme/theme51.xml"/><Relationship Id="rId2" Type="http://schemas.openxmlformats.org/officeDocument/2006/relationships/slideLayout" Target="../slideLayouts/slideLayout55.xml"/>
</Relationships>
</file>

<file path=ppt/slideMasters/_rels/slideMaster52.xml.rels><?xml version="1.0" encoding="UTF-8"?>
<Relationships xmlns="http://schemas.openxmlformats.org/package/2006/relationships"><Relationship Id="rId1" Type="http://schemas.openxmlformats.org/officeDocument/2006/relationships/theme" Target="../theme/theme52.xml"/><Relationship Id="rId2" Type="http://schemas.openxmlformats.org/officeDocument/2006/relationships/slideLayout" Target="../slideLayouts/slideLayout56.xml"/>
</Relationships>
</file>

<file path=ppt/slideMasters/_rels/slideMaster53.xml.rels><?xml version="1.0" encoding="UTF-8"?>
<Relationships xmlns="http://schemas.openxmlformats.org/package/2006/relationships"><Relationship Id="rId1" Type="http://schemas.openxmlformats.org/officeDocument/2006/relationships/theme" Target="../theme/theme53.xml"/><Relationship Id="rId2" Type="http://schemas.openxmlformats.org/officeDocument/2006/relationships/slideLayout" Target="../slideLayouts/slideLayout57.xml"/>
</Relationships>
</file>

<file path=ppt/slideMasters/_rels/slideMaster54.xml.rels><?xml version="1.0" encoding="UTF-8"?>
<Relationships xmlns="http://schemas.openxmlformats.org/package/2006/relationships"><Relationship Id="rId1" Type="http://schemas.openxmlformats.org/officeDocument/2006/relationships/theme" Target="../theme/theme54.xml"/><Relationship Id="rId2" Type="http://schemas.openxmlformats.org/officeDocument/2006/relationships/slideLayout" Target="../slideLayouts/slideLayout58.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 name="PlaceHolder 2"/>
          <p:cNvSpPr>
            <a:spLocks noGrp="1"/>
          </p:cNvSpPr>
          <p:nvPr>
            <p:ph type="sldNum" idx="1"/>
          </p:nvPr>
        </p:nvSpPr>
        <p:spPr>
          <a:xfrm>
            <a:off x="8472600" y="4663080"/>
            <a:ext cx="544680" cy="3895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trike="noStrike" u="none">
                <a:solidFill>
                  <a:schemeClr val="dk2"/>
                </a:solidFill>
                <a:uFillTx/>
                <a:latin typeface="Arial"/>
                <a:ea typeface="Arial"/>
              </a:defRPr>
            </a:lvl1pPr>
          </a:lstStyle>
          <a:p>
            <a:pPr indent="0" algn="r">
              <a:lnSpc>
                <a:spcPct val="100000"/>
              </a:lnSpc>
              <a:buNone/>
              <a:tabLst>
                <a:tab algn="l" pos="0"/>
              </a:tabLst>
            </a:pPr>
            <a:fld id="{A9C85AF3-B58F-4555-AB9B-B04ABA3731DD}" type="slidenum">
              <a:rPr b="0" lang="en" sz="1000" strike="noStrike" u="none">
                <a:solidFill>
                  <a:schemeClr val="dk2"/>
                </a:solidFill>
                <a:uFillTx/>
                <a:latin typeface="Arial"/>
                <a:ea typeface="Arial"/>
              </a:rPr>
              <a:t>30</a:t>
            </a:fld>
            <a:endParaRPr b="0" lang="en-IN"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4" name="Google Shape;36;p9"/>
          <p:cNvSpPr/>
          <p:nvPr/>
        </p:nvSpPr>
        <p:spPr>
          <a:xfrm>
            <a:off x="4572000" y="0"/>
            <a:ext cx="4568040" cy="5139720"/>
          </a:xfrm>
          <a:prstGeom prst="rect">
            <a:avLst/>
          </a:pr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IN" sz="1400" strike="noStrike" u="none">
              <a:solidFill>
                <a:srgbClr val="000000"/>
              </a:solidFill>
              <a:uFillTx/>
              <a:latin typeface="Arial"/>
            </a:endParaRPr>
          </a:p>
        </p:txBody>
      </p:sp>
      <p:sp>
        <p:nvSpPr>
          <p:cNvPr id="25" name="PlaceHolder 1"/>
          <p:cNvSpPr>
            <a:spLocks noGrp="1"/>
          </p:cNvSpPr>
          <p:nvPr>
            <p:ph type="sldNum" idx="10"/>
          </p:nvPr>
        </p:nvSpPr>
        <p:spPr>
          <a:xfrm>
            <a:off x="8472600" y="4663080"/>
            <a:ext cx="544680" cy="3895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trike="noStrike" u="none">
                <a:solidFill>
                  <a:schemeClr val="dk2"/>
                </a:solidFill>
                <a:uFillTx/>
                <a:latin typeface="Arial"/>
                <a:ea typeface="Arial"/>
              </a:defRPr>
            </a:lvl1pPr>
          </a:lstStyle>
          <a:p>
            <a:pPr indent="0" algn="r">
              <a:lnSpc>
                <a:spcPct val="100000"/>
              </a:lnSpc>
              <a:buNone/>
              <a:tabLst>
                <a:tab algn="l" pos="0"/>
              </a:tabLst>
            </a:pPr>
            <a:fld id="{D586FE58-8D27-48AB-8A00-99021312A247}" type="slidenum">
              <a:rPr b="0" lang="en" sz="1000" strike="noStrike" u="none">
                <a:solidFill>
                  <a:schemeClr val="dk2"/>
                </a:solidFill>
                <a:uFillTx/>
                <a:latin typeface="Arial"/>
                <a:ea typeface="Arial"/>
              </a:rPr>
              <a:t>1</a:t>
            </a:fld>
            <a:endParaRPr b="0" lang="en-IN"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6" name="PlaceHolder 1"/>
          <p:cNvSpPr>
            <a:spLocks noGrp="1"/>
          </p:cNvSpPr>
          <p:nvPr>
            <p:ph type="sldNum" idx="11"/>
          </p:nvPr>
        </p:nvSpPr>
        <p:spPr>
          <a:xfrm>
            <a:off x="8472600" y="4663080"/>
            <a:ext cx="544680" cy="3895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trike="noStrike" u="none">
                <a:solidFill>
                  <a:schemeClr val="dk2"/>
                </a:solidFill>
                <a:uFillTx/>
                <a:latin typeface="Arial"/>
                <a:ea typeface="Arial"/>
              </a:defRPr>
            </a:lvl1pPr>
          </a:lstStyle>
          <a:p>
            <a:pPr indent="0" algn="r">
              <a:lnSpc>
                <a:spcPct val="100000"/>
              </a:lnSpc>
              <a:buNone/>
              <a:tabLst>
                <a:tab algn="l" pos="0"/>
              </a:tabLst>
            </a:pPr>
            <a:fld id="{0DAC9569-0362-46B1-9998-E0B7FFC93E32}" type="slidenum">
              <a:rPr b="0" lang="en" sz="1000" strike="noStrike" u="none">
                <a:solidFill>
                  <a:schemeClr val="dk2"/>
                </a:solidFill>
                <a:uFillTx/>
                <a:latin typeface="Arial"/>
                <a:ea typeface="Arial"/>
              </a:rPr>
              <a:t>1</a:t>
            </a:fld>
            <a:endParaRPr b="0" lang="en-IN"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cxnSp>
        <p:nvCxnSpPr>
          <p:cNvPr id="27" name="Google Shape;51;p13"/>
          <p:cNvCxnSpPr/>
          <p:nvPr/>
        </p:nvCxnSpPr>
        <p:spPr>
          <a:xfrm>
            <a:off x="894960" y="1303200"/>
            <a:ext cx="7479360" cy="4320"/>
          </a:xfrm>
          <a:prstGeom prst="straightConnector1">
            <a:avLst/>
          </a:prstGeom>
          <a:ln w="9525">
            <a:solidFill>
              <a:srgbClr val="7f7f7f"/>
            </a:solidFill>
            <a:round/>
          </a:ln>
        </p:spPr>
      </p:cxnSp>
      <p:sp>
        <p:nvSpPr>
          <p:cNvPr id="28" name="Google Shape;52;p13"/>
          <p:cNvSpPr/>
          <p:nvPr/>
        </p:nvSpPr>
        <p:spPr>
          <a:xfrm>
            <a:off x="-8640" y="4800600"/>
            <a:ext cx="9137520" cy="338760"/>
          </a:xfrm>
          <a:prstGeom prst="rect">
            <a:avLst/>
          </a:prstGeom>
          <a:solidFill>
            <a:schemeClr val="accent2"/>
          </a:solidFill>
          <a:ln w="0">
            <a:noFill/>
          </a:ln>
        </p:spPr>
        <p:style>
          <a:lnRef idx="0"/>
          <a:fillRef idx="0"/>
          <a:effectRef idx="0"/>
          <a:fontRef idx="minor"/>
        </p:style>
        <p:txBody>
          <a:bodyPr lIns="67680" rIns="67680" tIns="33840" bIns="33840" anchor="t">
            <a:noAutofit/>
          </a:bodyPr>
          <a:p>
            <a:pPr>
              <a:lnSpc>
                <a:spcPct val="100000"/>
              </a:lnSpc>
              <a:tabLst>
                <a:tab algn="l" pos="0"/>
              </a:tabLst>
            </a:pPr>
            <a:endParaRPr b="0" lang="en-IN" sz="1400" strike="noStrike" u="none">
              <a:solidFill>
                <a:srgbClr val="ffffff"/>
              </a:solidFill>
              <a:uFillTx/>
              <a:latin typeface="Arial"/>
            </a:endParaRPr>
          </a:p>
        </p:txBody>
      </p:sp>
      <p:sp>
        <p:nvSpPr>
          <p:cNvPr id="29" name="Google Shape;53;p13"/>
          <p:cNvSpPr/>
          <p:nvPr/>
        </p:nvSpPr>
        <p:spPr>
          <a:xfrm>
            <a:off x="0" y="4750560"/>
            <a:ext cx="9137520" cy="43920"/>
          </a:xfrm>
          <a:prstGeom prst="rect">
            <a:avLst/>
          </a:prstGeom>
          <a:solidFill>
            <a:schemeClr val="accent1"/>
          </a:solidFill>
          <a:ln w="0">
            <a:noFill/>
          </a:ln>
        </p:spPr>
        <p:style>
          <a:lnRef idx="0"/>
          <a:fillRef idx="0"/>
          <a:effectRef idx="0"/>
          <a:fontRef idx="minor"/>
        </p:style>
        <p:txBody>
          <a:bodyPr lIns="67680" rIns="67680" tIns="14400" bIns="14400" anchor="t">
            <a:noAutofit/>
          </a:bodyPr>
          <a:p>
            <a:pPr>
              <a:lnSpc>
                <a:spcPct val="100000"/>
              </a:lnSpc>
              <a:tabLst>
                <a:tab algn="l" pos="0"/>
              </a:tabLst>
            </a:pPr>
            <a:endParaRPr b="0" lang="en-IN" sz="1400" strike="noStrike" u="none">
              <a:solidFill>
                <a:srgbClr val="ffffff"/>
              </a:solidFill>
              <a:uFillTx/>
              <a:latin typeface="Arial"/>
            </a:endParaRPr>
          </a:p>
        </p:txBody>
      </p:sp>
      <p:cxnSp>
        <p:nvCxnSpPr>
          <p:cNvPr id="30" name="Google Shape;58;p13"/>
          <p:cNvCxnSpPr/>
          <p:nvPr/>
        </p:nvCxnSpPr>
        <p:spPr>
          <a:xfrm>
            <a:off x="905400" y="3257280"/>
            <a:ext cx="7410960" cy="4320"/>
          </a:xfrm>
          <a:prstGeom prst="straightConnector1">
            <a:avLst/>
          </a:prstGeom>
          <a:ln w="9525">
            <a:solidFill>
              <a:srgbClr val="7f7f7f"/>
            </a:solidFill>
            <a:round/>
          </a:ln>
        </p:spPr>
      </p:cxnSp>
      <p:sp>
        <p:nvSpPr>
          <p:cNvPr id="31"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2" name="PlaceHolder 2"/>
          <p:cNvSpPr>
            <a:spLocks noGrp="1"/>
          </p:cNvSpPr>
          <p:nvPr>
            <p:ph type="ftr" idx="12"/>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33" name="PlaceHolder 3"/>
          <p:cNvSpPr>
            <a:spLocks noGrp="1"/>
          </p:cNvSpPr>
          <p:nvPr>
            <p:ph type="sldNum" idx="13"/>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FE453AC7-FAE7-4A16-91EA-8964A55EED3D}" type="slidenum">
              <a:rPr b="1" lang="en" sz="900" strike="noStrike" u="none">
                <a:solidFill>
                  <a:schemeClr val="dk1"/>
                </a:solidFill>
                <a:uFillTx/>
                <a:latin typeface="Calibri"/>
                <a:ea typeface="Calibri"/>
              </a:rPr>
              <a:t>1</a:t>
            </a:fld>
            <a:endParaRPr b="0" lang="en-IN" sz="900" strike="noStrike" u="none">
              <a:solidFill>
                <a:srgbClr val="000000"/>
              </a:solidFill>
              <a:uFillTx/>
              <a:latin typeface="Times New Roman"/>
            </a:endParaRPr>
          </a:p>
        </p:txBody>
      </p:sp>
      <p:sp>
        <p:nvSpPr>
          <p:cNvPr id="34" name="PlaceHolder 4"/>
          <p:cNvSpPr>
            <a:spLocks noGrp="1"/>
          </p:cNvSpPr>
          <p:nvPr>
            <p:ph type="dt" idx="14"/>
          </p:nvPr>
        </p:nvSpPr>
        <p:spPr>
          <a:xfrm>
            <a:off x="0" y="4844880"/>
            <a:ext cx="730440" cy="269640"/>
          </a:xfrm>
          <a:prstGeom prst="rect">
            <a:avLst/>
          </a:prstGeom>
          <a:noFill/>
          <a:ln w="0">
            <a:noFill/>
          </a:ln>
        </p:spPr>
        <p:txBody>
          <a:bodyPr lIns="67680" rIns="67680" tIns="33840" bIns="3384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35"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trike="noStrike" u="none">
                <a:solidFill>
                  <a:srgbClr val="000000"/>
                </a:solidFill>
                <a:uFillTx/>
                <a:latin typeface="Arial"/>
              </a:rPr>
              <a:t>Click to edit the outline text format</a:t>
            </a:r>
            <a:endParaRPr b="0" lang="en-IN"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2800" strike="noStrike" u="none">
                <a:solidFill>
                  <a:srgbClr val="000000"/>
                </a:solidFill>
                <a:uFillTx/>
                <a:latin typeface="Arial"/>
              </a:rPr>
              <a:t>Second Outline Level</a:t>
            </a:r>
            <a:endParaRPr b="0" lang="en-IN"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2400" strike="noStrike" u="none">
                <a:solidFill>
                  <a:srgbClr val="000000"/>
                </a:solidFill>
                <a:uFillTx/>
                <a:latin typeface="Arial"/>
              </a:rPr>
              <a:t>Third Outline Level</a:t>
            </a:r>
            <a:endParaRPr b="0" lang="en-IN"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2000" strike="noStrike" u="none">
                <a:solidFill>
                  <a:srgbClr val="000000"/>
                </a:solidFill>
                <a:uFillTx/>
                <a:latin typeface="Arial"/>
              </a:rPr>
              <a:t>Fourth Outline Level</a:t>
            </a:r>
            <a:endParaRPr b="0" lang="en-IN"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2000" strike="noStrike" u="none">
                <a:solidFill>
                  <a:srgbClr val="000000"/>
                </a:solidFill>
                <a:uFillTx/>
                <a:latin typeface="Arial"/>
              </a:rPr>
              <a:t>Fifth Outline Level</a:t>
            </a:r>
            <a:endParaRPr b="0" lang="en-IN"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2000" strike="noStrike" u="none">
                <a:solidFill>
                  <a:srgbClr val="000000"/>
                </a:solidFill>
                <a:uFillTx/>
                <a:latin typeface="Arial"/>
              </a:rPr>
              <a:t>Sixth Outline Level</a:t>
            </a:r>
            <a:endParaRPr b="0" lang="en-IN"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2000" strike="noStrike" u="none">
                <a:solidFill>
                  <a:srgbClr val="000000"/>
                </a:solidFill>
                <a:uFillTx/>
                <a:latin typeface="Arial"/>
              </a:rPr>
              <a:t>Seventh Outline Level</a:t>
            </a:r>
            <a:endParaRPr b="0" lang="en-IN" sz="2000" strike="noStrike" u="none">
              <a:solidFill>
                <a:srgbClr val="000000"/>
              </a:solidFill>
              <a:uFillTx/>
              <a:latin typeface="Arial"/>
            </a:endParaRPr>
          </a:p>
        </p:txBody>
      </p:sp>
    </p:spTree>
  </p:cSld>
  <p:clrMap bg1="lt1" tx1="dk1" bg2="dk2" tx2="lt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Google Shape;67;p15"/>
          <p:cNvSpPr/>
          <p:nvPr/>
        </p:nvSpPr>
        <p:spPr>
          <a:xfrm>
            <a:off x="0" y="4800600"/>
            <a:ext cx="9140040" cy="338760"/>
          </a:xfrm>
          <a:prstGeom prst="rect">
            <a:avLst/>
          </a:prstGeom>
          <a:solidFill>
            <a:schemeClr val="accent2"/>
          </a:solidFill>
          <a:ln w="0">
            <a:noFill/>
          </a:ln>
        </p:spPr>
        <p:style>
          <a:lnRef idx="0"/>
          <a:fillRef idx="0"/>
          <a:effectRef idx="0"/>
          <a:fontRef idx="minor"/>
        </p:style>
        <p:txBody>
          <a:bodyPr lIns="67680" rIns="67680" tIns="33840" bIns="33840" anchor="t">
            <a:noAutofit/>
          </a:bodyPr>
          <a:p>
            <a:pPr>
              <a:lnSpc>
                <a:spcPct val="100000"/>
              </a:lnSpc>
              <a:tabLst>
                <a:tab algn="l" pos="0"/>
              </a:tabLst>
            </a:pPr>
            <a:endParaRPr b="0" lang="en-IN" sz="1400" strike="noStrike" u="none">
              <a:solidFill>
                <a:srgbClr val="ffffff"/>
              </a:solidFill>
              <a:uFillTx/>
              <a:latin typeface="Arial"/>
            </a:endParaRPr>
          </a:p>
        </p:txBody>
      </p:sp>
      <p:sp>
        <p:nvSpPr>
          <p:cNvPr id="39" name="Google Shape;68;p15"/>
          <p:cNvSpPr/>
          <p:nvPr/>
        </p:nvSpPr>
        <p:spPr>
          <a:xfrm>
            <a:off x="0" y="4750560"/>
            <a:ext cx="9140040" cy="45360"/>
          </a:xfrm>
          <a:prstGeom prst="rect">
            <a:avLst/>
          </a:prstGeom>
          <a:solidFill>
            <a:schemeClr val="accent1"/>
          </a:solidFill>
          <a:ln w="0">
            <a:noFill/>
          </a:ln>
        </p:spPr>
        <p:style>
          <a:lnRef idx="0"/>
          <a:fillRef idx="0"/>
          <a:effectRef idx="0"/>
          <a:fontRef idx="minor"/>
        </p:style>
        <p:txBody>
          <a:bodyPr lIns="67680" rIns="67680" tIns="15480" bIns="15480" anchor="t">
            <a:noAutofit/>
          </a:bodyPr>
          <a:p>
            <a:pPr>
              <a:lnSpc>
                <a:spcPct val="100000"/>
              </a:lnSpc>
              <a:tabLst>
                <a:tab algn="l" pos="0"/>
              </a:tabLst>
            </a:pPr>
            <a:endParaRPr b="0" lang="en-IN" sz="1400" strike="noStrike" u="none">
              <a:solidFill>
                <a:srgbClr val="ffffff"/>
              </a:solidFill>
              <a:uFillTx/>
              <a:latin typeface="Arial"/>
            </a:endParaRPr>
          </a:p>
        </p:txBody>
      </p:sp>
      <p:cxnSp>
        <p:nvCxnSpPr>
          <p:cNvPr id="40" name="Google Shape;69;p15"/>
          <p:cNvCxnSpPr/>
          <p:nvPr/>
        </p:nvCxnSpPr>
        <p:spPr>
          <a:xfrm>
            <a:off x="894960" y="1303200"/>
            <a:ext cx="7479360" cy="4320"/>
          </a:xfrm>
          <a:prstGeom prst="straightConnector1">
            <a:avLst/>
          </a:prstGeom>
          <a:ln w="9525">
            <a:solidFill>
              <a:srgbClr val="7f7f7f"/>
            </a:solidFill>
            <a:round/>
          </a:ln>
        </p:spPr>
      </p:cxnSp>
      <p:sp>
        <p:nvSpPr>
          <p:cNvPr id="41" name="PlaceHolder 1"/>
          <p:cNvSpPr>
            <a:spLocks noGrp="1"/>
          </p:cNvSpPr>
          <p:nvPr>
            <p:ph type="ftr" idx="15"/>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42" name="PlaceHolder 2"/>
          <p:cNvSpPr>
            <a:spLocks noGrp="1"/>
          </p:cNvSpPr>
          <p:nvPr>
            <p:ph type="sldNum" idx="16"/>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CD80819D-2BEF-4A14-B7DE-03905B0B63C9}" type="slidenum">
              <a:rPr b="1" lang="en" sz="900" strike="noStrike" u="none">
                <a:solidFill>
                  <a:schemeClr val="dk1"/>
                </a:solidFill>
                <a:uFillTx/>
                <a:latin typeface="Calibri"/>
                <a:ea typeface="Calibri"/>
              </a:rPr>
              <a:t>1</a:t>
            </a:fld>
            <a:endParaRPr b="0" lang="en-IN" sz="900" strike="noStrike" u="none">
              <a:solidFill>
                <a:srgbClr val="000000"/>
              </a:solidFill>
              <a:uFillTx/>
              <a:latin typeface="Times New Roman"/>
            </a:endParaRPr>
          </a:p>
        </p:txBody>
      </p:sp>
      <p:sp>
        <p:nvSpPr>
          <p:cNvPr id="43" name="PlaceHolder 3"/>
          <p:cNvSpPr>
            <a:spLocks noGrp="1"/>
          </p:cNvSpPr>
          <p:nvPr>
            <p:ph type="dt" idx="17"/>
          </p:nvPr>
        </p:nvSpPr>
        <p:spPr>
          <a:xfrm>
            <a:off x="0" y="4844880"/>
            <a:ext cx="730440" cy="269640"/>
          </a:xfrm>
          <a:prstGeom prst="rect">
            <a:avLst/>
          </a:prstGeom>
          <a:noFill/>
          <a:ln w="0">
            <a:noFill/>
          </a:ln>
        </p:spPr>
        <p:txBody>
          <a:bodyPr lIns="67680" rIns="67680" tIns="33840" bIns="3384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44" name="PlaceHolder 4"/>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IN" sz="4400" strike="noStrike" u="none">
                <a:solidFill>
                  <a:srgbClr val="000000"/>
                </a:solidFill>
                <a:uFillTx/>
                <a:latin typeface="Arial"/>
              </a:rPr>
              <a:t>Click to edit the title text format</a:t>
            </a:r>
            <a:endParaRPr b="0" lang="en-IN" sz="4400" strike="noStrike" u="none">
              <a:solidFill>
                <a:srgbClr val="000000"/>
              </a:solidFill>
              <a:uFillTx/>
              <a:latin typeface="Arial"/>
            </a:endParaRPr>
          </a:p>
        </p:txBody>
      </p:sp>
      <p:sp>
        <p:nvSpPr>
          <p:cNvPr id="45"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trike="noStrike" u="none">
                <a:solidFill>
                  <a:srgbClr val="000000"/>
                </a:solidFill>
                <a:uFillTx/>
                <a:latin typeface="Arial"/>
              </a:rPr>
              <a:t>Click to edit the outline text format</a:t>
            </a:r>
            <a:endParaRPr b="0" lang="en-IN"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2800" strike="noStrike" u="none">
                <a:solidFill>
                  <a:srgbClr val="000000"/>
                </a:solidFill>
                <a:uFillTx/>
                <a:latin typeface="Arial"/>
              </a:rPr>
              <a:t>Second Outline Level</a:t>
            </a:r>
            <a:endParaRPr b="0" lang="en-IN"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2400" strike="noStrike" u="none">
                <a:solidFill>
                  <a:srgbClr val="000000"/>
                </a:solidFill>
                <a:uFillTx/>
                <a:latin typeface="Arial"/>
              </a:rPr>
              <a:t>Third Outline Level</a:t>
            </a:r>
            <a:endParaRPr b="0" lang="en-IN"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2000" strike="noStrike" u="none">
                <a:solidFill>
                  <a:srgbClr val="000000"/>
                </a:solidFill>
                <a:uFillTx/>
                <a:latin typeface="Arial"/>
              </a:rPr>
              <a:t>Fourth Outline Level</a:t>
            </a:r>
            <a:endParaRPr b="0" lang="en-IN"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2000" strike="noStrike" u="none">
                <a:solidFill>
                  <a:srgbClr val="000000"/>
                </a:solidFill>
                <a:uFillTx/>
                <a:latin typeface="Arial"/>
              </a:rPr>
              <a:t>Fifth Outline Level</a:t>
            </a:r>
            <a:endParaRPr b="0" lang="en-IN"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2000" strike="noStrike" u="none">
                <a:solidFill>
                  <a:srgbClr val="000000"/>
                </a:solidFill>
                <a:uFillTx/>
                <a:latin typeface="Arial"/>
              </a:rPr>
              <a:t>Sixth Outline Level</a:t>
            </a:r>
            <a:endParaRPr b="0" lang="en-IN"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2000" strike="noStrike" u="none">
                <a:solidFill>
                  <a:srgbClr val="000000"/>
                </a:solidFill>
                <a:uFillTx/>
                <a:latin typeface="Arial"/>
              </a:rPr>
              <a:t>Seventh Outline Level</a:t>
            </a:r>
            <a:endParaRPr b="0" lang="en-IN" sz="2000" strike="noStrike" u="none">
              <a:solidFill>
                <a:srgbClr val="000000"/>
              </a:solidFill>
              <a:uFillTx/>
              <a:latin typeface="Arial"/>
            </a:endParaRPr>
          </a:p>
        </p:txBody>
      </p:sp>
    </p:spTree>
  </p:cSld>
  <p:clrMap bg1="lt1" tx1="dk1" bg2="dk2" tx2="lt2" accent1="accent1" accent2="accent2" accent3="accent3" accent4="accent4" accent5="accent5" accent6="accent6" hlink="hlink" folHlink="folHlink"/>
  <p:sldLayoutIdLst>
    <p:sldLayoutId id="2147483673" r:id="rId2"/>
    <p:sldLayoutId id="2147483674" r:id="rId3"/>
    <p:sldLayoutId id="2147483675" r:id="rId4"/>
    <p:sldLayoutId id="2147483676" r:id="rId5"/>
    <p:sldLayoutId id="2147483677" r:id="rId6"/>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 name="Google Shape;67;p15"/>
          <p:cNvSpPr/>
          <p:nvPr/>
        </p:nvSpPr>
        <p:spPr>
          <a:xfrm>
            <a:off x="0" y="4800600"/>
            <a:ext cx="9140040" cy="338760"/>
          </a:xfrm>
          <a:prstGeom prst="rect">
            <a:avLst/>
          </a:prstGeom>
          <a:solidFill>
            <a:schemeClr val="accent2"/>
          </a:solidFill>
          <a:ln w="0">
            <a:noFill/>
          </a:ln>
        </p:spPr>
        <p:style>
          <a:lnRef idx="0"/>
          <a:fillRef idx="0"/>
          <a:effectRef idx="0"/>
          <a:fontRef idx="minor"/>
        </p:style>
        <p:txBody>
          <a:bodyPr lIns="67680" rIns="67680" tIns="33840" bIns="33840" anchor="t">
            <a:noAutofit/>
          </a:bodyPr>
          <a:p>
            <a:pPr>
              <a:lnSpc>
                <a:spcPct val="100000"/>
              </a:lnSpc>
              <a:tabLst>
                <a:tab algn="l" pos="0"/>
              </a:tabLst>
            </a:pPr>
            <a:endParaRPr b="0" lang="en-IN" sz="1400" strike="noStrike" u="none">
              <a:solidFill>
                <a:srgbClr val="ffffff"/>
              </a:solidFill>
              <a:uFillTx/>
              <a:latin typeface="Arial"/>
            </a:endParaRPr>
          </a:p>
        </p:txBody>
      </p:sp>
      <p:sp>
        <p:nvSpPr>
          <p:cNvPr id="55" name="Google Shape;68;p15"/>
          <p:cNvSpPr/>
          <p:nvPr/>
        </p:nvSpPr>
        <p:spPr>
          <a:xfrm>
            <a:off x="0" y="4750560"/>
            <a:ext cx="9140040" cy="45360"/>
          </a:xfrm>
          <a:prstGeom prst="rect">
            <a:avLst/>
          </a:prstGeom>
          <a:solidFill>
            <a:schemeClr val="accent1"/>
          </a:solidFill>
          <a:ln w="0">
            <a:noFill/>
          </a:ln>
        </p:spPr>
        <p:style>
          <a:lnRef idx="0"/>
          <a:fillRef idx="0"/>
          <a:effectRef idx="0"/>
          <a:fontRef idx="minor"/>
        </p:style>
        <p:txBody>
          <a:bodyPr lIns="67680" rIns="67680" tIns="15480" bIns="15480" anchor="t">
            <a:noAutofit/>
          </a:bodyPr>
          <a:p>
            <a:pPr>
              <a:lnSpc>
                <a:spcPct val="100000"/>
              </a:lnSpc>
              <a:tabLst>
                <a:tab algn="l" pos="0"/>
              </a:tabLst>
            </a:pPr>
            <a:endParaRPr b="0" lang="en-IN" sz="1400" strike="noStrike" u="none">
              <a:solidFill>
                <a:srgbClr val="ffffff"/>
              </a:solidFill>
              <a:uFillTx/>
              <a:latin typeface="Arial"/>
            </a:endParaRPr>
          </a:p>
        </p:txBody>
      </p:sp>
      <p:cxnSp>
        <p:nvCxnSpPr>
          <p:cNvPr id="56" name="Google Shape;69;p15"/>
          <p:cNvCxnSpPr/>
          <p:nvPr/>
        </p:nvCxnSpPr>
        <p:spPr>
          <a:xfrm>
            <a:off x="894960" y="1303200"/>
            <a:ext cx="7479360" cy="4320"/>
          </a:xfrm>
          <a:prstGeom prst="straightConnector1">
            <a:avLst/>
          </a:prstGeom>
          <a:ln w="9525">
            <a:solidFill>
              <a:srgbClr val="7f7f7f"/>
            </a:solidFill>
            <a:round/>
          </a:ln>
        </p:spPr>
      </p:cxnSp>
      <p:sp>
        <p:nvSpPr>
          <p:cNvPr id="57"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8" name="PlaceHolder 2"/>
          <p:cNvSpPr>
            <a:spLocks noGrp="1"/>
          </p:cNvSpPr>
          <p:nvPr>
            <p:ph type="ftr" idx="18"/>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59" name="PlaceHolder 3"/>
          <p:cNvSpPr>
            <a:spLocks noGrp="1"/>
          </p:cNvSpPr>
          <p:nvPr>
            <p:ph type="sldNum" idx="19"/>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18E8BF49-02F8-4260-95AA-6A8EA74269DC}"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60" name="PlaceHolder 4"/>
          <p:cNvSpPr>
            <a:spLocks noGrp="1"/>
          </p:cNvSpPr>
          <p:nvPr>
            <p:ph type="dt" idx="20"/>
          </p:nvPr>
        </p:nvSpPr>
        <p:spPr>
          <a:xfrm>
            <a:off x="0" y="4844880"/>
            <a:ext cx="730440" cy="269640"/>
          </a:xfrm>
          <a:prstGeom prst="rect">
            <a:avLst/>
          </a:prstGeom>
          <a:noFill/>
          <a:ln w="0">
            <a:noFill/>
          </a:ln>
        </p:spPr>
        <p:txBody>
          <a:bodyPr lIns="67680" rIns="67680" tIns="33840" bIns="3384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79"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3" name="Google Shape;67;p15"/>
          <p:cNvSpPr/>
          <p:nvPr/>
        </p:nvSpPr>
        <p:spPr>
          <a:xfrm>
            <a:off x="0" y="4800600"/>
            <a:ext cx="9140040" cy="338760"/>
          </a:xfrm>
          <a:prstGeom prst="rect">
            <a:avLst/>
          </a:prstGeom>
          <a:solidFill>
            <a:schemeClr val="accent2"/>
          </a:solidFill>
          <a:ln w="0">
            <a:noFill/>
          </a:ln>
        </p:spPr>
        <p:style>
          <a:lnRef idx="0"/>
          <a:fillRef idx="0"/>
          <a:effectRef idx="0"/>
          <a:fontRef idx="minor"/>
        </p:style>
        <p:txBody>
          <a:bodyPr lIns="67680" rIns="67680" tIns="33840" bIns="33840" anchor="t">
            <a:noAutofit/>
          </a:bodyPr>
          <a:p>
            <a:pPr>
              <a:lnSpc>
                <a:spcPct val="100000"/>
              </a:lnSpc>
              <a:tabLst>
                <a:tab algn="l" pos="0"/>
              </a:tabLst>
            </a:pPr>
            <a:endParaRPr b="0" lang="en-IN" sz="1400" strike="noStrike" u="none">
              <a:solidFill>
                <a:srgbClr val="ffffff"/>
              </a:solidFill>
              <a:uFillTx/>
              <a:latin typeface="Arial"/>
            </a:endParaRPr>
          </a:p>
        </p:txBody>
      </p:sp>
      <p:sp>
        <p:nvSpPr>
          <p:cNvPr id="64" name="Google Shape;68;p15"/>
          <p:cNvSpPr/>
          <p:nvPr/>
        </p:nvSpPr>
        <p:spPr>
          <a:xfrm>
            <a:off x="0" y="4750560"/>
            <a:ext cx="9140040" cy="45360"/>
          </a:xfrm>
          <a:prstGeom prst="rect">
            <a:avLst/>
          </a:prstGeom>
          <a:solidFill>
            <a:schemeClr val="accent1"/>
          </a:solidFill>
          <a:ln w="0">
            <a:noFill/>
          </a:ln>
        </p:spPr>
        <p:style>
          <a:lnRef idx="0"/>
          <a:fillRef idx="0"/>
          <a:effectRef idx="0"/>
          <a:fontRef idx="minor"/>
        </p:style>
        <p:txBody>
          <a:bodyPr lIns="67680" rIns="67680" tIns="15480" bIns="15480" anchor="t">
            <a:noAutofit/>
          </a:bodyPr>
          <a:p>
            <a:pPr>
              <a:lnSpc>
                <a:spcPct val="100000"/>
              </a:lnSpc>
              <a:tabLst>
                <a:tab algn="l" pos="0"/>
              </a:tabLst>
            </a:pPr>
            <a:endParaRPr b="0" lang="en-IN" sz="1400" strike="noStrike" u="none">
              <a:solidFill>
                <a:srgbClr val="ffffff"/>
              </a:solidFill>
              <a:uFillTx/>
              <a:latin typeface="Arial"/>
            </a:endParaRPr>
          </a:p>
        </p:txBody>
      </p:sp>
      <p:cxnSp>
        <p:nvCxnSpPr>
          <p:cNvPr id="65" name="Google Shape;69;p15"/>
          <p:cNvCxnSpPr/>
          <p:nvPr/>
        </p:nvCxnSpPr>
        <p:spPr>
          <a:xfrm>
            <a:off x="894960" y="1303200"/>
            <a:ext cx="7479360" cy="4320"/>
          </a:xfrm>
          <a:prstGeom prst="straightConnector1">
            <a:avLst/>
          </a:prstGeom>
          <a:ln w="9525">
            <a:solidFill>
              <a:srgbClr val="7f7f7f"/>
            </a:solidFill>
            <a:round/>
          </a:ln>
        </p:spPr>
      </p:cxnSp>
      <p:sp>
        <p:nvSpPr>
          <p:cNvPr id="66"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67"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68" name="PlaceHolder 3"/>
          <p:cNvSpPr>
            <a:spLocks noGrp="1"/>
          </p:cNvSpPr>
          <p:nvPr>
            <p:ph type="ftr" idx="21"/>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69" name="PlaceHolder 4"/>
          <p:cNvSpPr>
            <a:spLocks noGrp="1"/>
          </p:cNvSpPr>
          <p:nvPr>
            <p:ph type="sldNum" idx="22"/>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2D063D8D-B6FA-4F42-8797-33F9CB4FE0C8}"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70" name="PlaceHolder 5"/>
          <p:cNvSpPr>
            <a:spLocks noGrp="1"/>
          </p:cNvSpPr>
          <p:nvPr>
            <p:ph type="dt" idx="23"/>
          </p:nvPr>
        </p:nvSpPr>
        <p:spPr>
          <a:xfrm>
            <a:off x="0" y="4844880"/>
            <a:ext cx="730440" cy="269640"/>
          </a:xfrm>
          <a:prstGeom prst="rect">
            <a:avLst/>
          </a:prstGeom>
          <a:noFill/>
          <a:ln w="0">
            <a:noFill/>
          </a:ln>
        </p:spPr>
        <p:txBody>
          <a:bodyPr lIns="67680" rIns="67680" tIns="33840" bIns="3384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81"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3" name="Google Shape;67;p15"/>
          <p:cNvSpPr/>
          <p:nvPr/>
        </p:nvSpPr>
        <p:spPr>
          <a:xfrm>
            <a:off x="0" y="4800600"/>
            <a:ext cx="9140040" cy="338760"/>
          </a:xfrm>
          <a:prstGeom prst="rect">
            <a:avLst/>
          </a:prstGeom>
          <a:solidFill>
            <a:schemeClr val="accent2"/>
          </a:solidFill>
          <a:ln w="0">
            <a:noFill/>
          </a:ln>
        </p:spPr>
        <p:style>
          <a:lnRef idx="0"/>
          <a:fillRef idx="0"/>
          <a:effectRef idx="0"/>
          <a:fontRef idx="minor"/>
        </p:style>
        <p:txBody>
          <a:bodyPr lIns="67680" rIns="67680" tIns="33840" bIns="33840" anchor="t">
            <a:noAutofit/>
          </a:bodyPr>
          <a:p>
            <a:pPr>
              <a:lnSpc>
                <a:spcPct val="100000"/>
              </a:lnSpc>
              <a:tabLst>
                <a:tab algn="l" pos="0"/>
              </a:tabLst>
            </a:pPr>
            <a:endParaRPr b="0" lang="en-IN" sz="1400" strike="noStrike" u="none">
              <a:solidFill>
                <a:srgbClr val="ffffff"/>
              </a:solidFill>
              <a:uFillTx/>
              <a:latin typeface="Arial"/>
            </a:endParaRPr>
          </a:p>
        </p:txBody>
      </p:sp>
      <p:sp>
        <p:nvSpPr>
          <p:cNvPr id="74" name="Google Shape;68;p15"/>
          <p:cNvSpPr/>
          <p:nvPr/>
        </p:nvSpPr>
        <p:spPr>
          <a:xfrm>
            <a:off x="0" y="4750560"/>
            <a:ext cx="9140040" cy="45360"/>
          </a:xfrm>
          <a:prstGeom prst="rect">
            <a:avLst/>
          </a:prstGeom>
          <a:solidFill>
            <a:schemeClr val="accent1"/>
          </a:solidFill>
          <a:ln w="0">
            <a:noFill/>
          </a:ln>
        </p:spPr>
        <p:style>
          <a:lnRef idx="0"/>
          <a:fillRef idx="0"/>
          <a:effectRef idx="0"/>
          <a:fontRef idx="minor"/>
        </p:style>
        <p:txBody>
          <a:bodyPr lIns="67680" rIns="67680" tIns="15480" bIns="15480" anchor="t">
            <a:noAutofit/>
          </a:bodyPr>
          <a:p>
            <a:pPr>
              <a:lnSpc>
                <a:spcPct val="100000"/>
              </a:lnSpc>
              <a:tabLst>
                <a:tab algn="l" pos="0"/>
              </a:tabLst>
            </a:pPr>
            <a:endParaRPr b="0" lang="en-IN" sz="1400" strike="noStrike" u="none">
              <a:solidFill>
                <a:srgbClr val="ffffff"/>
              </a:solidFill>
              <a:uFillTx/>
              <a:latin typeface="Arial"/>
            </a:endParaRPr>
          </a:p>
        </p:txBody>
      </p:sp>
      <p:cxnSp>
        <p:nvCxnSpPr>
          <p:cNvPr id="75" name="Google Shape;69;p15"/>
          <p:cNvCxnSpPr/>
          <p:nvPr/>
        </p:nvCxnSpPr>
        <p:spPr>
          <a:xfrm>
            <a:off x="894960" y="1303200"/>
            <a:ext cx="7479360" cy="4320"/>
          </a:xfrm>
          <a:prstGeom prst="straightConnector1">
            <a:avLst/>
          </a:prstGeom>
          <a:ln w="9525">
            <a:solidFill>
              <a:srgbClr val="7f7f7f"/>
            </a:solidFill>
            <a:round/>
          </a:ln>
        </p:spPr>
      </p:cxnSp>
      <p:sp>
        <p:nvSpPr>
          <p:cNvPr id="76"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77" name="PlaceHolder 2"/>
          <p:cNvSpPr>
            <a:spLocks noGrp="1"/>
          </p:cNvSpPr>
          <p:nvPr>
            <p:ph type="ftr" idx="24"/>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78" name="PlaceHolder 3"/>
          <p:cNvSpPr>
            <a:spLocks noGrp="1"/>
          </p:cNvSpPr>
          <p:nvPr>
            <p:ph type="sldNum" idx="25"/>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47050325-C645-4764-8732-2CD9572057E1}"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79" name="PlaceHolder 4"/>
          <p:cNvSpPr>
            <a:spLocks noGrp="1"/>
          </p:cNvSpPr>
          <p:nvPr>
            <p:ph type="dt" idx="26"/>
          </p:nvPr>
        </p:nvSpPr>
        <p:spPr>
          <a:xfrm>
            <a:off x="0" y="4844880"/>
            <a:ext cx="730440" cy="269640"/>
          </a:xfrm>
          <a:prstGeom prst="rect">
            <a:avLst/>
          </a:prstGeom>
          <a:noFill/>
          <a:ln w="0">
            <a:noFill/>
          </a:ln>
        </p:spPr>
        <p:txBody>
          <a:bodyPr lIns="67680" rIns="67680" tIns="33840" bIns="3384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83"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Google Shape;67;p15"/>
          <p:cNvSpPr/>
          <p:nvPr/>
        </p:nvSpPr>
        <p:spPr>
          <a:xfrm>
            <a:off x="0" y="4800600"/>
            <a:ext cx="9140040" cy="338760"/>
          </a:xfrm>
          <a:prstGeom prst="rect">
            <a:avLst/>
          </a:prstGeom>
          <a:solidFill>
            <a:schemeClr val="accent2"/>
          </a:solidFill>
          <a:ln w="0">
            <a:noFill/>
          </a:ln>
        </p:spPr>
        <p:style>
          <a:lnRef idx="0"/>
          <a:fillRef idx="0"/>
          <a:effectRef idx="0"/>
          <a:fontRef idx="minor"/>
        </p:style>
        <p:txBody>
          <a:bodyPr lIns="67680" rIns="67680" tIns="33840" bIns="33840" anchor="t">
            <a:noAutofit/>
          </a:bodyPr>
          <a:p>
            <a:pPr>
              <a:lnSpc>
                <a:spcPct val="100000"/>
              </a:lnSpc>
              <a:tabLst>
                <a:tab algn="l" pos="0"/>
              </a:tabLst>
            </a:pPr>
            <a:endParaRPr b="0" lang="en-IN" sz="1400" strike="noStrike" u="none">
              <a:solidFill>
                <a:srgbClr val="ffffff"/>
              </a:solidFill>
              <a:uFillTx/>
              <a:latin typeface="Arial"/>
            </a:endParaRPr>
          </a:p>
        </p:txBody>
      </p:sp>
      <p:sp>
        <p:nvSpPr>
          <p:cNvPr id="82" name="Google Shape;68;p15"/>
          <p:cNvSpPr/>
          <p:nvPr/>
        </p:nvSpPr>
        <p:spPr>
          <a:xfrm>
            <a:off x="0" y="4750560"/>
            <a:ext cx="9140040" cy="45360"/>
          </a:xfrm>
          <a:prstGeom prst="rect">
            <a:avLst/>
          </a:prstGeom>
          <a:solidFill>
            <a:schemeClr val="accent1"/>
          </a:solidFill>
          <a:ln w="0">
            <a:noFill/>
          </a:ln>
        </p:spPr>
        <p:style>
          <a:lnRef idx="0"/>
          <a:fillRef idx="0"/>
          <a:effectRef idx="0"/>
          <a:fontRef idx="minor"/>
        </p:style>
        <p:txBody>
          <a:bodyPr lIns="67680" rIns="67680" tIns="15480" bIns="15480" anchor="t">
            <a:noAutofit/>
          </a:bodyPr>
          <a:p>
            <a:pPr>
              <a:lnSpc>
                <a:spcPct val="100000"/>
              </a:lnSpc>
              <a:tabLst>
                <a:tab algn="l" pos="0"/>
              </a:tabLst>
            </a:pPr>
            <a:endParaRPr b="0" lang="en-IN" sz="1400" strike="noStrike" u="none">
              <a:solidFill>
                <a:srgbClr val="ffffff"/>
              </a:solidFill>
              <a:uFillTx/>
              <a:latin typeface="Arial"/>
            </a:endParaRPr>
          </a:p>
        </p:txBody>
      </p:sp>
      <p:cxnSp>
        <p:nvCxnSpPr>
          <p:cNvPr id="83" name="Google Shape;69;p15"/>
          <p:cNvCxnSpPr/>
          <p:nvPr/>
        </p:nvCxnSpPr>
        <p:spPr>
          <a:xfrm>
            <a:off x="894960" y="1303200"/>
            <a:ext cx="7479360" cy="4320"/>
          </a:xfrm>
          <a:prstGeom prst="straightConnector1">
            <a:avLst/>
          </a:prstGeom>
          <a:ln w="9525">
            <a:solidFill>
              <a:srgbClr val="7f7f7f"/>
            </a:solidFill>
            <a:round/>
          </a:ln>
        </p:spPr>
      </p:cxnSp>
      <p:sp>
        <p:nvSpPr>
          <p:cNvPr id="84"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85"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86"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87" name="PlaceHolder 4"/>
          <p:cNvSpPr>
            <a:spLocks noGrp="1"/>
          </p:cNvSpPr>
          <p:nvPr>
            <p:ph type="ftr" idx="27"/>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88" name="PlaceHolder 5"/>
          <p:cNvSpPr>
            <a:spLocks noGrp="1"/>
          </p:cNvSpPr>
          <p:nvPr>
            <p:ph type="sldNum" idx="28"/>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AA42CCB9-975A-467A-872C-D692349E2033}"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89" name="PlaceHolder 6"/>
          <p:cNvSpPr>
            <a:spLocks noGrp="1"/>
          </p:cNvSpPr>
          <p:nvPr>
            <p:ph type="dt" idx="29"/>
          </p:nvPr>
        </p:nvSpPr>
        <p:spPr>
          <a:xfrm>
            <a:off x="0" y="4844880"/>
            <a:ext cx="730440" cy="269640"/>
          </a:xfrm>
          <a:prstGeom prst="rect">
            <a:avLst/>
          </a:prstGeom>
          <a:noFill/>
          <a:ln w="0">
            <a:noFill/>
          </a:ln>
        </p:spPr>
        <p:txBody>
          <a:bodyPr lIns="67680" rIns="67680" tIns="33840" bIns="3384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85"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3" name="Google Shape;67;p15"/>
          <p:cNvSpPr/>
          <p:nvPr/>
        </p:nvSpPr>
        <p:spPr>
          <a:xfrm>
            <a:off x="0" y="4800600"/>
            <a:ext cx="9140040" cy="338760"/>
          </a:xfrm>
          <a:prstGeom prst="rect">
            <a:avLst/>
          </a:prstGeom>
          <a:solidFill>
            <a:schemeClr val="accent2"/>
          </a:solidFill>
          <a:ln w="0">
            <a:noFill/>
          </a:ln>
        </p:spPr>
        <p:style>
          <a:lnRef idx="0"/>
          <a:fillRef idx="0"/>
          <a:effectRef idx="0"/>
          <a:fontRef idx="minor"/>
        </p:style>
        <p:txBody>
          <a:bodyPr lIns="67680" rIns="67680" tIns="33840" bIns="33840" anchor="t">
            <a:noAutofit/>
          </a:bodyPr>
          <a:p>
            <a:pPr>
              <a:lnSpc>
                <a:spcPct val="100000"/>
              </a:lnSpc>
              <a:tabLst>
                <a:tab algn="l" pos="0"/>
              </a:tabLst>
            </a:pPr>
            <a:endParaRPr b="0" lang="en-IN" sz="1400" strike="noStrike" u="none">
              <a:solidFill>
                <a:srgbClr val="ffffff"/>
              </a:solidFill>
              <a:uFillTx/>
              <a:latin typeface="Arial"/>
            </a:endParaRPr>
          </a:p>
        </p:txBody>
      </p:sp>
      <p:sp>
        <p:nvSpPr>
          <p:cNvPr id="94" name="Google Shape;68;p15"/>
          <p:cNvSpPr/>
          <p:nvPr/>
        </p:nvSpPr>
        <p:spPr>
          <a:xfrm>
            <a:off x="0" y="4750560"/>
            <a:ext cx="9140040" cy="45360"/>
          </a:xfrm>
          <a:prstGeom prst="rect">
            <a:avLst/>
          </a:prstGeom>
          <a:solidFill>
            <a:schemeClr val="accent1"/>
          </a:solidFill>
          <a:ln w="0">
            <a:noFill/>
          </a:ln>
        </p:spPr>
        <p:style>
          <a:lnRef idx="0"/>
          <a:fillRef idx="0"/>
          <a:effectRef idx="0"/>
          <a:fontRef idx="minor"/>
        </p:style>
        <p:txBody>
          <a:bodyPr lIns="67680" rIns="67680" tIns="15480" bIns="15480" anchor="t">
            <a:noAutofit/>
          </a:bodyPr>
          <a:p>
            <a:pPr>
              <a:lnSpc>
                <a:spcPct val="100000"/>
              </a:lnSpc>
              <a:tabLst>
                <a:tab algn="l" pos="0"/>
              </a:tabLst>
            </a:pPr>
            <a:endParaRPr b="0" lang="en-IN" sz="1400" strike="noStrike" u="none">
              <a:solidFill>
                <a:srgbClr val="ffffff"/>
              </a:solidFill>
              <a:uFillTx/>
              <a:latin typeface="Arial"/>
            </a:endParaRPr>
          </a:p>
        </p:txBody>
      </p:sp>
      <p:cxnSp>
        <p:nvCxnSpPr>
          <p:cNvPr id="95" name="Google Shape;69;p15"/>
          <p:cNvCxnSpPr/>
          <p:nvPr/>
        </p:nvCxnSpPr>
        <p:spPr>
          <a:xfrm>
            <a:off x="894960" y="1303200"/>
            <a:ext cx="7479360" cy="4320"/>
          </a:xfrm>
          <a:prstGeom prst="straightConnector1">
            <a:avLst/>
          </a:prstGeom>
          <a:ln w="9525">
            <a:solidFill>
              <a:srgbClr val="7f7f7f"/>
            </a:solidFill>
            <a:round/>
          </a:ln>
        </p:spPr>
      </p:cxnSp>
      <p:sp>
        <p:nvSpPr>
          <p:cNvPr id="96"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97" name="PlaceHolder 2"/>
          <p:cNvSpPr>
            <a:spLocks noGrp="1"/>
          </p:cNvSpPr>
          <p:nvPr>
            <p:ph type="ftr" idx="30"/>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98" name="PlaceHolder 3"/>
          <p:cNvSpPr>
            <a:spLocks noGrp="1"/>
          </p:cNvSpPr>
          <p:nvPr>
            <p:ph type="sldNum" idx="31"/>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9955E586-6DA5-4267-811F-614EAC71B730}"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99" name="PlaceHolder 4"/>
          <p:cNvSpPr>
            <a:spLocks noGrp="1"/>
          </p:cNvSpPr>
          <p:nvPr>
            <p:ph type="dt" idx="32"/>
          </p:nvPr>
        </p:nvSpPr>
        <p:spPr>
          <a:xfrm>
            <a:off x="0" y="4844880"/>
            <a:ext cx="730440" cy="269640"/>
          </a:xfrm>
          <a:prstGeom prst="rect">
            <a:avLst/>
          </a:prstGeom>
          <a:noFill/>
          <a:ln w="0">
            <a:noFill/>
          </a:ln>
        </p:spPr>
        <p:txBody>
          <a:bodyPr lIns="67680" rIns="67680" tIns="33840" bIns="3384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87"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2" name="Google Shape;67;p15"/>
          <p:cNvSpPr/>
          <p:nvPr/>
        </p:nvSpPr>
        <p:spPr>
          <a:xfrm>
            <a:off x="0" y="4800600"/>
            <a:ext cx="9140040" cy="338760"/>
          </a:xfrm>
          <a:prstGeom prst="rect">
            <a:avLst/>
          </a:prstGeom>
          <a:solidFill>
            <a:schemeClr val="accent2"/>
          </a:solidFill>
          <a:ln w="0">
            <a:noFill/>
          </a:ln>
        </p:spPr>
        <p:style>
          <a:lnRef idx="0"/>
          <a:fillRef idx="0"/>
          <a:effectRef idx="0"/>
          <a:fontRef idx="minor"/>
        </p:style>
        <p:txBody>
          <a:bodyPr lIns="67680" rIns="67680" tIns="33840" bIns="33840" anchor="t">
            <a:noAutofit/>
          </a:bodyPr>
          <a:p>
            <a:pPr>
              <a:lnSpc>
                <a:spcPct val="100000"/>
              </a:lnSpc>
              <a:tabLst>
                <a:tab algn="l" pos="0"/>
              </a:tabLst>
            </a:pPr>
            <a:endParaRPr b="0" lang="en-IN" sz="1400" strike="noStrike" u="none">
              <a:solidFill>
                <a:srgbClr val="ffffff"/>
              </a:solidFill>
              <a:uFillTx/>
              <a:latin typeface="Arial"/>
            </a:endParaRPr>
          </a:p>
        </p:txBody>
      </p:sp>
      <p:sp>
        <p:nvSpPr>
          <p:cNvPr id="103" name="Google Shape;68;p15"/>
          <p:cNvSpPr/>
          <p:nvPr/>
        </p:nvSpPr>
        <p:spPr>
          <a:xfrm>
            <a:off x="0" y="4750560"/>
            <a:ext cx="9140040" cy="45360"/>
          </a:xfrm>
          <a:prstGeom prst="rect">
            <a:avLst/>
          </a:prstGeom>
          <a:solidFill>
            <a:schemeClr val="accent1"/>
          </a:solidFill>
          <a:ln w="0">
            <a:noFill/>
          </a:ln>
        </p:spPr>
        <p:style>
          <a:lnRef idx="0"/>
          <a:fillRef idx="0"/>
          <a:effectRef idx="0"/>
          <a:fontRef idx="minor"/>
        </p:style>
        <p:txBody>
          <a:bodyPr lIns="67680" rIns="67680" tIns="15480" bIns="15480" anchor="t">
            <a:noAutofit/>
          </a:bodyPr>
          <a:p>
            <a:pPr>
              <a:lnSpc>
                <a:spcPct val="100000"/>
              </a:lnSpc>
              <a:tabLst>
                <a:tab algn="l" pos="0"/>
              </a:tabLst>
            </a:pPr>
            <a:endParaRPr b="0" lang="en-IN" sz="1400" strike="noStrike" u="none">
              <a:solidFill>
                <a:srgbClr val="ffffff"/>
              </a:solidFill>
              <a:uFillTx/>
              <a:latin typeface="Arial"/>
            </a:endParaRPr>
          </a:p>
        </p:txBody>
      </p:sp>
      <p:cxnSp>
        <p:nvCxnSpPr>
          <p:cNvPr id="104" name="Google Shape;69;p15"/>
          <p:cNvCxnSpPr/>
          <p:nvPr/>
        </p:nvCxnSpPr>
        <p:spPr>
          <a:xfrm>
            <a:off x="894960" y="1303200"/>
            <a:ext cx="7479360" cy="4320"/>
          </a:xfrm>
          <a:prstGeom prst="straightConnector1">
            <a:avLst/>
          </a:prstGeom>
          <a:ln w="9525">
            <a:solidFill>
              <a:srgbClr val="7f7f7f"/>
            </a:solidFill>
            <a:round/>
          </a:ln>
        </p:spPr>
      </p:cxnSp>
      <p:sp>
        <p:nvSpPr>
          <p:cNvPr id="105"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06"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07" name="PlaceHolder 3"/>
          <p:cNvSpPr>
            <a:spLocks noGrp="1"/>
          </p:cNvSpPr>
          <p:nvPr>
            <p:ph type="ftr" idx="33"/>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108" name="PlaceHolder 4"/>
          <p:cNvSpPr>
            <a:spLocks noGrp="1"/>
          </p:cNvSpPr>
          <p:nvPr>
            <p:ph type="sldNum" idx="34"/>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BBD66486-31E4-47A5-BD47-4DE3D94F704B}"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109" name="PlaceHolder 5"/>
          <p:cNvSpPr>
            <a:spLocks noGrp="1"/>
          </p:cNvSpPr>
          <p:nvPr>
            <p:ph type="dt" idx="35"/>
          </p:nvPr>
        </p:nvSpPr>
        <p:spPr>
          <a:xfrm>
            <a:off x="0" y="4844880"/>
            <a:ext cx="730440" cy="269640"/>
          </a:xfrm>
          <a:prstGeom prst="rect">
            <a:avLst/>
          </a:prstGeom>
          <a:noFill/>
          <a:ln w="0">
            <a:noFill/>
          </a:ln>
        </p:spPr>
        <p:txBody>
          <a:bodyPr lIns="67680" rIns="67680" tIns="33840" bIns="3384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8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 name="PlaceHolder 1"/>
          <p:cNvSpPr>
            <a:spLocks noGrp="1"/>
          </p:cNvSpPr>
          <p:nvPr>
            <p:ph type="sldNum" idx="2"/>
          </p:nvPr>
        </p:nvSpPr>
        <p:spPr>
          <a:xfrm>
            <a:off x="8472600" y="4663080"/>
            <a:ext cx="544680" cy="3895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trike="noStrike" u="none">
                <a:solidFill>
                  <a:schemeClr val="dk2"/>
                </a:solidFill>
                <a:uFillTx/>
                <a:latin typeface="Arial"/>
                <a:ea typeface="Arial"/>
              </a:defRPr>
            </a:lvl1pPr>
          </a:lstStyle>
          <a:p>
            <a:pPr indent="0" algn="r">
              <a:lnSpc>
                <a:spcPct val="100000"/>
              </a:lnSpc>
              <a:buNone/>
              <a:tabLst>
                <a:tab algn="l" pos="0"/>
              </a:tabLst>
            </a:pPr>
            <a:fld id="{04B6920A-B071-49E4-9B41-0D1DF3C354B6}" type="slidenum">
              <a:rPr b="0" lang="en" sz="1000" strike="noStrike" u="none">
                <a:solidFill>
                  <a:schemeClr val="dk2"/>
                </a:solidFill>
                <a:uFillTx/>
                <a:latin typeface="Arial"/>
                <a:ea typeface="Arial"/>
              </a:rPr>
              <a:t>1</a:t>
            </a:fld>
            <a:endParaRPr b="0" lang="en-IN"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2" name="Google Shape;67;p15"/>
          <p:cNvSpPr/>
          <p:nvPr/>
        </p:nvSpPr>
        <p:spPr>
          <a:xfrm>
            <a:off x="0" y="4800600"/>
            <a:ext cx="9140040" cy="338760"/>
          </a:xfrm>
          <a:prstGeom prst="rect">
            <a:avLst/>
          </a:prstGeom>
          <a:solidFill>
            <a:schemeClr val="accent2"/>
          </a:solidFill>
          <a:ln w="0">
            <a:noFill/>
          </a:ln>
        </p:spPr>
        <p:style>
          <a:lnRef idx="0"/>
          <a:fillRef idx="0"/>
          <a:effectRef idx="0"/>
          <a:fontRef idx="minor"/>
        </p:style>
        <p:txBody>
          <a:bodyPr lIns="67680" rIns="67680" tIns="33840" bIns="33840" anchor="t">
            <a:noAutofit/>
          </a:bodyPr>
          <a:p>
            <a:pPr>
              <a:lnSpc>
                <a:spcPct val="100000"/>
              </a:lnSpc>
              <a:tabLst>
                <a:tab algn="l" pos="0"/>
              </a:tabLst>
            </a:pPr>
            <a:endParaRPr b="0" lang="en-IN" sz="1400" strike="noStrike" u="none">
              <a:solidFill>
                <a:srgbClr val="ffffff"/>
              </a:solidFill>
              <a:uFillTx/>
              <a:latin typeface="Arial"/>
            </a:endParaRPr>
          </a:p>
        </p:txBody>
      </p:sp>
      <p:sp>
        <p:nvSpPr>
          <p:cNvPr id="113" name="Google Shape;68;p15"/>
          <p:cNvSpPr/>
          <p:nvPr/>
        </p:nvSpPr>
        <p:spPr>
          <a:xfrm>
            <a:off x="0" y="4750560"/>
            <a:ext cx="9140040" cy="45360"/>
          </a:xfrm>
          <a:prstGeom prst="rect">
            <a:avLst/>
          </a:prstGeom>
          <a:solidFill>
            <a:schemeClr val="accent1"/>
          </a:solidFill>
          <a:ln w="0">
            <a:noFill/>
          </a:ln>
        </p:spPr>
        <p:style>
          <a:lnRef idx="0"/>
          <a:fillRef idx="0"/>
          <a:effectRef idx="0"/>
          <a:fontRef idx="minor"/>
        </p:style>
        <p:txBody>
          <a:bodyPr lIns="67680" rIns="67680" tIns="15480" bIns="15480" anchor="t">
            <a:noAutofit/>
          </a:bodyPr>
          <a:p>
            <a:pPr>
              <a:lnSpc>
                <a:spcPct val="100000"/>
              </a:lnSpc>
              <a:tabLst>
                <a:tab algn="l" pos="0"/>
              </a:tabLst>
            </a:pPr>
            <a:endParaRPr b="0" lang="en-IN" sz="1400" strike="noStrike" u="none">
              <a:solidFill>
                <a:srgbClr val="ffffff"/>
              </a:solidFill>
              <a:uFillTx/>
              <a:latin typeface="Arial"/>
            </a:endParaRPr>
          </a:p>
        </p:txBody>
      </p:sp>
      <p:cxnSp>
        <p:nvCxnSpPr>
          <p:cNvPr id="114" name="Google Shape;69;p15"/>
          <p:cNvCxnSpPr/>
          <p:nvPr/>
        </p:nvCxnSpPr>
        <p:spPr>
          <a:xfrm>
            <a:off x="894960" y="1303200"/>
            <a:ext cx="7479360" cy="4320"/>
          </a:xfrm>
          <a:prstGeom prst="straightConnector1">
            <a:avLst/>
          </a:prstGeom>
          <a:ln w="9525">
            <a:solidFill>
              <a:srgbClr val="7f7f7f"/>
            </a:solidFill>
            <a:round/>
          </a:ln>
        </p:spPr>
      </p:cxnSp>
      <p:sp>
        <p:nvSpPr>
          <p:cNvPr id="115"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16" name="PlaceHolder 2"/>
          <p:cNvSpPr>
            <a:spLocks noGrp="1"/>
          </p:cNvSpPr>
          <p:nvPr>
            <p:ph type="ftr" idx="36"/>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117" name="PlaceHolder 3"/>
          <p:cNvSpPr>
            <a:spLocks noGrp="1"/>
          </p:cNvSpPr>
          <p:nvPr>
            <p:ph type="sldNum" idx="37"/>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A9D2B343-96FB-4F7E-A81D-1E666B0BB4E1}"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118" name="PlaceHolder 4"/>
          <p:cNvSpPr>
            <a:spLocks noGrp="1"/>
          </p:cNvSpPr>
          <p:nvPr>
            <p:ph type="dt" idx="38"/>
          </p:nvPr>
        </p:nvSpPr>
        <p:spPr>
          <a:xfrm>
            <a:off x="0" y="4844880"/>
            <a:ext cx="730440" cy="269640"/>
          </a:xfrm>
          <a:prstGeom prst="rect">
            <a:avLst/>
          </a:prstGeom>
          <a:noFill/>
          <a:ln w="0">
            <a:noFill/>
          </a:ln>
        </p:spPr>
        <p:txBody>
          <a:bodyPr lIns="67680" rIns="67680" tIns="33840" bIns="3384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91"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0" name="Google Shape;67;p15"/>
          <p:cNvSpPr/>
          <p:nvPr/>
        </p:nvSpPr>
        <p:spPr>
          <a:xfrm>
            <a:off x="0" y="4800600"/>
            <a:ext cx="9140040" cy="338760"/>
          </a:xfrm>
          <a:prstGeom prst="rect">
            <a:avLst/>
          </a:prstGeom>
          <a:solidFill>
            <a:schemeClr val="accent2"/>
          </a:solidFill>
          <a:ln w="0">
            <a:noFill/>
          </a:ln>
        </p:spPr>
        <p:style>
          <a:lnRef idx="0"/>
          <a:fillRef idx="0"/>
          <a:effectRef idx="0"/>
          <a:fontRef idx="minor"/>
        </p:style>
        <p:txBody>
          <a:bodyPr lIns="67680" rIns="67680" tIns="33840" bIns="33840" anchor="t">
            <a:noAutofit/>
          </a:bodyPr>
          <a:p>
            <a:pPr>
              <a:lnSpc>
                <a:spcPct val="100000"/>
              </a:lnSpc>
              <a:tabLst>
                <a:tab algn="l" pos="0"/>
              </a:tabLst>
            </a:pPr>
            <a:endParaRPr b="0" lang="en-IN" sz="1400" strike="noStrike" u="none">
              <a:solidFill>
                <a:srgbClr val="ffffff"/>
              </a:solidFill>
              <a:uFillTx/>
              <a:latin typeface="Arial"/>
            </a:endParaRPr>
          </a:p>
        </p:txBody>
      </p:sp>
      <p:sp>
        <p:nvSpPr>
          <p:cNvPr id="121" name="Google Shape;68;p15"/>
          <p:cNvSpPr/>
          <p:nvPr/>
        </p:nvSpPr>
        <p:spPr>
          <a:xfrm>
            <a:off x="0" y="4750560"/>
            <a:ext cx="9140040" cy="45360"/>
          </a:xfrm>
          <a:prstGeom prst="rect">
            <a:avLst/>
          </a:prstGeom>
          <a:solidFill>
            <a:schemeClr val="accent1"/>
          </a:solidFill>
          <a:ln w="0">
            <a:noFill/>
          </a:ln>
        </p:spPr>
        <p:style>
          <a:lnRef idx="0"/>
          <a:fillRef idx="0"/>
          <a:effectRef idx="0"/>
          <a:fontRef idx="minor"/>
        </p:style>
        <p:txBody>
          <a:bodyPr lIns="67680" rIns="67680" tIns="15480" bIns="15480" anchor="t">
            <a:noAutofit/>
          </a:bodyPr>
          <a:p>
            <a:pPr>
              <a:lnSpc>
                <a:spcPct val="100000"/>
              </a:lnSpc>
              <a:tabLst>
                <a:tab algn="l" pos="0"/>
              </a:tabLst>
            </a:pPr>
            <a:endParaRPr b="0" lang="en-IN" sz="1400" strike="noStrike" u="none">
              <a:solidFill>
                <a:srgbClr val="ffffff"/>
              </a:solidFill>
              <a:uFillTx/>
              <a:latin typeface="Arial"/>
            </a:endParaRPr>
          </a:p>
        </p:txBody>
      </p:sp>
      <p:cxnSp>
        <p:nvCxnSpPr>
          <p:cNvPr id="122" name="Google Shape;69;p15"/>
          <p:cNvCxnSpPr/>
          <p:nvPr/>
        </p:nvCxnSpPr>
        <p:spPr>
          <a:xfrm>
            <a:off x="894960" y="1303200"/>
            <a:ext cx="7479360" cy="4320"/>
          </a:xfrm>
          <a:prstGeom prst="straightConnector1">
            <a:avLst/>
          </a:prstGeom>
          <a:ln w="9525">
            <a:solidFill>
              <a:srgbClr val="7f7f7f"/>
            </a:solidFill>
            <a:round/>
          </a:ln>
        </p:spPr>
      </p:cxnSp>
      <p:sp>
        <p:nvSpPr>
          <p:cNvPr id="123"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24"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25"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26" name="PlaceHolder 4"/>
          <p:cNvSpPr>
            <a:spLocks noGrp="1"/>
          </p:cNvSpPr>
          <p:nvPr>
            <p:ph type="ftr" idx="39"/>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127" name="PlaceHolder 5"/>
          <p:cNvSpPr>
            <a:spLocks noGrp="1"/>
          </p:cNvSpPr>
          <p:nvPr>
            <p:ph type="sldNum" idx="40"/>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049492C2-8B24-4904-90A0-C13250161C3C}"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128" name="PlaceHolder 6"/>
          <p:cNvSpPr>
            <a:spLocks noGrp="1"/>
          </p:cNvSpPr>
          <p:nvPr>
            <p:ph type="dt" idx="41"/>
          </p:nvPr>
        </p:nvSpPr>
        <p:spPr>
          <a:xfrm>
            <a:off x="0" y="4844880"/>
            <a:ext cx="730440" cy="269640"/>
          </a:xfrm>
          <a:prstGeom prst="rect">
            <a:avLst/>
          </a:prstGeom>
          <a:noFill/>
          <a:ln w="0">
            <a:noFill/>
          </a:ln>
        </p:spPr>
        <p:txBody>
          <a:bodyPr lIns="67680" rIns="67680" tIns="33840" bIns="3384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93"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2" name="Google Shape;67;p15"/>
          <p:cNvSpPr/>
          <p:nvPr/>
        </p:nvSpPr>
        <p:spPr>
          <a:xfrm>
            <a:off x="0" y="4800600"/>
            <a:ext cx="9140040" cy="338760"/>
          </a:xfrm>
          <a:prstGeom prst="rect">
            <a:avLst/>
          </a:prstGeom>
          <a:solidFill>
            <a:schemeClr val="accent2"/>
          </a:solidFill>
          <a:ln w="0">
            <a:noFill/>
          </a:ln>
        </p:spPr>
        <p:style>
          <a:lnRef idx="0"/>
          <a:fillRef idx="0"/>
          <a:effectRef idx="0"/>
          <a:fontRef idx="minor"/>
        </p:style>
        <p:txBody>
          <a:bodyPr lIns="67680" rIns="67680" tIns="33840" bIns="33840" anchor="t">
            <a:noAutofit/>
          </a:bodyPr>
          <a:p>
            <a:pPr>
              <a:lnSpc>
                <a:spcPct val="100000"/>
              </a:lnSpc>
              <a:tabLst>
                <a:tab algn="l" pos="0"/>
              </a:tabLst>
            </a:pPr>
            <a:endParaRPr b="0" lang="en-IN" sz="1400" strike="noStrike" u="none">
              <a:solidFill>
                <a:srgbClr val="ffffff"/>
              </a:solidFill>
              <a:uFillTx/>
              <a:latin typeface="Arial"/>
            </a:endParaRPr>
          </a:p>
        </p:txBody>
      </p:sp>
      <p:sp>
        <p:nvSpPr>
          <p:cNvPr id="133" name="Google Shape;68;p15"/>
          <p:cNvSpPr/>
          <p:nvPr/>
        </p:nvSpPr>
        <p:spPr>
          <a:xfrm>
            <a:off x="0" y="4750560"/>
            <a:ext cx="9140040" cy="45360"/>
          </a:xfrm>
          <a:prstGeom prst="rect">
            <a:avLst/>
          </a:prstGeom>
          <a:solidFill>
            <a:schemeClr val="accent1"/>
          </a:solidFill>
          <a:ln w="0">
            <a:noFill/>
          </a:ln>
        </p:spPr>
        <p:style>
          <a:lnRef idx="0"/>
          <a:fillRef idx="0"/>
          <a:effectRef idx="0"/>
          <a:fontRef idx="minor"/>
        </p:style>
        <p:txBody>
          <a:bodyPr lIns="67680" rIns="67680" tIns="15480" bIns="15480" anchor="t">
            <a:noAutofit/>
          </a:bodyPr>
          <a:p>
            <a:pPr>
              <a:lnSpc>
                <a:spcPct val="100000"/>
              </a:lnSpc>
              <a:tabLst>
                <a:tab algn="l" pos="0"/>
              </a:tabLst>
            </a:pPr>
            <a:endParaRPr b="0" lang="en-IN" sz="1400" strike="noStrike" u="none">
              <a:solidFill>
                <a:srgbClr val="ffffff"/>
              </a:solidFill>
              <a:uFillTx/>
              <a:latin typeface="Arial"/>
            </a:endParaRPr>
          </a:p>
        </p:txBody>
      </p:sp>
      <p:cxnSp>
        <p:nvCxnSpPr>
          <p:cNvPr id="134" name="Google Shape;69;p15"/>
          <p:cNvCxnSpPr/>
          <p:nvPr/>
        </p:nvCxnSpPr>
        <p:spPr>
          <a:xfrm>
            <a:off x="894960" y="1303200"/>
            <a:ext cx="7479360" cy="4320"/>
          </a:xfrm>
          <a:prstGeom prst="straightConnector1">
            <a:avLst/>
          </a:prstGeom>
          <a:ln w="9525">
            <a:solidFill>
              <a:srgbClr val="7f7f7f"/>
            </a:solidFill>
            <a:round/>
          </a:ln>
        </p:spPr>
      </p:cxnSp>
      <p:sp>
        <p:nvSpPr>
          <p:cNvPr id="135"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36" name="PlaceHolder 2"/>
          <p:cNvSpPr>
            <a:spLocks noGrp="1"/>
          </p:cNvSpPr>
          <p:nvPr>
            <p:ph type="ftr" idx="42"/>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137" name="PlaceHolder 3"/>
          <p:cNvSpPr>
            <a:spLocks noGrp="1"/>
          </p:cNvSpPr>
          <p:nvPr>
            <p:ph type="sldNum" idx="43"/>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B9E9DB27-92ED-479B-9CAF-C62931E427E7}"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138" name="PlaceHolder 4"/>
          <p:cNvSpPr>
            <a:spLocks noGrp="1"/>
          </p:cNvSpPr>
          <p:nvPr>
            <p:ph type="dt" idx="44"/>
          </p:nvPr>
        </p:nvSpPr>
        <p:spPr>
          <a:xfrm>
            <a:off x="0" y="4844880"/>
            <a:ext cx="730440" cy="269640"/>
          </a:xfrm>
          <a:prstGeom prst="rect">
            <a:avLst/>
          </a:prstGeom>
          <a:noFill/>
          <a:ln w="0">
            <a:noFill/>
          </a:ln>
        </p:spPr>
        <p:txBody>
          <a:bodyPr lIns="67680" rIns="67680" tIns="33840" bIns="3384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95"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1" name="Google Shape;67;p15"/>
          <p:cNvSpPr/>
          <p:nvPr/>
        </p:nvSpPr>
        <p:spPr>
          <a:xfrm>
            <a:off x="0" y="4800600"/>
            <a:ext cx="9140040" cy="338760"/>
          </a:xfrm>
          <a:prstGeom prst="rect">
            <a:avLst/>
          </a:prstGeom>
          <a:solidFill>
            <a:schemeClr val="accent2"/>
          </a:solidFill>
          <a:ln w="0">
            <a:noFill/>
          </a:ln>
        </p:spPr>
        <p:style>
          <a:lnRef idx="0"/>
          <a:fillRef idx="0"/>
          <a:effectRef idx="0"/>
          <a:fontRef idx="minor"/>
        </p:style>
        <p:txBody>
          <a:bodyPr lIns="67680" rIns="67680" tIns="33840" bIns="33840" anchor="t">
            <a:noAutofit/>
          </a:bodyPr>
          <a:p>
            <a:pPr>
              <a:lnSpc>
                <a:spcPct val="100000"/>
              </a:lnSpc>
              <a:tabLst>
                <a:tab algn="l" pos="0"/>
              </a:tabLst>
            </a:pPr>
            <a:endParaRPr b="0" lang="en-IN" sz="1400" strike="noStrike" u="none">
              <a:solidFill>
                <a:srgbClr val="ffffff"/>
              </a:solidFill>
              <a:uFillTx/>
              <a:latin typeface="Arial"/>
            </a:endParaRPr>
          </a:p>
        </p:txBody>
      </p:sp>
      <p:sp>
        <p:nvSpPr>
          <p:cNvPr id="142" name="Google Shape;68;p15"/>
          <p:cNvSpPr/>
          <p:nvPr/>
        </p:nvSpPr>
        <p:spPr>
          <a:xfrm>
            <a:off x="0" y="4750560"/>
            <a:ext cx="9140040" cy="45360"/>
          </a:xfrm>
          <a:prstGeom prst="rect">
            <a:avLst/>
          </a:prstGeom>
          <a:solidFill>
            <a:schemeClr val="accent1"/>
          </a:solidFill>
          <a:ln w="0">
            <a:noFill/>
          </a:ln>
        </p:spPr>
        <p:style>
          <a:lnRef idx="0"/>
          <a:fillRef idx="0"/>
          <a:effectRef idx="0"/>
          <a:fontRef idx="minor"/>
        </p:style>
        <p:txBody>
          <a:bodyPr lIns="67680" rIns="67680" tIns="15480" bIns="15480" anchor="t">
            <a:noAutofit/>
          </a:bodyPr>
          <a:p>
            <a:pPr>
              <a:lnSpc>
                <a:spcPct val="100000"/>
              </a:lnSpc>
              <a:tabLst>
                <a:tab algn="l" pos="0"/>
              </a:tabLst>
            </a:pPr>
            <a:endParaRPr b="0" lang="en-IN" sz="1400" strike="noStrike" u="none">
              <a:solidFill>
                <a:srgbClr val="ffffff"/>
              </a:solidFill>
              <a:uFillTx/>
              <a:latin typeface="Arial"/>
            </a:endParaRPr>
          </a:p>
        </p:txBody>
      </p:sp>
      <p:cxnSp>
        <p:nvCxnSpPr>
          <p:cNvPr id="143" name="Google Shape;69;p15"/>
          <p:cNvCxnSpPr/>
          <p:nvPr/>
        </p:nvCxnSpPr>
        <p:spPr>
          <a:xfrm>
            <a:off x="894960" y="1303200"/>
            <a:ext cx="7479360" cy="4320"/>
          </a:xfrm>
          <a:prstGeom prst="straightConnector1">
            <a:avLst/>
          </a:prstGeom>
          <a:ln w="9525">
            <a:solidFill>
              <a:srgbClr val="7f7f7f"/>
            </a:solidFill>
            <a:round/>
          </a:ln>
        </p:spPr>
      </p:cxnSp>
      <p:sp>
        <p:nvSpPr>
          <p:cNvPr id="144"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45"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46" name="PlaceHolder 3"/>
          <p:cNvSpPr>
            <a:spLocks noGrp="1"/>
          </p:cNvSpPr>
          <p:nvPr>
            <p:ph type="ftr" idx="45"/>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147" name="PlaceHolder 4"/>
          <p:cNvSpPr>
            <a:spLocks noGrp="1"/>
          </p:cNvSpPr>
          <p:nvPr>
            <p:ph type="sldNum" idx="46"/>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44389389-F14E-480C-B7C4-AF6765FC9FBF}"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148" name="PlaceHolder 5"/>
          <p:cNvSpPr>
            <a:spLocks noGrp="1"/>
          </p:cNvSpPr>
          <p:nvPr>
            <p:ph type="dt" idx="47"/>
          </p:nvPr>
        </p:nvSpPr>
        <p:spPr>
          <a:xfrm>
            <a:off x="0" y="4844880"/>
            <a:ext cx="730440" cy="269640"/>
          </a:xfrm>
          <a:prstGeom prst="rect">
            <a:avLst/>
          </a:prstGeom>
          <a:noFill/>
          <a:ln w="0">
            <a:noFill/>
          </a:ln>
        </p:spPr>
        <p:txBody>
          <a:bodyPr lIns="67680" rIns="67680" tIns="33840" bIns="3384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97"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1" name="Google Shape;67;p15"/>
          <p:cNvSpPr/>
          <p:nvPr/>
        </p:nvSpPr>
        <p:spPr>
          <a:xfrm>
            <a:off x="0" y="4800600"/>
            <a:ext cx="9140040" cy="338760"/>
          </a:xfrm>
          <a:prstGeom prst="rect">
            <a:avLst/>
          </a:prstGeom>
          <a:solidFill>
            <a:schemeClr val="accent2"/>
          </a:solidFill>
          <a:ln w="0">
            <a:noFill/>
          </a:ln>
        </p:spPr>
        <p:style>
          <a:lnRef idx="0"/>
          <a:fillRef idx="0"/>
          <a:effectRef idx="0"/>
          <a:fontRef idx="minor"/>
        </p:style>
        <p:txBody>
          <a:bodyPr lIns="67680" rIns="67680" tIns="33840" bIns="33840" anchor="t">
            <a:noAutofit/>
          </a:bodyPr>
          <a:p>
            <a:pPr>
              <a:lnSpc>
                <a:spcPct val="100000"/>
              </a:lnSpc>
              <a:tabLst>
                <a:tab algn="l" pos="0"/>
              </a:tabLst>
            </a:pPr>
            <a:endParaRPr b="0" lang="en-IN" sz="1400" strike="noStrike" u="none">
              <a:solidFill>
                <a:srgbClr val="ffffff"/>
              </a:solidFill>
              <a:uFillTx/>
              <a:latin typeface="Arial"/>
            </a:endParaRPr>
          </a:p>
        </p:txBody>
      </p:sp>
      <p:sp>
        <p:nvSpPr>
          <p:cNvPr id="152" name="Google Shape;68;p15"/>
          <p:cNvSpPr/>
          <p:nvPr/>
        </p:nvSpPr>
        <p:spPr>
          <a:xfrm>
            <a:off x="0" y="4750560"/>
            <a:ext cx="9140040" cy="45360"/>
          </a:xfrm>
          <a:prstGeom prst="rect">
            <a:avLst/>
          </a:prstGeom>
          <a:solidFill>
            <a:schemeClr val="accent1"/>
          </a:solidFill>
          <a:ln w="0">
            <a:noFill/>
          </a:ln>
        </p:spPr>
        <p:style>
          <a:lnRef idx="0"/>
          <a:fillRef idx="0"/>
          <a:effectRef idx="0"/>
          <a:fontRef idx="minor"/>
        </p:style>
        <p:txBody>
          <a:bodyPr lIns="67680" rIns="67680" tIns="15480" bIns="15480" anchor="t">
            <a:noAutofit/>
          </a:bodyPr>
          <a:p>
            <a:pPr>
              <a:lnSpc>
                <a:spcPct val="100000"/>
              </a:lnSpc>
              <a:tabLst>
                <a:tab algn="l" pos="0"/>
              </a:tabLst>
            </a:pPr>
            <a:endParaRPr b="0" lang="en-IN" sz="1400" strike="noStrike" u="none">
              <a:solidFill>
                <a:srgbClr val="ffffff"/>
              </a:solidFill>
              <a:uFillTx/>
              <a:latin typeface="Arial"/>
            </a:endParaRPr>
          </a:p>
        </p:txBody>
      </p:sp>
      <p:cxnSp>
        <p:nvCxnSpPr>
          <p:cNvPr id="153" name="Google Shape;69;p15"/>
          <p:cNvCxnSpPr/>
          <p:nvPr/>
        </p:nvCxnSpPr>
        <p:spPr>
          <a:xfrm>
            <a:off x="894960" y="1303200"/>
            <a:ext cx="7479360" cy="4320"/>
          </a:xfrm>
          <a:prstGeom prst="straightConnector1">
            <a:avLst/>
          </a:prstGeom>
          <a:ln w="9525">
            <a:solidFill>
              <a:srgbClr val="7f7f7f"/>
            </a:solidFill>
            <a:round/>
          </a:ln>
        </p:spPr>
      </p:cxnSp>
      <p:sp>
        <p:nvSpPr>
          <p:cNvPr id="154"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55" name="PlaceHolder 2"/>
          <p:cNvSpPr>
            <a:spLocks noGrp="1"/>
          </p:cNvSpPr>
          <p:nvPr>
            <p:ph type="ftr" idx="48"/>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156" name="PlaceHolder 3"/>
          <p:cNvSpPr>
            <a:spLocks noGrp="1"/>
          </p:cNvSpPr>
          <p:nvPr>
            <p:ph type="sldNum" idx="49"/>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89EEDD34-6850-46B6-9350-B5ADD60440D0}"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157" name="PlaceHolder 4"/>
          <p:cNvSpPr>
            <a:spLocks noGrp="1"/>
          </p:cNvSpPr>
          <p:nvPr>
            <p:ph type="dt" idx="50"/>
          </p:nvPr>
        </p:nvSpPr>
        <p:spPr>
          <a:xfrm>
            <a:off x="0" y="4844880"/>
            <a:ext cx="730440" cy="269640"/>
          </a:xfrm>
          <a:prstGeom prst="rect">
            <a:avLst/>
          </a:prstGeom>
          <a:noFill/>
          <a:ln w="0">
            <a:noFill/>
          </a:ln>
        </p:spPr>
        <p:txBody>
          <a:bodyPr lIns="67680" rIns="67680" tIns="33840" bIns="3384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99"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9" name="Google Shape;67;p15"/>
          <p:cNvSpPr/>
          <p:nvPr/>
        </p:nvSpPr>
        <p:spPr>
          <a:xfrm>
            <a:off x="0" y="4800600"/>
            <a:ext cx="9140040" cy="338760"/>
          </a:xfrm>
          <a:prstGeom prst="rect">
            <a:avLst/>
          </a:prstGeom>
          <a:solidFill>
            <a:schemeClr val="accent2"/>
          </a:solidFill>
          <a:ln w="0">
            <a:noFill/>
          </a:ln>
        </p:spPr>
        <p:style>
          <a:lnRef idx="0"/>
          <a:fillRef idx="0"/>
          <a:effectRef idx="0"/>
          <a:fontRef idx="minor"/>
        </p:style>
        <p:txBody>
          <a:bodyPr lIns="67680" rIns="67680" tIns="33840" bIns="33840" anchor="t">
            <a:noAutofit/>
          </a:bodyPr>
          <a:p>
            <a:pPr>
              <a:lnSpc>
                <a:spcPct val="100000"/>
              </a:lnSpc>
              <a:tabLst>
                <a:tab algn="l" pos="0"/>
              </a:tabLst>
            </a:pPr>
            <a:endParaRPr b="0" lang="en-IN" sz="1400" strike="noStrike" u="none">
              <a:solidFill>
                <a:srgbClr val="ffffff"/>
              </a:solidFill>
              <a:uFillTx/>
              <a:latin typeface="Arial"/>
            </a:endParaRPr>
          </a:p>
        </p:txBody>
      </p:sp>
      <p:sp>
        <p:nvSpPr>
          <p:cNvPr id="160" name="Google Shape;68;p15"/>
          <p:cNvSpPr/>
          <p:nvPr/>
        </p:nvSpPr>
        <p:spPr>
          <a:xfrm>
            <a:off x="0" y="4750560"/>
            <a:ext cx="9140040" cy="45360"/>
          </a:xfrm>
          <a:prstGeom prst="rect">
            <a:avLst/>
          </a:prstGeom>
          <a:solidFill>
            <a:schemeClr val="accent1"/>
          </a:solidFill>
          <a:ln w="0">
            <a:noFill/>
          </a:ln>
        </p:spPr>
        <p:style>
          <a:lnRef idx="0"/>
          <a:fillRef idx="0"/>
          <a:effectRef idx="0"/>
          <a:fontRef idx="minor"/>
        </p:style>
        <p:txBody>
          <a:bodyPr lIns="67680" rIns="67680" tIns="15480" bIns="15480" anchor="t">
            <a:noAutofit/>
          </a:bodyPr>
          <a:p>
            <a:pPr>
              <a:lnSpc>
                <a:spcPct val="100000"/>
              </a:lnSpc>
              <a:tabLst>
                <a:tab algn="l" pos="0"/>
              </a:tabLst>
            </a:pPr>
            <a:endParaRPr b="0" lang="en-IN" sz="1400" strike="noStrike" u="none">
              <a:solidFill>
                <a:srgbClr val="ffffff"/>
              </a:solidFill>
              <a:uFillTx/>
              <a:latin typeface="Arial"/>
            </a:endParaRPr>
          </a:p>
        </p:txBody>
      </p:sp>
      <p:cxnSp>
        <p:nvCxnSpPr>
          <p:cNvPr id="161" name="Google Shape;69;p15"/>
          <p:cNvCxnSpPr/>
          <p:nvPr/>
        </p:nvCxnSpPr>
        <p:spPr>
          <a:xfrm>
            <a:off x="894960" y="1303200"/>
            <a:ext cx="7479360" cy="4320"/>
          </a:xfrm>
          <a:prstGeom prst="straightConnector1">
            <a:avLst/>
          </a:prstGeom>
          <a:ln w="9525">
            <a:solidFill>
              <a:srgbClr val="7f7f7f"/>
            </a:solidFill>
            <a:round/>
          </a:ln>
        </p:spPr>
      </p:cxnSp>
      <p:sp>
        <p:nvSpPr>
          <p:cNvPr id="162"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63"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64"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65" name="PlaceHolder 4"/>
          <p:cNvSpPr>
            <a:spLocks noGrp="1"/>
          </p:cNvSpPr>
          <p:nvPr>
            <p:ph type="ftr" idx="51"/>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166" name="PlaceHolder 5"/>
          <p:cNvSpPr>
            <a:spLocks noGrp="1"/>
          </p:cNvSpPr>
          <p:nvPr>
            <p:ph type="sldNum" idx="52"/>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5A8E067A-4B7A-423C-9840-045A79B4B4DE}"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167" name="PlaceHolder 6"/>
          <p:cNvSpPr>
            <a:spLocks noGrp="1"/>
          </p:cNvSpPr>
          <p:nvPr>
            <p:ph type="dt" idx="53"/>
          </p:nvPr>
        </p:nvSpPr>
        <p:spPr>
          <a:xfrm>
            <a:off x="0" y="4844880"/>
            <a:ext cx="730440" cy="269640"/>
          </a:xfrm>
          <a:prstGeom prst="rect">
            <a:avLst/>
          </a:prstGeom>
          <a:noFill/>
          <a:ln w="0">
            <a:noFill/>
          </a:ln>
        </p:spPr>
        <p:txBody>
          <a:bodyPr lIns="67680" rIns="67680" tIns="33840" bIns="3384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701"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1" name="Google Shape;67;p15"/>
          <p:cNvSpPr/>
          <p:nvPr/>
        </p:nvSpPr>
        <p:spPr>
          <a:xfrm>
            <a:off x="0" y="4800600"/>
            <a:ext cx="9140040" cy="338760"/>
          </a:xfrm>
          <a:prstGeom prst="rect">
            <a:avLst/>
          </a:prstGeom>
          <a:solidFill>
            <a:schemeClr val="accent2"/>
          </a:solidFill>
          <a:ln w="0">
            <a:noFill/>
          </a:ln>
        </p:spPr>
        <p:style>
          <a:lnRef idx="0"/>
          <a:fillRef idx="0"/>
          <a:effectRef idx="0"/>
          <a:fontRef idx="minor"/>
        </p:style>
        <p:txBody>
          <a:bodyPr lIns="67680" rIns="67680" tIns="33840" bIns="33840" anchor="t">
            <a:noAutofit/>
          </a:bodyPr>
          <a:p>
            <a:pPr>
              <a:lnSpc>
                <a:spcPct val="100000"/>
              </a:lnSpc>
              <a:tabLst>
                <a:tab algn="l" pos="0"/>
              </a:tabLst>
            </a:pPr>
            <a:endParaRPr b="0" lang="en-IN" sz="1400" strike="noStrike" u="none">
              <a:solidFill>
                <a:srgbClr val="ffffff"/>
              </a:solidFill>
              <a:uFillTx/>
              <a:latin typeface="Arial"/>
            </a:endParaRPr>
          </a:p>
        </p:txBody>
      </p:sp>
      <p:sp>
        <p:nvSpPr>
          <p:cNvPr id="172" name="Google Shape;68;p15"/>
          <p:cNvSpPr/>
          <p:nvPr/>
        </p:nvSpPr>
        <p:spPr>
          <a:xfrm>
            <a:off x="0" y="4750560"/>
            <a:ext cx="9140040" cy="45360"/>
          </a:xfrm>
          <a:prstGeom prst="rect">
            <a:avLst/>
          </a:prstGeom>
          <a:solidFill>
            <a:schemeClr val="accent1"/>
          </a:solidFill>
          <a:ln w="0">
            <a:noFill/>
          </a:ln>
        </p:spPr>
        <p:style>
          <a:lnRef idx="0"/>
          <a:fillRef idx="0"/>
          <a:effectRef idx="0"/>
          <a:fontRef idx="minor"/>
        </p:style>
        <p:txBody>
          <a:bodyPr lIns="67680" rIns="67680" tIns="15480" bIns="15480" anchor="t">
            <a:noAutofit/>
          </a:bodyPr>
          <a:p>
            <a:pPr>
              <a:lnSpc>
                <a:spcPct val="100000"/>
              </a:lnSpc>
              <a:tabLst>
                <a:tab algn="l" pos="0"/>
              </a:tabLst>
            </a:pPr>
            <a:endParaRPr b="0" lang="en-IN" sz="1400" strike="noStrike" u="none">
              <a:solidFill>
                <a:srgbClr val="ffffff"/>
              </a:solidFill>
              <a:uFillTx/>
              <a:latin typeface="Arial"/>
            </a:endParaRPr>
          </a:p>
        </p:txBody>
      </p:sp>
      <p:cxnSp>
        <p:nvCxnSpPr>
          <p:cNvPr id="173" name="Google Shape;69;p15"/>
          <p:cNvCxnSpPr/>
          <p:nvPr/>
        </p:nvCxnSpPr>
        <p:spPr>
          <a:xfrm>
            <a:off x="894960" y="1303200"/>
            <a:ext cx="7479360" cy="4320"/>
          </a:xfrm>
          <a:prstGeom prst="straightConnector1">
            <a:avLst/>
          </a:prstGeom>
          <a:ln w="9525">
            <a:solidFill>
              <a:srgbClr val="7f7f7f"/>
            </a:solidFill>
            <a:round/>
          </a:ln>
        </p:spPr>
      </p:cxnSp>
      <p:sp>
        <p:nvSpPr>
          <p:cNvPr id="174"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75" name="PlaceHolder 2"/>
          <p:cNvSpPr>
            <a:spLocks noGrp="1"/>
          </p:cNvSpPr>
          <p:nvPr>
            <p:ph type="ftr" idx="54"/>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176" name="PlaceHolder 3"/>
          <p:cNvSpPr>
            <a:spLocks noGrp="1"/>
          </p:cNvSpPr>
          <p:nvPr>
            <p:ph type="sldNum" idx="55"/>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27AA1AB6-D9AD-44AE-B67F-77FA750EB5C5}"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177" name="PlaceHolder 4"/>
          <p:cNvSpPr>
            <a:spLocks noGrp="1"/>
          </p:cNvSpPr>
          <p:nvPr>
            <p:ph type="dt" idx="56"/>
          </p:nvPr>
        </p:nvSpPr>
        <p:spPr>
          <a:xfrm>
            <a:off x="0" y="4844880"/>
            <a:ext cx="730440" cy="269640"/>
          </a:xfrm>
          <a:prstGeom prst="rect">
            <a:avLst/>
          </a:prstGeom>
          <a:noFill/>
          <a:ln w="0">
            <a:noFill/>
          </a:ln>
        </p:spPr>
        <p:txBody>
          <a:bodyPr lIns="67680" rIns="67680" tIns="33840" bIns="3384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703" r:id="rId2"/>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0" name="Google Shape;67;p15"/>
          <p:cNvSpPr/>
          <p:nvPr/>
        </p:nvSpPr>
        <p:spPr>
          <a:xfrm>
            <a:off x="0" y="4800600"/>
            <a:ext cx="9140040" cy="338760"/>
          </a:xfrm>
          <a:prstGeom prst="rect">
            <a:avLst/>
          </a:prstGeom>
          <a:solidFill>
            <a:schemeClr val="accent2"/>
          </a:solidFill>
          <a:ln w="0">
            <a:noFill/>
          </a:ln>
        </p:spPr>
        <p:style>
          <a:lnRef idx="0"/>
          <a:fillRef idx="0"/>
          <a:effectRef idx="0"/>
          <a:fontRef idx="minor"/>
        </p:style>
        <p:txBody>
          <a:bodyPr lIns="67680" rIns="67680" tIns="33840" bIns="33840" anchor="t">
            <a:noAutofit/>
          </a:bodyPr>
          <a:p>
            <a:pPr>
              <a:lnSpc>
                <a:spcPct val="100000"/>
              </a:lnSpc>
              <a:tabLst>
                <a:tab algn="l" pos="0"/>
              </a:tabLst>
            </a:pPr>
            <a:endParaRPr b="0" lang="en-IN" sz="1400" strike="noStrike" u="none">
              <a:solidFill>
                <a:srgbClr val="ffffff"/>
              </a:solidFill>
              <a:uFillTx/>
              <a:latin typeface="Arial"/>
            </a:endParaRPr>
          </a:p>
        </p:txBody>
      </p:sp>
      <p:sp>
        <p:nvSpPr>
          <p:cNvPr id="181" name="Google Shape;68;p15"/>
          <p:cNvSpPr/>
          <p:nvPr/>
        </p:nvSpPr>
        <p:spPr>
          <a:xfrm>
            <a:off x="0" y="4750560"/>
            <a:ext cx="9140040" cy="45360"/>
          </a:xfrm>
          <a:prstGeom prst="rect">
            <a:avLst/>
          </a:prstGeom>
          <a:solidFill>
            <a:schemeClr val="accent1"/>
          </a:solidFill>
          <a:ln w="0">
            <a:noFill/>
          </a:ln>
        </p:spPr>
        <p:style>
          <a:lnRef idx="0"/>
          <a:fillRef idx="0"/>
          <a:effectRef idx="0"/>
          <a:fontRef idx="minor"/>
        </p:style>
        <p:txBody>
          <a:bodyPr lIns="67680" rIns="67680" tIns="15480" bIns="15480" anchor="t">
            <a:noAutofit/>
          </a:bodyPr>
          <a:p>
            <a:pPr>
              <a:lnSpc>
                <a:spcPct val="100000"/>
              </a:lnSpc>
              <a:tabLst>
                <a:tab algn="l" pos="0"/>
              </a:tabLst>
            </a:pPr>
            <a:endParaRPr b="0" lang="en-IN" sz="1400" strike="noStrike" u="none">
              <a:solidFill>
                <a:srgbClr val="ffffff"/>
              </a:solidFill>
              <a:uFillTx/>
              <a:latin typeface="Arial"/>
            </a:endParaRPr>
          </a:p>
        </p:txBody>
      </p:sp>
      <p:cxnSp>
        <p:nvCxnSpPr>
          <p:cNvPr id="182" name="Google Shape;69;p15"/>
          <p:cNvCxnSpPr/>
          <p:nvPr/>
        </p:nvCxnSpPr>
        <p:spPr>
          <a:xfrm>
            <a:off x="894960" y="1303200"/>
            <a:ext cx="7479360" cy="4320"/>
          </a:xfrm>
          <a:prstGeom prst="straightConnector1">
            <a:avLst/>
          </a:prstGeom>
          <a:ln w="9525">
            <a:solidFill>
              <a:srgbClr val="7f7f7f"/>
            </a:solidFill>
            <a:round/>
          </a:ln>
        </p:spPr>
      </p:cxnSp>
      <p:sp>
        <p:nvSpPr>
          <p:cNvPr id="183"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84"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85" name="PlaceHolder 3"/>
          <p:cNvSpPr>
            <a:spLocks noGrp="1"/>
          </p:cNvSpPr>
          <p:nvPr>
            <p:ph type="ftr" idx="57"/>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186" name="PlaceHolder 4"/>
          <p:cNvSpPr>
            <a:spLocks noGrp="1"/>
          </p:cNvSpPr>
          <p:nvPr>
            <p:ph type="sldNum" idx="58"/>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03D653FB-9295-482C-BE49-F4E88898122F}"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187" name="PlaceHolder 5"/>
          <p:cNvSpPr>
            <a:spLocks noGrp="1"/>
          </p:cNvSpPr>
          <p:nvPr>
            <p:ph type="dt" idx="59"/>
          </p:nvPr>
        </p:nvSpPr>
        <p:spPr>
          <a:xfrm>
            <a:off x="0" y="4844880"/>
            <a:ext cx="730440" cy="269640"/>
          </a:xfrm>
          <a:prstGeom prst="rect">
            <a:avLst/>
          </a:prstGeom>
          <a:noFill/>
          <a:ln w="0">
            <a:noFill/>
          </a:ln>
        </p:spPr>
        <p:txBody>
          <a:bodyPr lIns="67680" rIns="67680" tIns="33840" bIns="3384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705" r:id="rId2"/>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0" name="Google Shape;67;p15"/>
          <p:cNvSpPr/>
          <p:nvPr/>
        </p:nvSpPr>
        <p:spPr>
          <a:xfrm>
            <a:off x="0" y="4800600"/>
            <a:ext cx="9140040" cy="338760"/>
          </a:xfrm>
          <a:prstGeom prst="rect">
            <a:avLst/>
          </a:prstGeom>
          <a:solidFill>
            <a:schemeClr val="accent2"/>
          </a:solidFill>
          <a:ln w="0">
            <a:noFill/>
          </a:ln>
        </p:spPr>
        <p:style>
          <a:lnRef idx="0"/>
          <a:fillRef idx="0"/>
          <a:effectRef idx="0"/>
          <a:fontRef idx="minor"/>
        </p:style>
        <p:txBody>
          <a:bodyPr lIns="67680" rIns="67680" tIns="33840" bIns="33840" anchor="t">
            <a:noAutofit/>
          </a:bodyPr>
          <a:p>
            <a:pPr>
              <a:lnSpc>
                <a:spcPct val="100000"/>
              </a:lnSpc>
              <a:tabLst>
                <a:tab algn="l" pos="0"/>
              </a:tabLst>
            </a:pPr>
            <a:endParaRPr b="0" lang="en-IN" sz="1400" strike="noStrike" u="none">
              <a:solidFill>
                <a:srgbClr val="ffffff"/>
              </a:solidFill>
              <a:uFillTx/>
              <a:latin typeface="Arial"/>
            </a:endParaRPr>
          </a:p>
        </p:txBody>
      </p:sp>
      <p:sp>
        <p:nvSpPr>
          <p:cNvPr id="191" name="Google Shape;68;p15"/>
          <p:cNvSpPr/>
          <p:nvPr/>
        </p:nvSpPr>
        <p:spPr>
          <a:xfrm>
            <a:off x="0" y="4750560"/>
            <a:ext cx="9140040" cy="45360"/>
          </a:xfrm>
          <a:prstGeom prst="rect">
            <a:avLst/>
          </a:prstGeom>
          <a:solidFill>
            <a:schemeClr val="accent1"/>
          </a:solidFill>
          <a:ln w="0">
            <a:noFill/>
          </a:ln>
        </p:spPr>
        <p:style>
          <a:lnRef idx="0"/>
          <a:fillRef idx="0"/>
          <a:effectRef idx="0"/>
          <a:fontRef idx="minor"/>
        </p:style>
        <p:txBody>
          <a:bodyPr lIns="67680" rIns="67680" tIns="15480" bIns="15480" anchor="t">
            <a:noAutofit/>
          </a:bodyPr>
          <a:p>
            <a:pPr>
              <a:lnSpc>
                <a:spcPct val="100000"/>
              </a:lnSpc>
              <a:tabLst>
                <a:tab algn="l" pos="0"/>
              </a:tabLst>
            </a:pPr>
            <a:endParaRPr b="0" lang="en-IN" sz="1400" strike="noStrike" u="none">
              <a:solidFill>
                <a:srgbClr val="ffffff"/>
              </a:solidFill>
              <a:uFillTx/>
              <a:latin typeface="Arial"/>
            </a:endParaRPr>
          </a:p>
        </p:txBody>
      </p:sp>
      <p:cxnSp>
        <p:nvCxnSpPr>
          <p:cNvPr id="192" name="Google Shape;69;p15"/>
          <p:cNvCxnSpPr/>
          <p:nvPr/>
        </p:nvCxnSpPr>
        <p:spPr>
          <a:xfrm>
            <a:off x="894960" y="1303200"/>
            <a:ext cx="7479360" cy="4320"/>
          </a:xfrm>
          <a:prstGeom prst="straightConnector1">
            <a:avLst/>
          </a:prstGeom>
          <a:ln w="9525">
            <a:solidFill>
              <a:srgbClr val="7f7f7f"/>
            </a:solidFill>
            <a:round/>
          </a:ln>
        </p:spPr>
      </p:cxnSp>
      <p:sp>
        <p:nvSpPr>
          <p:cNvPr id="193"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94" name="PlaceHolder 2"/>
          <p:cNvSpPr>
            <a:spLocks noGrp="1"/>
          </p:cNvSpPr>
          <p:nvPr>
            <p:ph type="ftr" idx="60"/>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195" name="PlaceHolder 3"/>
          <p:cNvSpPr>
            <a:spLocks noGrp="1"/>
          </p:cNvSpPr>
          <p:nvPr>
            <p:ph type="sldNum" idx="61"/>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D0EDDC2C-F74E-4DFD-B3D1-9867D5BBF085}"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196" name="PlaceHolder 4"/>
          <p:cNvSpPr>
            <a:spLocks noGrp="1"/>
          </p:cNvSpPr>
          <p:nvPr>
            <p:ph type="dt" idx="62"/>
          </p:nvPr>
        </p:nvSpPr>
        <p:spPr>
          <a:xfrm>
            <a:off x="0" y="4844880"/>
            <a:ext cx="730440" cy="269640"/>
          </a:xfrm>
          <a:prstGeom prst="rect">
            <a:avLst/>
          </a:prstGeom>
          <a:noFill/>
          <a:ln w="0">
            <a:noFill/>
          </a:ln>
        </p:spPr>
        <p:txBody>
          <a:bodyPr lIns="67680" rIns="67680" tIns="33840" bIns="3384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707" r:id="rId2"/>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8" name="Google Shape;67;p15"/>
          <p:cNvSpPr/>
          <p:nvPr/>
        </p:nvSpPr>
        <p:spPr>
          <a:xfrm>
            <a:off x="0" y="4800600"/>
            <a:ext cx="9140040" cy="338760"/>
          </a:xfrm>
          <a:prstGeom prst="rect">
            <a:avLst/>
          </a:prstGeom>
          <a:solidFill>
            <a:schemeClr val="accent2"/>
          </a:solidFill>
          <a:ln w="0">
            <a:noFill/>
          </a:ln>
        </p:spPr>
        <p:style>
          <a:lnRef idx="0"/>
          <a:fillRef idx="0"/>
          <a:effectRef idx="0"/>
          <a:fontRef idx="minor"/>
        </p:style>
        <p:txBody>
          <a:bodyPr lIns="67680" rIns="67680" tIns="33840" bIns="33840" anchor="t">
            <a:noAutofit/>
          </a:bodyPr>
          <a:p>
            <a:pPr>
              <a:lnSpc>
                <a:spcPct val="100000"/>
              </a:lnSpc>
              <a:tabLst>
                <a:tab algn="l" pos="0"/>
              </a:tabLst>
            </a:pPr>
            <a:endParaRPr b="0" lang="en-IN" sz="1400" strike="noStrike" u="none">
              <a:solidFill>
                <a:srgbClr val="ffffff"/>
              </a:solidFill>
              <a:uFillTx/>
              <a:latin typeface="Arial"/>
            </a:endParaRPr>
          </a:p>
        </p:txBody>
      </p:sp>
      <p:sp>
        <p:nvSpPr>
          <p:cNvPr id="199" name="Google Shape;68;p15"/>
          <p:cNvSpPr/>
          <p:nvPr/>
        </p:nvSpPr>
        <p:spPr>
          <a:xfrm>
            <a:off x="0" y="4750560"/>
            <a:ext cx="9140040" cy="45360"/>
          </a:xfrm>
          <a:prstGeom prst="rect">
            <a:avLst/>
          </a:prstGeom>
          <a:solidFill>
            <a:schemeClr val="accent1"/>
          </a:solidFill>
          <a:ln w="0">
            <a:noFill/>
          </a:ln>
        </p:spPr>
        <p:style>
          <a:lnRef idx="0"/>
          <a:fillRef idx="0"/>
          <a:effectRef idx="0"/>
          <a:fontRef idx="minor"/>
        </p:style>
        <p:txBody>
          <a:bodyPr lIns="67680" rIns="67680" tIns="15480" bIns="15480" anchor="t">
            <a:noAutofit/>
          </a:bodyPr>
          <a:p>
            <a:pPr>
              <a:lnSpc>
                <a:spcPct val="100000"/>
              </a:lnSpc>
              <a:tabLst>
                <a:tab algn="l" pos="0"/>
              </a:tabLst>
            </a:pPr>
            <a:endParaRPr b="0" lang="en-IN" sz="1400" strike="noStrike" u="none">
              <a:solidFill>
                <a:srgbClr val="ffffff"/>
              </a:solidFill>
              <a:uFillTx/>
              <a:latin typeface="Arial"/>
            </a:endParaRPr>
          </a:p>
        </p:txBody>
      </p:sp>
      <p:cxnSp>
        <p:nvCxnSpPr>
          <p:cNvPr id="200" name="Google Shape;69;p15"/>
          <p:cNvCxnSpPr/>
          <p:nvPr/>
        </p:nvCxnSpPr>
        <p:spPr>
          <a:xfrm>
            <a:off x="894960" y="1303200"/>
            <a:ext cx="7479360" cy="4320"/>
          </a:xfrm>
          <a:prstGeom prst="straightConnector1">
            <a:avLst/>
          </a:prstGeom>
          <a:ln w="9525">
            <a:solidFill>
              <a:srgbClr val="7f7f7f"/>
            </a:solidFill>
            <a:round/>
          </a:ln>
        </p:spPr>
      </p:cxnSp>
      <p:sp>
        <p:nvSpPr>
          <p:cNvPr id="201"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02"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03"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04" name="PlaceHolder 4"/>
          <p:cNvSpPr>
            <a:spLocks noGrp="1"/>
          </p:cNvSpPr>
          <p:nvPr>
            <p:ph type="ftr" idx="63"/>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205" name="PlaceHolder 5"/>
          <p:cNvSpPr>
            <a:spLocks noGrp="1"/>
          </p:cNvSpPr>
          <p:nvPr>
            <p:ph type="sldNum" idx="64"/>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CE7B779C-A93B-4116-816E-3139B3B70019}"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206" name="PlaceHolder 6"/>
          <p:cNvSpPr>
            <a:spLocks noGrp="1"/>
          </p:cNvSpPr>
          <p:nvPr>
            <p:ph type="dt" idx="65"/>
          </p:nvPr>
        </p:nvSpPr>
        <p:spPr>
          <a:xfrm>
            <a:off x="0" y="4844880"/>
            <a:ext cx="730440" cy="269640"/>
          </a:xfrm>
          <a:prstGeom prst="rect">
            <a:avLst/>
          </a:prstGeom>
          <a:noFill/>
          <a:ln w="0">
            <a:noFill/>
          </a:ln>
        </p:spPr>
        <p:txBody>
          <a:bodyPr lIns="67680" rIns="67680" tIns="33840" bIns="3384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709"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 name="PlaceHolder 1"/>
          <p:cNvSpPr>
            <a:spLocks noGrp="1"/>
          </p:cNvSpPr>
          <p:nvPr>
            <p:ph type="sldNum" idx="3"/>
          </p:nvPr>
        </p:nvSpPr>
        <p:spPr>
          <a:xfrm>
            <a:off x="8472600" y="4663080"/>
            <a:ext cx="544680" cy="3895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trike="noStrike" u="none">
                <a:solidFill>
                  <a:schemeClr val="dk2"/>
                </a:solidFill>
                <a:uFillTx/>
                <a:latin typeface="Arial"/>
                <a:ea typeface="Arial"/>
              </a:defRPr>
            </a:lvl1pPr>
          </a:lstStyle>
          <a:p>
            <a:pPr indent="0" algn="r">
              <a:lnSpc>
                <a:spcPct val="100000"/>
              </a:lnSpc>
              <a:buNone/>
              <a:tabLst>
                <a:tab algn="l" pos="0"/>
              </a:tabLst>
            </a:pPr>
            <a:fld id="{3825C852-8BD2-49EA-813A-740E14537E83}" type="slidenum">
              <a:rPr b="0" lang="en" sz="1000" strike="noStrike" u="none">
                <a:solidFill>
                  <a:schemeClr val="dk2"/>
                </a:solidFill>
                <a:uFillTx/>
                <a:latin typeface="Arial"/>
                <a:ea typeface="Arial"/>
              </a:rPr>
              <a:t>1</a:t>
            </a:fld>
            <a:endParaRPr b="0" lang="en-IN"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3" r:id="rId2"/>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0" name="Google Shape;67;p15"/>
          <p:cNvSpPr/>
          <p:nvPr/>
        </p:nvSpPr>
        <p:spPr>
          <a:xfrm>
            <a:off x="0" y="4800600"/>
            <a:ext cx="9140040" cy="338760"/>
          </a:xfrm>
          <a:prstGeom prst="rect">
            <a:avLst/>
          </a:prstGeom>
          <a:solidFill>
            <a:schemeClr val="accent2"/>
          </a:solidFill>
          <a:ln w="0">
            <a:noFill/>
          </a:ln>
        </p:spPr>
        <p:style>
          <a:lnRef idx="0"/>
          <a:fillRef idx="0"/>
          <a:effectRef idx="0"/>
          <a:fontRef idx="minor"/>
        </p:style>
        <p:txBody>
          <a:bodyPr lIns="67680" rIns="67680" tIns="33840" bIns="33840" anchor="t">
            <a:noAutofit/>
          </a:bodyPr>
          <a:p>
            <a:pPr>
              <a:lnSpc>
                <a:spcPct val="100000"/>
              </a:lnSpc>
              <a:tabLst>
                <a:tab algn="l" pos="0"/>
              </a:tabLst>
            </a:pPr>
            <a:endParaRPr b="0" lang="en-IN" sz="1400" strike="noStrike" u="none">
              <a:solidFill>
                <a:srgbClr val="ffffff"/>
              </a:solidFill>
              <a:uFillTx/>
              <a:latin typeface="Arial"/>
            </a:endParaRPr>
          </a:p>
        </p:txBody>
      </p:sp>
      <p:sp>
        <p:nvSpPr>
          <p:cNvPr id="211" name="Google Shape;68;p15"/>
          <p:cNvSpPr/>
          <p:nvPr/>
        </p:nvSpPr>
        <p:spPr>
          <a:xfrm>
            <a:off x="0" y="4750560"/>
            <a:ext cx="9140040" cy="45360"/>
          </a:xfrm>
          <a:prstGeom prst="rect">
            <a:avLst/>
          </a:prstGeom>
          <a:solidFill>
            <a:schemeClr val="accent1"/>
          </a:solidFill>
          <a:ln w="0">
            <a:noFill/>
          </a:ln>
        </p:spPr>
        <p:style>
          <a:lnRef idx="0"/>
          <a:fillRef idx="0"/>
          <a:effectRef idx="0"/>
          <a:fontRef idx="minor"/>
        </p:style>
        <p:txBody>
          <a:bodyPr lIns="67680" rIns="67680" tIns="15480" bIns="15480" anchor="t">
            <a:noAutofit/>
          </a:bodyPr>
          <a:p>
            <a:pPr>
              <a:lnSpc>
                <a:spcPct val="100000"/>
              </a:lnSpc>
              <a:tabLst>
                <a:tab algn="l" pos="0"/>
              </a:tabLst>
            </a:pPr>
            <a:endParaRPr b="0" lang="en-IN" sz="1400" strike="noStrike" u="none">
              <a:solidFill>
                <a:srgbClr val="ffffff"/>
              </a:solidFill>
              <a:uFillTx/>
              <a:latin typeface="Arial"/>
            </a:endParaRPr>
          </a:p>
        </p:txBody>
      </p:sp>
      <p:cxnSp>
        <p:nvCxnSpPr>
          <p:cNvPr id="212" name="Google Shape;69;p15"/>
          <p:cNvCxnSpPr/>
          <p:nvPr/>
        </p:nvCxnSpPr>
        <p:spPr>
          <a:xfrm>
            <a:off x="894960" y="1303200"/>
            <a:ext cx="7479360" cy="4320"/>
          </a:xfrm>
          <a:prstGeom prst="straightConnector1">
            <a:avLst/>
          </a:prstGeom>
          <a:ln w="9525">
            <a:solidFill>
              <a:srgbClr val="7f7f7f"/>
            </a:solidFill>
            <a:round/>
          </a:ln>
        </p:spPr>
      </p:cxnSp>
      <p:sp>
        <p:nvSpPr>
          <p:cNvPr id="213"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14" name="PlaceHolder 2"/>
          <p:cNvSpPr>
            <a:spLocks noGrp="1"/>
          </p:cNvSpPr>
          <p:nvPr>
            <p:ph type="ftr" idx="66"/>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215" name="PlaceHolder 3"/>
          <p:cNvSpPr>
            <a:spLocks noGrp="1"/>
          </p:cNvSpPr>
          <p:nvPr>
            <p:ph type="sldNum" idx="67"/>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B36511F2-C94B-4858-B358-24E0E754361B}"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216" name="PlaceHolder 4"/>
          <p:cNvSpPr>
            <a:spLocks noGrp="1"/>
          </p:cNvSpPr>
          <p:nvPr>
            <p:ph type="dt" idx="68"/>
          </p:nvPr>
        </p:nvSpPr>
        <p:spPr>
          <a:xfrm>
            <a:off x="0" y="4844880"/>
            <a:ext cx="730440" cy="269640"/>
          </a:xfrm>
          <a:prstGeom prst="rect">
            <a:avLst/>
          </a:prstGeom>
          <a:noFill/>
          <a:ln w="0">
            <a:noFill/>
          </a:ln>
        </p:spPr>
        <p:txBody>
          <a:bodyPr lIns="67680" rIns="67680" tIns="33840" bIns="3384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711" r:id="rId2"/>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9" name="Google Shape;67;p15"/>
          <p:cNvSpPr/>
          <p:nvPr/>
        </p:nvSpPr>
        <p:spPr>
          <a:xfrm>
            <a:off x="0" y="4800600"/>
            <a:ext cx="9140040" cy="338760"/>
          </a:xfrm>
          <a:prstGeom prst="rect">
            <a:avLst/>
          </a:prstGeom>
          <a:solidFill>
            <a:schemeClr val="accent2"/>
          </a:solidFill>
          <a:ln w="0">
            <a:noFill/>
          </a:ln>
        </p:spPr>
        <p:style>
          <a:lnRef idx="0"/>
          <a:fillRef idx="0"/>
          <a:effectRef idx="0"/>
          <a:fontRef idx="minor"/>
        </p:style>
        <p:txBody>
          <a:bodyPr lIns="67680" rIns="67680" tIns="33840" bIns="33840" anchor="t">
            <a:noAutofit/>
          </a:bodyPr>
          <a:p>
            <a:pPr>
              <a:lnSpc>
                <a:spcPct val="100000"/>
              </a:lnSpc>
              <a:tabLst>
                <a:tab algn="l" pos="0"/>
              </a:tabLst>
            </a:pPr>
            <a:endParaRPr b="0" lang="en-IN" sz="1400" strike="noStrike" u="none">
              <a:solidFill>
                <a:srgbClr val="ffffff"/>
              </a:solidFill>
              <a:uFillTx/>
              <a:latin typeface="Arial"/>
            </a:endParaRPr>
          </a:p>
        </p:txBody>
      </p:sp>
      <p:sp>
        <p:nvSpPr>
          <p:cNvPr id="220" name="Google Shape;68;p15"/>
          <p:cNvSpPr/>
          <p:nvPr/>
        </p:nvSpPr>
        <p:spPr>
          <a:xfrm>
            <a:off x="0" y="4750560"/>
            <a:ext cx="9140040" cy="45360"/>
          </a:xfrm>
          <a:prstGeom prst="rect">
            <a:avLst/>
          </a:prstGeom>
          <a:solidFill>
            <a:schemeClr val="accent1"/>
          </a:solidFill>
          <a:ln w="0">
            <a:noFill/>
          </a:ln>
        </p:spPr>
        <p:style>
          <a:lnRef idx="0"/>
          <a:fillRef idx="0"/>
          <a:effectRef idx="0"/>
          <a:fontRef idx="minor"/>
        </p:style>
        <p:txBody>
          <a:bodyPr lIns="67680" rIns="67680" tIns="15480" bIns="15480" anchor="t">
            <a:noAutofit/>
          </a:bodyPr>
          <a:p>
            <a:pPr>
              <a:lnSpc>
                <a:spcPct val="100000"/>
              </a:lnSpc>
              <a:tabLst>
                <a:tab algn="l" pos="0"/>
              </a:tabLst>
            </a:pPr>
            <a:endParaRPr b="0" lang="en-IN" sz="1400" strike="noStrike" u="none">
              <a:solidFill>
                <a:srgbClr val="ffffff"/>
              </a:solidFill>
              <a:uFillTx/>
              <a:latin typeface="Arial"/>
            </a:endParaRPr>
          </a:p>
        </p:txBody>
      </p:sp>
      <p:cxnSp>
        <p:nvCxnSpPr>
          <p:cNvPr id="221" name="Google Shape;69;p15"/>
          <p:cNvCxnSpPr/>
          <p:nvPr/>
        </p:nvCxnSpPr>
        <p:spPr>
          <a:xfrm>
            <a:off x="894960" y="1303200"/>
            <a:ext cx="7479360" cy="4320"/>
          </a:xfrm>
          <a:prstGeom prst="straightConnector1">
            <a:avLst/>
          </a:prstGeom>
          <a:ln w="9525">
            <a:solidFill>
              <a:srgbClr val="7f7f7f"/>
            </a:solidFill>
            <a:round/>
          </a:ln>
        </p:spPr>
      </p:cxnSp>
      <p:sp>
        <p:nvSpPr>
          <p:cNvPr id="222"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23"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24" name="PlaceHolder 3"/>
          <p:cNvSpPr>
            <a:spLocks noGrp="1"/>
          </p:cNvSpPr>
          <p:nvPr>
            <p:ph type="ftr" idx="69"/>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225" name="PlaceHolder 4"/>
          <p:cNvSpPr>
            <a:spLocks noGrp="1"/>
          </p:cNvSpPr>
          <p:nvPr>
            <p:ph type="sldNum" idx="70"/>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D8ADF2F2-E044-4321-95A4-B8B302C8DA17}"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226" name="PlaceHolder 5"/>
          <p:cNvSpPr>
            <a:spLocks noGrp="1"/>
          </p:cNvSpPr>
          <p:nvPr>
            <p:ph type="dt" idx="71"/>
          </p:nvPr>
        </p:nvSpPr>
        <p:spPr>
          <a:xfrm>
            <a:off x="0" y="4844880"/>
            <a:ext cx="730440" cy="269640"/>
          </a:xfrm>
          <a:prstGeom prst="rect">
            <a:avLst/>
          </a:prstGeom>
          <a:noFill/>
          <a:ln w="0">
            <a:noFill/>
          </a:ln>
        </p:spPr>
        <p:txBody>
          <a:bodyPr lIns="67680" rIns="67680" tIns="33840" bIns="3384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713" r:id="rId2"/>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9" name="Google Shape;67;p15"/>
          <p:cNvSpPr/>
          <p:nvPr/>
        </p:nvSpPr>
        <p:spPr>
          <a:xfrm>
            <a:off x="0" y="4800600"/>
            <a:ext cx="9140040" cy="338760"/>
          </a:xfrm>
          <a:prstGeom prst="rect">
            <a:avLst/>
          </a:prstGeom>
          <a:solidFill>
            <a:schemeClr val="accent2"/>
          </a:solidFill>
          <a:ln w="0">
            <a:noFill/>
          </a:ln>
        </p:spPr>
        <p:style>
          <a:lnRef idx="0"/>
          <a:fillRef idx="0"/>
          <a:effectRef idx="0"/>
          <a:fontRef idx="minor"/>
        </p:style>
        <p:txBody>
          <a:bodyPr lIns="67680" rIns="67680" tIns="33840" bIns="33840" anchor="t">
            <a:noAutofit/>
          </a:bodyPr>
          <a:p>
            <a:pPr>
              <a:lnSpc>
                <a:spcPct val="100000"/>
              </a:lnSpc>
              <a:tabLst>
                <a:tab algn="l" pos="0"/>
              </a:tabLst>
            </a:pPr>
            <a:endParaRPr b="0" lang="en-IN" sz="1400" strike="noStrike" u="none">
              <a:solidFill>
                <a:srgbClr val="ffffff"/>
              </a:solidFill>
              <a:uFillTx/>
              <a:latin typeface="Arial"/>
            </a:endParaRPr>
          </a:p>
        </p:txBody>
      </p:sp>
      <p:sp>
        <p:nvSpPr>
          <p:cNvPr id="230" name="Google Shape;68;p15"/>
          <p:cNvSpPr/>
          <p:nvPr/>
        </p:nvSpPr>
        <p:spPr>
          <a:xfrm>
            <a:off x="0" y="4750560"/>
            <a:ext cx="9140040" cy="45360"/>
          </a:xfrm>
          <a:prstGeom prst="rect">
            <a:avLst/>
          </a:prstGeom>
          <a:solidFill>
            <a:schemeClr val="accent1"/>
          </a:solidFill>
          <a:ln w="0">
            <a:noFill/>
          </a:ln>
        </p:spPr>
        <p:style>
          <a:lnRef idx="0"/>
          <a:fillRef idx="0"/>
          <a:effectRef idx="0"/>
          <a:fontRef idx="minor"/>
        </p:style>
        <p:txBody>
          <a:bodyPr lIns="67680" rIns="67680" tIns="15480" bIns="15480" anchor="t">
            <a:noAutofit/>
          </a:bodyPr>
          <a:p>
            <a:pPr>
              <a:lnSpc>
                <a:spcPct val="100000"/>
              </a:lnSpc>
              <a:tabLst>
                <a:tab algn="l" pos="0"/>
              </a:tabLst>
            </a:pPr>
            <a:endParaRPr b="0" lang="en-IN" sz="1400" strike="noStrike" u="none">
              <a:solidFill>
                <a:srgbClr val="ffffff"/>
              </a:solidFill>
              <a:uFillTx/>
              <a:latin typeface="Arial"/>
            </a:endParaRPr>
          </a:p>
        </p:txBody>
      </p:sp>
      <p:cxnSp>
        <p:nvCxnSpPr>
          <p:cNvPr id="231" name="Google Shape;69;p15"/>
          <p:cNvCxnSpPr/>
          <p:nvPr/>
        </p:nvCxnSpPr>
        <p:spPr>
          <a:xfrm>
            <a:off x="894960" y="1303200"/>
            <a:ext cx="7479360" cy="4320"/>
          </a:xfrm>
          <a:prstGeom prst="straightConnector1">
            <a:avLst/>
          </a:prstGeom>
          <a:ln w="9525">
            <a:solidFill>
              <a:srgbClr val="7f7f7f"/>
            </a:solidFill>
            <a:round/>
          </a:ln>
        </p:spPr>
      </p:cxnSp>
      <p:sp>
        <p:nvSpPr>
          <p:cNvPr id="232"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33" name="PlaceHolder 2"/>
          <p:cNvSpPr>
            <a:spLocks noGrp="1"/>
          </p:cNvSpPr>
          <p:nvPr>
            <p:ph type="ftr" idx="72"/>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234" name="PlaceHolder 3"/>
          <p:cNvSpPr>
            <a:spLocks noGrp="1"/>
          </p:cNvSpPr>
          <p:nvPr>
            <p:ph type="sldNum" idx="73"/>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E6BFD4F1-12E7-4EFA-8E8E-FE377CBFF9E0}"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235" name="PlaceHolder 4"/>
          <p:cNvSpPr>
            <a:spLocks noGrp="1"/>
          </p:cNvSpPr>
          <p:nvPr>
            <p:ph type="dt" idx="74"/>
          </p:nvPr>
        </p:nvSpPr>
        <p:spPr>
          <a:xfrm>
            <a:off x="0" y="4844880"/>
            <a:ext cx="730440" cy="269640"/>
          </a:xfrm>
          <a:prstGeom prst="rect">
            <a:avLst/>
          </a:prstGeom>
          <a:noFill/>
          <a:ln w="0">
            <a:noFill/>
          </a:ln>
        </p:spPr>
        <p:txBody>
          <a:bodyPr lIns="67680" rIns="67680" tIns="33840" bIns="3384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715" r:id="rId2"/>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7" name="Google Shape;67;p15"/>
          <p:cNvSpPr/>
          <p:nvPr/>
        </p:nvSpPr>
        <p:spPr>
          <a:xfrm>
            <a:off x="0" y="4800600"/>
            <a:ext cx="9140040" cy="338760"/>
          </a:xfrm>
          <a:prstGeom prst="rect">
            <a:avLst/>
          </a:prstGeom>
          <a:solidFill>
            <a:schemeClr val="accent2"/>
          </a:solidFill>
          <a:ln w="0">
            <a:noFill/>
          </a:ln>
        </p:spPr>
        <p:style>
          <a:lnRef idx="0"/>
          <a:fillRef idx="0"/>
          <a:effectRef idx="0"/>
          <a:fontRef idx="minor"/>
        </p:style>
        <p:txBody>
          <a:bodyPr lIns="67680" rIns="67680" tIns="33840" bIns="33840" anchor="t">
            <a:noAutofit/>
          </a:bodyPr>
          <a:p>
            <a:pPr>
              <a:lnSpc>
                <a:spcPct val="100000"/>
              </a:lnSpc>
              <a:tabLst>
                <a:tab algn="l" pos="0"/>
              </a:tabLst>
            </a:pPr>
            <a:endParaRPr b="0" lang="en-IN" sz="1400" strike="noStrike" u="none">
              <a:solidFill>
                <a:srgbClr val="ffffff"/>
              </a:solidFill>
              <a:uFillTx/>
              <a:latin typeface="Arial"/>
            </a:endParaRPr>
          </a:p>
        </p:txBody>
      </p:sp>
      <p:sp>
        <p:nvSpPr>
          <p:cNvPr id="238" name="Google Shape;68;p15"/>
          <p:cNvSpPr/>
          <p:nvPr/>
        </p:nvSpPr>
        <p:spPr>
          <a:xfrm>
            <a:off x="0" y="4750560"/>
            <a:ext cx="9140040" cy="45360"/>
          </a:xfrm>
          <a:prstGeom prst="rect">
            <a:avLst/>
          </a:prstGeom>
          <a:solidFill>
            <a:schemeClr val="accent1"/>
          </a:solidFill>
          <a:ln w="0">
            <a:noFill/>
          </a:ln>
        </p:spPr>
        <p:style>
          <a:lnRef idx="0"/>
          <a:fillRef idx="0"/>
          <a:effectRef idx="0"/>
          <a:fontRef idx="minor"/>
        </p:style>
        <p:txBody>
          <a:bodyPr lIns="67680" rIns="67680" tIns="15480" bIns="15480" anchor="t">
            <a:noAutofit/>
          </a:bodyPr>
          <a:p>
            <a:pPr>
              <a:lnSpc>
                <a:spcPct val="100000"/>
              </a:lnSpc>
              <a:tabLst>
                <a:tab algn="l" pos="0"/>
              </a:tabLst>
            </a:pPr>
            <a:endParaRPr b="0" lang="en-IN" sz="1400" strike="noStrike" u="none">
              <a:solidFill>
                <a:srgbClr val="ffffff"/>
              </a:solidFill>
              <a:uFillTx/>
              <a:latin typeface="Arial"/>
            </a:endParaRPr>
          </a:p>
        </p:txBody>
      </p:sp>
      <p:cxnSp>
        <p:nvCxnSpPr>
          <p:cNvPr id="239" name="Google Shape;69;p15"/>
          <p:cNvCxnSpPr/>
          <p:nvPr/>
        </p:nvCxnSpPr>
        <p:spPr>
          <a:xfrm>
            <a:off x="894960" y="1303200"/>
            <a:ext cx="7479360" cy="4320"/>
          </a:xfrm>
          <a:prstGeom prst="straightConnector1">
            <a:avLst/>
          </a:prstGeom>
          <a:ln w="9525">
            <a:solidFill>
              <a:srgbClr val="7f7f7f"/>
            </a:solidFill>
            <a:round/>
          </a:ln>
        </p:spPr>
      </p:cxnSp>
      <p:sp>
        <p:nvSpPr>
          <p:cNvPr id="240"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41"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42"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43" name="PlaceHolder 4"/>
          <p:cNvSpPr>
            <a:spLocks noGrp="1"/>
          </p:cNvSpPr>
          <p:nvPr>
            <p:ph type="ftr" idx="75"/>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244" name="PlaceHolder 5"/>
          <p:cNvSpPr>
            <a:spLocks noGrp="1"/>
          </p:cNvSpPr>
          <p:nvPr>
            <p:ph type="sldNum" idx="76"/>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8F6A0D34-73A7-49F4-A36C-0FD3396B7671}"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245" name="PlaceHolder 6"/>
          <p:cNvSpPr>
            <a:spLocks noGrp="1"/>
          </p:cNvSpPr>
          <p:nvPr>
            <p:ph type="dt" idx="77"/>
          </p:nvPr>
        </p:nvSpPr>
        <p:spPr>
          <a:xfrm>
            <a:off x="0" y="4844880"/>
            <a:ext cx="730440" cy="269640"/>
          </a:xfrm>
          <a:prstGeom prst="rect">
            <a:avLst/>
          </a:prstGeom>
          <a:noFill/>
          <a:ln w="0">
            <a:noFill/>
          </a:ln>
        </p:spPr>
        <p:txBody>
          <a:bodyPr lIns="67680" rIns="67680" tIns="33840" bIns="3384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717" r:id="rId2"/>
  </p:sldLayoutIdLst>
</p:sldMaster>
</file>

<file path=ppt/slideMasters/slideMaster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9" name="Google Shape;67;p15"/>
          <p:cNvSpPr/>
          <p:nvPr/>
        </p:nvSpPr>
        <p:spPr>
          <a:xfrm>
            <a:off x="0" y="4800600"/>
            <a:ext cx="9140040" cy="338760"/>
          </a:xfrm>
          <a:prstGeom prst="rect">
            <a:avLst/>
          </a:prstGeom>
          <a:solidFill>
            <a:schemeClr val="accent2"/>
          </a:solidFill>
          <a:ln w="0">
            <a:noFill/>
          </a:ln>
        </p:spPr>
        <p:style>
          <a:lnRef idx="0"/>
          <a:fillRef idx="0"/>
          <a:effectRef idx="0"/>
          <a:fontRef idx="minor"/>
        </p:style>
        <p:txBody>
          <a:bodyPr lIns="67680" rIns="67680" tIns="33840" bIns="33840" anchor="t">
            <a:noAutofit/>
          </a:bodyPr>
          <a:p>
            <a:pPr>
              <a:lnSpc>
                <a:spcPct val="100000"/>
              </a:lnSpc>
              <a:tabLst>
                <a:tab algn="l" pos="0"/>
              </a:tabLst>
            </a:pPr>
            <a:endParaRPr b="0" lang="en-IN" sz="1400" strike="noStrike" u="none">
              <a:solidFill>
                <a:srgbClr val="ffffff"/>
              </a:solidFill>
              <a:uFillTx/>
              <a:latin typeface="Arial"/>
            </a:endParaRPr>
          </a:p>
        </p:txBody>
      </p:sp>
      <p:sp>
        <p:nvSpPr>
          <p:cNvPr id="250" name="Google Shape;68;p15"/>
          <p:cNvSpPr/>
          <p:nvPr/>
        </p:nvSpPr>
        <p:spPr>
          <a:xfrm>
            <a:off x="0" y="4750560"/>
            <a:ext cx="9140040" cy="45360"/>
          </a:xfrm>
          <a:prstGeom prst="rect">
            <a:avLst/>
          </a:prstGeom>
          <a:solidFill>
            <a:schemeClr val="accent1"/>
          </a:solidFill>
          <a:ln w="0">
            <a:noFill/>
          </a:ln>
        </p:spPr>
        <p:style>
          <a:lnRef idx="0"/>
          <a:fillRef idx="0"/>
          <a:effectRef idx="0"/>
          <a:fontRef idx="minor"/>
        </p:style>
        <p:txBody>
          <a:bodyPr lIns="67680" rIns="67680" tIns="15480" bIns="15480" anchor="t">
            <a:noAutofit/>
          </a:bodyPr>
          <a:p>
            <a:pPr>
              <a:lnSpc>
                <a:spcPct val="100000"/>
              </a:lnSpc>
              <a:tabLst>
                <a:tab algn="l" pos="0"/>
              </a:tabLst>
            </a:pPr>
            <a:endParaRPr b="0" lang="en-IN" sz="1400" strike="noStrike" u="none">
              <a:solidFill>
                <a:srgbClr val="ffffff"/>
              </a:solidFill>
              <a:uFillTx/>
              <a:latin typeface="Arial"/>
            </a:endParaRPr>
          </a:p>
        </p:txBody>
      </p:sp>
      <p:cxnSp>
        <p:nvCxnSpPr>
          <p:cNvPr id="251" name="Google Shape;69;p15"/>
          <p:cNvCxnSpPr/>
          <p:nvPr/>
        </p:nvCxnSpPr>
        <p:spPr>
          <a:xfrm>
            <a:off x="894960" y="1303200"/>
            <a:ext cx="7479360" cy="4320"/>
          </a:xfrm>
          <a:prstGeom prst="straightConnector1">
            <a:avLst/>
          </a:prstGeom>
          <a:ln w="9525">
            <a:solidFill>
              <a:srgbClr val="7f7f7f"/>
            </a:solidFill>
            <a:round/>
          </a:ln>
        </p:spPr>
      </p:cxnSp>
      <p:sp>
        <p:nvSpPr>
          <p:cNvPr id="252"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53" name="PlaceHolder 2"/>
          <p:cNvSpPr>
            <a:spLocks noGrp="1"/>
          </p:cNvSpPr>
          <p:nvPr>
            <p:ph type="ftr" idx="78"/>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254" name="PlaceHolder 3"/>
          <p:cNvSpPr>
            <a:spLocks noGrp="1"/>
          </p:cNvSpPr>
          <p:nvPr>
            <p:ph type="sldNum" idx="79"/>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6002D6C7-93F6-436F-AD90-2EFB8C3AAA66}"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255" name="PlaceHolder 4"/>
          <p:cNvSpPr>
            <a:spLocks noGrp="1"/>
          </p:cNvSpPr>
          <p:nvPr>
            <p:ph type="dt" idx="80"/>
          </p:nvPr>
        </p:nvSpPr>
        <p:spPr>
          <a:xfrm>
            <a:off x="0" y="4844880"/>
            <a:ext cx="730440" cy="269640"/>
          </a:xfrm>
          <a:prstGeom prst="rect">
            <a:avLst/>
          </a:prstGeom>
          <a:noFill/>
          <a:ln w="0">
            <a:noFill/>
          </a:ln>
        </p:spPr>
        <p:txBody>
          <a:bodyPr lIns="67680" rIns="67680" tIns="33840" bIns="3384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719" r:id="rId2"/>
  </p:sldLayoutIdLst>
</p:sldMaster>
</file>

<file path=ppt/slideMasters/slideMaster3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8" name="Google Shape;67;p15"/>
          <p:cNvSpPr/>
          <p:nvPr/>
        </p:nvSpPr>
        <p:spPr>
          <a:xfrm>
            <a:off x="0" y="4800600"/>
            <a:ext cx="9140040" cy="338760"/>
          </a:xfrm>
          <a:prstGeom prst="rect">
            <a:avLst/>
          </a:prstGeom>
          <a:solidFill>
            <a:schemeClr val="accent2"/>
          </a:solidFill>
          <a:ln w="0">
            <a:noFill/>
          </a:ln>
        </p:spPr>
        <p:style>
          <a:lnRef idx="0"/>
          <a:fillRef idx="0"/>
          <a:effectRef idx="0"/>
          <a:fontRef idx="minor"/>
        </p:style>
        <p:txBody>
          <a:bodyPr lIns="67680" rIns="67680" tIns="33840" bIns="33840" anchor="t">
            <a:noAutofit/>
          </a:bodyPr>
          <a:p>
            <a:pPr>
              <a:lnSpc>
                <a:spcPct val="100000"/>
              </a:lnSpc>
              <a:tabLst>
                <a:tab algn="l" pos="0"/>
              </a:tabLst>
            </a:pPr>
            <a:endParaRPr b="0" lang="en-IN" sz="1400" strike="noStrike" u="none">
              <a:solidFill>
                <a:srgbClr val="ffffff"/>
              </a:solidFill>
              <a:uFillTx/>
              <a:latin typeface="Arial"/>
            </a:endParaRPr>
          </a:p>
        </p:txBody>
      </p:sp>
      <p:sp>
        <p:nvSpPr>
          <p:cNvPr id="259" name="Google Shape;68;p15"/>
          <p:cNvSpPr/>
          <p:nvPr/>
        </p:nvSpPr>
        <p:spPr>
          <a:xfrm>
            <a:off x="0" y="4750560"/>
            <a:ext cx="9140040" cy="45360"/>
          </a:xfrm>
          <a:prstGeom prst="rect">
            <a:avLst/>
          </a:prstGeom>
          <a:solidFill>
            <a:schemeClr val="accent1"/>
          </a:solidFill>
          <a:ln w="0">
            <a:noFill/>
          </a:ln>
        </p:spPr>
        <p:style>
          <a:lnRef idx="0"/>
          <a:fillRef idx="0"/>
          <a:effectRef idx="0"/>
          <a:fontRef idx="minor"/>
        </p:style>
        <p:txBody>
          <a:bodyPr lIns="67680" rIns="67680" tIns="15480" bIns="15480" anchor="t">
            <a:noAutofit/>
          </a:bodyPr>
          <a:p>
            <a:pPr>
              <a:lnSpc>
                <a:spcPct val="100000"/>
              </a:lnSpc>
              <a:tabLst>
                <a:tab algn="l" pos="0"/>
              </a:tabLst>
            </a:pPr>
            <a:endParaRPr b="0" lang="en-IN" sz="1400" strike="noStrike" u="none">
              <a:solidFill>
                <a:srgbClr val="ffffff"/>
              </a:solidFill>
              <a:uFillTx/>
              <a:latin typeface="Arial"/>
            </a:endParaRPr>
          </a:p>
        </p:txBody>
      </p:sp>
      <p:cxnSp>
        <p:nvCxnSpPr>
          <p:cNvPr id="260" name="Google Shape;69;p15"/>
          <p:cNvCxnSpPr/>
          <p:nvPr/>
        </p:nvCxnSpPr>
        <p:spPr>
          <a:xfrm>
            <a:off x="894960" y="1303200"/>
            <a:ext cx="7479360" cy="4320"/>
          </a:xfrm>
          <a:prstGeom prst="straightConnector1">
            <a:avLst/>
          </a:prstGeom>
          <a:ln w="9525">
            <a:solidFill>
              <a:srgbClr val="7f7f7f"/>
            </a:solidFill>
            <a:round/>
          </a:ln>
        </p:spPr>
      </p:cxnSp>
      <p:sp>
        <p:nvSpPr>
          <p:cNvPr id="261"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62"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63" name="PlaceHolder 3"/>
          <p:cNvSpPr>
            <a:spLocks noGrp="1"/>
          </p:cNvSpPr>
          <p:nvPr>
            <p:ph type="ftr" idx="81"/>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264" name="PlaceHolder 4"/>
          <p:cNvSpPr>
            <a:spLocks noGrp="1"/>
          </p:cNvSpPr>
          <p:nvPr>
            <p:ph type="sldNum" idx="82"/>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D965FD62-EDDE-47A1-99B9-E4C8131D216B}"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265" name="PlaceHolder 5"/>
          <p:cNvSpPr>
            <a:spLocks noGrp="1"/>
          </p:cNvSpPr>
          <p:nvPr>
            <p:ph type="dt" idx="83"/>
          </p:nvPr>
        </p:nvSpPr>
        <p:spPr>
          <a:xfrm>
            <a:off x="0" y="4844880"/>
            <a:ext cx="730440" cy="269640"/>
          </a:xfrm>
          <a:prstGeom prst="rect">
            <a:avLst/>
          </a:prstGeom>
          <a:noFill/>
          <a:ln w="0">
            <a:noFill/>
          </a:ln>
        </p:spPr>
        <p:txBody>
          <a:bodyPr lIns="67680" rIns="67680" tIns="33840" bIns="3384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721" r:id="rId2"/>
  </p:sldLayoutIdLst>
</p:sldMaster>
</file>

<file path=ppt/slideMasters/slideMaster3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8" name="Google Shape;67;p15"/>
          <p:cNvSpPr/>
          <p:nvPr/>
        </p:nvSpPr>
        <p:spPr>
          <a:xfrm>
            <a:off x="0" y="4800600"/>
            <a:ext cx="9140040" cy="338760"/>
          </a:xfrm>
          <a:prstGeom prst="rect">
            <a:avLst/>
          </a:prstGeom>
          <a:solidFill>
            <a:schemeClr val="accent2"/>
          </a:solidFill>
          <a:ln w="0">
            <a:noFill/>
          </a:ln>
        </p:spPr>
        <p:style>
          <a:lnRef idx="0"/>
          <a:fillRef idx="0"/>
          <a:effectRef idx="0"/>
          <a:fontRef idx="minor"/>
        </p:style>
        <p:txBody>
          <a:bodyPr lIns="67680" rIns="67680" tIns="33840" bIns="33840" anchor="t">
            <a:noAutofit/>
          </a:bodyPr>
          <a:p>
            <a:pPr>
              <a:lnSpc>
                <a:spcPct val="100000"/>
              </a:lnSpc>
              <a:tabLst>
                <a:tab algn="l" pos="0"/>
              </a:tabLst>
            </a:pPr>
            <a:endParaRPr b="0" lang="en-IN" sz="1400" strike="noStrike" u="none">
              <a:solidFill>
                <a:srgbClr val="ffffff"/>
              </a:solidFill>
              <a:uFillTx/>
              <a:latin typeface="Arial"/>
            </a:endParaRPr>
          </a:p>
        </p:txBody>
      </p:sp>
      <p:sp>
        <p:nvSpPr>
          <p:cNvPr id="269" name="Google Shape;68;p15"/>
          <p:cNvSpPr/>
          <p:nvPr/>
        </p:nvSpPr>
        <p:spPr>
          <a:xfrm>
            <a:off x="0" y="4750560"/>
            <a:ext cx="9140040" cy="45360"/>
          </a:xfrm>
          <a:prstGeom prst="rect">
            <a:avLst/>
          </a:prstGeom>
          <a:solidFill>
            <a:schemeClr val="accent1"/>
          </a:solidFill>
          <a:ln w="0">
            <a:noFill/>
          </a:ln>
        </p:spPr>
        <p:style>
          <a:lnRef idx="0"/>
          <a:fillRef idx="0"/>
          <a:effectRef idx="0"/>
          <a:fontRef idx="minor"/>
        </p:style>
        <p:txBody>
          <a:bodyPr lIns="67680" rIns="67680" tIns="15480" bIns="15480" anchor="t">
            <a:noAutofit/>
          </a:bodyPr>
          <a:p>
            <a:pPr>
              <a:lnSpc>
                <a:spcPct val="100000"/>
              </a:lnSpc>
              <a:tabLst>
                <a:tab algn="l" pos="0"/>
              </a:tabLst>
            </a:pPr>
            <a:endParaRPr b="0" lang="en-IN" sz="1400" strike="noStrike" u="none">
              <a:solidFill>
                <a:srgbClr val="ffffff"/>
              </a:solidFill>
              <a:uFillTx/>
              <a:latin typeface="Arial"/>
            </a:endParaRPr>
          </a:p>
        </p:txBody>
      </p:sp>
      <p:cxnSp>
        <p:nvCxnSpPr>
          <p:cNvPr id="270" name="Google Shape;69;p15"/>
          <p:cNvCxnSpPr/>
          <p:nvPr/>
        </p:nvCxnSpPr>
        <p:spPr>
          <a:xfrm>
            <a:off x="894960" y="1303200"/>
            <a:ext cx="7479360" cy="4320"/>
          </a:xfrm>
          <a:prstGeom prst="straightConnector1">
            <a:avLst/>
          </a:prstGeom>
          <a:ln w="9525">
            <a:solidFill>
              <a:srgbClr val="7f7f7f"/>
            </a:solidFill>
            <a:round/>
          </a:ln>
        </p:spPr>
      </p:cxnSp>
      <p:sp>
        <p:nvSpPr>
          <p:cNvPr id="271"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72" name="PlaceHolder 2"/>
          <p:cNvSpPr>
            <a:spLocks noGrp="1"/>
          </p:cNvSpPr>
          <p:nvPr>
            <p:ph type="ftr" idx="84"/>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273" name="PlaceHolder 3"/>
          <p:cNvSpPr>
            <a:spLocks noGrp="1"/>
          </p:cNvSpPr>
          <p:nvPr>
            <p:ph type="sldNum" idx="85"/>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68CF85D8-E96A-409F-B54C-62F1C9B040E7}"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274" name="PlaceHolder 4"/>
          <p:cNvSpPr>
            <a:spLocks noGrp="1"/>
          </p:cNvSpPr>
          <p:nvPr>
            <p:ph type="dt" idx="86"/>
          </p:nvPr>
        </p:nvSpPr>
        <p:spPr>
          <a:xfrm>
            <a:off x="0" y="4844880"/>
            <a:ext cx="730440" cy="269640"/>
          </a:xfrm>
          <a:prstGeom prst="rect">
            <a:avLst/>
          </a:prstGeom>
          <a:noFill/>
          <a:ln w="0">
            <a:noFill/>
          </a:ln>
        </p:spPr>
        <p:txBody>
          <a:bodyPr lIns="67680" rIns="67680" tIns="33840" bIns="3384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723" r:id="rId2"/>
  </p:sldLayoutIdLst>
</p:sldMaster>
</file>

<file path=ppt/slideMasters/slideMaster3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6" name="Google Shape;67;p15"/>
          <p:cNvSpPr/>
          <p:nvPr/>
        </p:nvSpPr>
        <p:spPr>
          <a:xfrm>
            <a:off x="0" y="4800600"/>
            <a:ext cx="9140040" cy="338760"/>
          </a:xfrm>
          <a:prstGeom prst="rect">
            <a:avLst/>
          </a:prstGeom>
          <a:solidFill>
            <a:schemeClr val="accent2"/>
          </a:solidFill>
          <a:ln w="0">
            <a:noFill/>
          </a:ln>
        </p:spPr>
        <p:style>
          <a:lnRef idx="0"/>
          <a:fillRef idx="0"/>
          <a:effectRef idx="0"/>
          <a:fontRef idx="minor"/>
        </p:style>
        <p:txBody>
          <a:bodyPr lIns="67680" rIns="67680" tIns="33840" bIns="33840" anchor="t">
            <a:noAutofit/>
          </a:bodyPr>
          <a:p>
            <a:pPr>
              <a:lnSpc>
                <a:spcPct val="100000"/>
              </a:lnSpc>
              <a:tabLst>
                <a:tab algn="l" pos="0"/>
              </a:tabLst>
            </a:pPr>
            <a:endParaRPr b="0" lang="en-IN" sz="1400" strike="noStrike" u="none">
              <a:solidFill>
                <a:srgbClr val="ffffff"/>
              </a:solidFill>
              <a:uFillTx/>
              <a:latin typeface="Arial"/>
            </a:endParaRPr>
          </a:p>
        </p:txBody>
      </p:sp>
      <p:sp>
        <p:nvSpPr>
          <p:cNvPr id="277" name="Google Shape;68;p15"/>
          <p:cNvSpPr/>
          <p:nvPr/>
        </p:nvSpPr>
        <p:spPr>
          <a:xfrm>
            <a:off x="0" y="4750560"/>
            <a:ext cx="9140040" cy="45360"/>
          </a:xfrm>
          <a:prstGeom prst="rect">
            <a:avLst/>
          </a:prstGeom>
          <a:solidFill>
            <a:schemeClr val="accent1"/>
          </a:solidFill>
          <a:ln w="0">
            <a:noFill/>
          </a:ln>
        </p:spPr>
        <p:style>
          <a:lnRef idx="0"/>
          <a:fillRef idx="0"/>
          <a:effectRef idx="0"/>
          <a:fontRef idx="minor"/>
        </p:style>
        <p:txBody>
          <a:bodyPr lIns="67680" rIns="67680" tIns="15480" bIns="15480" anchor="t">
            <a:noAutofit/>
          </a:bodyPr>
          <a:p>
            <a:pPr>
              <a:lnSpc>
                <a:spcPct val="100000"/>
              </a:lnSpc>
              <a:tabLst>
                <a:tab algn="l" pos="0"/>
              </a:tabLst>
            </a:pPr>
            <a:endParaRPr b="0" lang="en-IN" sz="1400" strike="noStrike" u="none">
              <a:solidFill>
                <a:srgbClr val="ffffff"/>
              </a:solidFill>
              <a:uFillTx/>
              <a:latin typeface="Arial"/>
            </a:endParaRPr>
          </a:p>
        </p:txBody>
      </p:sp>
      <p:cxnSp>
        <p:nvCxnSpPr>
          <p:cNvPr id="278" name="Google Shape;69;p15"/>
          <p:cNvCxnSpPr/>
          <p:nvPr/>
        </p:nvCxnSpPr>
        <p:spPr>
          <a:xfrm>
            <a:off x="894960" y="1303200"/>
            <a:ext cx="7479360" cy="4320"/>
          </a:xfrm>
          <a:prstGeom prst="straightConnector1">
            <a:avLst/>
          </a:prstGeom>
          <a:ln w="9525">
            <a:solidFill>
              <a:srgbClr val="7f7f7f"/>
            </a:solidFill>
            <a:round/>
          </a:ln>
        </p:spPr>
      </p:cxnSp>
      <p:sp>
        <p:nvSpPr>
          <p:cNvPr id="27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80"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81"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82" name="PlaceHolder 4"/>
          <p:cNvSpPr>
            <a:spLocks noGrp="1"/>
          </p:cNvSpPr>
          <p:nvPr>
            <p:ph type="ftr" idx="87"/>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283" name="PlaceHolder 5"/>
          <p:cNvSpPr>
            <a:spLocks noGrp="1"/>
          </p:cNvSpPr>
          <p:nvPr>
            <p:ph type="sldNum" idx="88"/>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FE3B8AF7-1CED-41C0-B4BC-27C4BCCBC121}"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284" name="PlaceHolder 6"/>
          <p:cNvSpPr>
            <a:spLocks noGrp="1"/>
          </p:cNvSpPr>
          <p:nvPr>
            <p:ph type="dt" idx="89"/>
          </p:nvPr>
        </p:nvSpPr>
        <p:spPr>
          <a:xfrm>
            <a:off x="0" y="4844880"/>
            <a:ext cx="730440" cy="269640"/>
          </a:xfrm>
          <a:prstGeom prst="rect">
            <a:avLst/>
          </a:prstGeom>
          <a:noFill/>
          <a:ln w="0">
            <a:noFill/>
          </a:ln>
        </p:spPr>
        <p:txBody>
          <a:bodyPr lIns="67680" rIns="67680" tIns="33840" bIns="3384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725" r:id="rId2"/>
  </p:sldLayoutIdLst>
</p:sldMaster>
</file>

<file path=ppt/slideMasters/slideMaster3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8" name="Google Shape;67;p15"/>
          <p:cNvSpPr/>
          <p:nvPr/>
        </p:nvSpPr>
        <p:spPr>
          <a:xfrm>
            <a:off x="0" y="4800600"/>
            <a:ext cx="9140040" cy="338760"/>
          </a:xfrm>
          <a:prstGeom prst="rect">
            <a:avLst/>
          </a:prstGeom>
          <a:solidFill>
            <a:schemeClr val="accent2"/>
          </a:solidFill>
          <a:ln w="0">
            <a:noFill/>
          </a:ln>
        </p:spPr>
        <p:style>
          <a:lnRef idx="0"/>
          <a:fillRef idx="0"/>
          <a:effectRef idx="0"/>
          <a:fontRef idx="minor"/>
        </p:style>
        <p:txBody>
          <a:bodyPr lIns="67680" rIns="67680" tIns="33840" bIns="33840" anchor="t">
            <a:noAutofit/>
          </a:bodyPr>
          <a:p>
            <a:pPr>
              <a:lnSpc>
                <a:spcPct val="100000"/>
              </a:lnSpc>
              <a:tabLst>
                <a:tab algn="l" pos="0"/>
              </a:tabLst>
            </a:pPr>
            <a:endParaRPr b="0" lang="en-IN" sz="1400" strike="noStrike" u="none">
              <a:solidFill>
                <a:srgbClr val="ffffff"/>
              </a:solidFill>
              <a:uFillTx/>
              <a:latin typeface="Arial"/>
            </a:endParaRPr>
          </a:p>
        </p:txBody>
      </p:sp>
      <p:sp>
        <p:nvSpPr>
          <p:cNvPr id="289" name="Google Shape;68;p15"/>
          <p:cNvSpPr/>
          <p:nvPr/>
        </p:nvSpPr>
        <p:spPr>
          <a:xfrm>
            <a:off x="0" y="4750560"/>
            <a:ext cx="9140040" cy="45360"/>
          </a:xfrm>
          <a:prstGeom prst="rect">
            <a:avLst/>
          </a:prstGeom>
          <a:solidFill>
            <a:schemeClr val="accent1"/>
          </a:solidFill>
          <a:ln w="0">
            <a:noFill/>
          </a:ln>
        </p:spPr>
        <p:style>
          <a:lnRef idx="0"/>
          <a:fillRef idx="0"/>
          <a:effectRef idx="0"/>
          <a:fontRef idx="minor"/>
        </p:style>
        <p:txBody>
          <a:bodyPr lIns="67680" rIns="67680" tIns="15480" bIns="15480" anchor="t">
            <a:noAutofit/>
          </a:bodyPr>
          <a:p>
            <a:pPr>
              <a:lnSpc>
                <a:spcPct val="100000"/>
              </a:lnSpc>
              <a:tabLst>
                <a:tab algn="l" pos="0"/>
              </a:tabLst>
            </a:pPr>
            <a:endParaRPr b="0" lang="en-IN" sz="1400" strike="noStrike" u="none">
              <a:solidFill>
                <a:srgbClr val="ffffff"/>
              </a:solidFill>
              <a:uFillTx/>
              <a:latin typeface="Arial"/>
            </a:endParaRPr>
          </a:p>
        </p:txBody>
      </p:sp>
      <p:cxnSp>
        <p:nvCxnSpPr>
          <p:cNvPr id="290" name="Google Shape;69;p15"/>
          <p:cNvCxnSpPr/>
          <p:nvPr/>
        </p:nvCxnSpPr>
        <p:spPr>
          <a:xfrm>
            <a:off x="894960" y="1303200"/>
            <a:ext cx="7479360" cy="4320"/>
          </a:xfrm>
          <a:prstGeom prst="straightConnector1">
            <a:avLst/>
          </a:prstGeom>
          <a:ln w="9525">
            <a:solidFill>
              <a:srgbClr val="7f7f7f"/>
            </a:solidFill>
            <a:round/>
          </a:ln>
        </p:spPr>
      </p:cxnSp>
      <p:sp>
        <p:nvSpPr>
          <p:cNvPr id="291"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92" name="PlaceHolder 2"/>
          <p:cNvSpPr>
            <a:spLocks noGrp="1"/>
          </p:cNvSpPr>
          <p:nvPr>
            <p:ph type="ftr" idx="90"/>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293" name="PlaceHolder 3"/>
          <p:cNvSpPr>
            <a:spLocks noGrp="1"/>
          </p:cNvSpPr>
          <p:nvPr>
            <p:ph type="sldNum" idx="91"/>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E009E237-6FB4-41F5-AAEC-D2FF606FD5BB}"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294" name="PlaceHolder 4"/>
          <p:cNvSpPr>
            <a:spLocks noGrp="1"/>
          </p:cNvSpPr>
          <p:nvPr>
            <p:ph type="dt" idx="92"/>
          </p:nvPr>
        </p:nvSpPr>
        <p:spPr>
          <a:xfrm>
            <a:off x="0" y="4844880"/>
            <a:ext cx="730440" cy="269640"/>
          </a:xfrm>
          <a:prstGeom prst="rect">
            <a:avLst/>
          </a:prstGeom>
          <a:noFill/>
          <a:ln w="0">
            <a:noFill/>
          </a:ln>
        </p:spPr>
        <p:txBody>
          <a:bodyPr lIns="67680" rIns="67680" tIns="33840" bIns="3384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727" r:id="rId2"/>
  </p:sldLayoutIdLst>
</p:sldMaster>
</file>

<file path=ppt/slideMasters/slideMaster3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7" name="Google Shape;67;p15"/>
          <p:cNvSpPr/>
          <p:nvPr/>
        </p:nvSpPr>
        <p:spPr>
          <a:xfrm>
            <a:off x="0" y="4800600"/>
            <a:ext cx="9140040" cy="338760"/>
          </a:xfrm>
          <a:prstGeom prst="rect">
            <a:avLst/>
          </a:prstGeom>
          <a:solidFill>
            <a:schemeClr val="accent2"/>
          </a:solidFill>
          <a:ln w="0">
            <a:noFill/>
          </a:ln>
        </p:spPr>
        <p:style>
          <a:lnRef idx="0"/>
          <a:fillRef idx="0"/>
          <a:effectRef idx="0"/>
          <a:fontRef idx="minor"/>
        </p:style>
        <p:txBody>
          <a:bodyPr lIns="67680" rIns="67680" tIns="33840" bIns="33840" anchor="t">
            <a:noAutofit/>
          </a:bodyPr>
          <a:p>
            <a:pPr>
              <a:lnSpc>
                <a:spcPct val="100000"/>
              </a:lnSpc>
              <a:tabLst>
                <a:tab algn="l" pos="0"/>
              </a:tabLst>
            </a:pPr>
            <a:endParaRPr b="0" lang="en-IN" sz="1400" strike="noStrike" u="none">
              <a:solidFill>
                <a:srgbClr val="ffffff"/>
              </a:solidFill>
              <a:uFillTx/>
              <a:latin typeface="Arial"/>
            </a:endParaRPr>
          </a:p>
        </p:txBody>
      </p:sp>
      <p:sp>
        <p:nvSpPr>
          <p:cNvPr id="298" name="Google Shape;68;p15"/>
          <p:cNvSpPr/>
          <p:nvPr/>
        </p:nvSpPr>
        <p:spPr>
          <a:xfrm>
            <a:off x="0" y="4750560"/>
            <a:ext cx="9140040" cy="45360"/>
          </a:xfrm>
          <a:prstGeom prst="rect">
            <a:avLst/>
          </a:prstGeom>
          <a:solidFill>
            <a:schemeClr val="accent1"/>
          </a:solidFill>
          <a:ln w="0">
            <a:noFill/>
          </a:ln>
        </p:spPr>
        <p:style>
          <a:lnRef idx="0"/>
          <a:fillRef idx="0"/>
          <a:effectRef idx="0"/>
          <a:fontRef idx="minor"/>
        </p:style>
        <p:txBody>
          <a:bodyPr lIns="67680" rIns="67680" tIns="15480" bIns="15480" anchor="t">
            <a:noAutofit/>
          </a:bodyPr>
          <a:p>
            <a:pPr>
              <a:lnSpc>
                <a:spcPct val="100000"/>
              </a:lnSpc>
              <a:tabLst>
                <a:tab algn="l" pos="0"/>
              </a:tabLst>
            </a:pPr>
            <a:endParaRPr b="0" lang="en-IN" sz="1400" strike="noStrike" u="none">
              <a:solidFill>
                <a:srgbClr val="ffffff"/>
              </a:solidFill>
              <a:uFillTx/>
              <a:latin typeface="Arial"/>
            </a:endParaRPr>
          </a:p>
        </p:txBody>
      </p:sp>
      <p:cxnSp>
        <p:nvCxnSpPr>
          <p:cNvPr id="299" name="Google Shape;69;p15"/>
          <p:cNvCxnSpPr/>
          <p:nvPr/>
        </p:nvCxnSpPr>
        <p:spPr>
          <a:xfrm>
            <a:off x="894960" y="1303200"/>
            <a:ext cx="7479360" cy="4320"/>
          </a:xfrm>
          <a:prstGeom prst="straightConnector1">
            <a:avLst/>
          </a:prstGeom>
          <a:ln w="9525">
            <a:solidFill>
              <a:srgbClr val="7f7f7f"/>
            </a:solidFill>
            <a:round/>
          </a:ln>
        </p:spPr>
      </p:cxnSp>
      <p:sp>
        <p:nvSpPr>
          <p:cNvPr id="300"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01"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02" name="PlaceHolder 3"/>
          <p:cNvSpPr>
            <a:spLocks noGrp="1"/>
          </p:cNvSpPr>
          <p:nvPr>
            <p:ph type="ftr" idx="93"/>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303" name="PlaceHolder 4"/>
          <p:cNvSpPr>
            <a:spLocks noGrp="1"/>
          </p:cNvSpPr>
          <p:nvPr>
            <p:ph type="sldNum" idx="94"/>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59A56179-BDD9-44FF-9D2E-88DFC7276BDF}"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304" name="PlaceHolder 5"/>
          <p:cNvSpPr>
            <a:spLocks noGrp="1"/>
          </p:cNvSpPr>
          <p:nvPr>
            <p:ph type="dt" idx="95"/>
          </p:nvPr>
        </p:nvSpPr>
        <p:spPr>
          <a:xfrm>
            <a:off x="0" y="4844880"/>
            <a:ext cx="730440" cy="269640"/>
          </a:xfrm>
          <a:prstGeom prst="rect">
            <a:avLst/>
          </a:prstGeom>
          <a:noFill/>
          <a:ln w="0">
            <a:noFill/>
          </a:ln>
        </p:spPr>
        <p:txBody>
          <a:bodyPr lIns="67680" rIns="67680" tIns="33840" bIns="3384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729"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 name="PlaceHolder 1"/>
          <p:cNvSpPr>
            <a:spLocks noGrp="1"/>
          </p:cNvSpPr>
          <p:nvPr>
            <p:ph type="sldNum" idx="4"/>
          </p:nvPr>
        </p:nvSpPr>
        <p:spPr>
          <a:xfrm>
            <a:off x="8472600" y="4663080"/>
            <a:ext cx="544680" cy="3895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trike="noStrike" u="none">
                <a:solidFill>
                  <a:schemeClr val="dk2"/>
                </a:solidFill>
                <a:uFillTx/>
                <a:latin typeface="Arial"/>
                <a:ea typeface="Arial"/>
              </a:defRPr>
            </a:lvl1pPr>
          </a:lstStyle>
          <a:p>
            <a:pPr indent="0" algn="r">
              <a:lnSpc>
                <a:spcPct val="100000"/>
              </a:lnSpc>
              <a:buNone/>
              <a:tabLst>
                <a:tab algn="l" pos="0"/>
              </a:tabLst>
            </a:pPr>
            <a:fld id="{48DA92C7-6775-438F-9543-9ED4B0EED03D}" type="slidenum">
              <a:rPr b="0" lang="en" sz="1000" strike="noStrike" u="none">
                <a:solidFill>
                  <a:schemeClr val="dk2"/>
                </a:solidFill>
                <a:uFillTx/>
                <a:latin typeface="Arial"/>
                <a:ea typeface="Arial"/>
              </a:rPr>
              <a:t>1</a:t>
            </a:fld>
            <a:endParaRPr b="0" lang="en-IN"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5" r:id="rId2"/>
  </p:sldLayoutIdLst>
</p:sldMaster>
</file>

<file path=ppt/slideMasters/slideMaster4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7" name="Google Shape;67;p15"/>
          <p:cNvSpPr/>
          <p:nvPr/>
        </p:nvSpPr>
        <p:spPr>
          <a:xfrm>
            <a:off x="0" y="4800600"/>
            <a:ext cx="9140040" cy="338760"/>
          </a:xfrm>
          <a:prstGeom prst="rect">
            <a:avLst/>
          </a:prstGeom>
          <a:solidFill>
            <a:schemeClr val="accent2"/>
          </a:solidFill>
          <a:ln w="0">
            <a:noFill/>
          </a:ln>
        </p:spPr>
        <p:style>
          <a:lnRef idx="0"/>
          <a:fillRef idx="0"/>
          <a:effectRef idx="0"/>
          <a:fontRef idx="minor"/>
        </p:style>
        <p:txBody>
          <a:bodyPr lIns="67680" rIns="67680" tIns="33840" bIns="33840" anchor="t">
            <a:noAutofit/>
          </a:bodyPr>
          <a:p>
            <a:pPr>
              <a:lnSpc>
                <a:spcPct val="100000"/>
              </a:lnSpc>
              <a:tabLst>
                <a:tab algn="l" pos="0"/>
              </a:tabLst>
            </a:pPr>
            <a:endParaRPr b="0" lang="en-IN" sz="1400" strike="noStrike" u="none">
              <a:solidFill>
                <a:srgbClr val="ffffff"/>
              </a:solidFill>
              <a:uFillTx/>
              <a:latin typeface="Arial"/>
            </a:endParaRPr>
          </a:p>
        </p:txBody>
      </p:sp>
      <p:sp>
        <p:nvSpPr>
          <p:cNvPr id="308" name="Google Shape;68;p15"/>
          <p:cNvSpPr/>
          <p:nvPr/>
        </p:nvSpPr>
        <p:spPr>
          <a:xfrm>
            <a:off x="0" y="4750560"/>
            <a:ext cx="9140040" cy="45360"/>
          </a:xfrm>
          <a:prstGeom prst="rect">
            <a:avLst/>
          </a:prstGeom>
          <a:solidFill>
            <a:schemeClr val="accent1"/>
          </a:solidFill>
          <a:ln w="0">
            <a:noFill/>
          </a:ln>
        </p:spPr>
        <p:style>
          <a:lnRef idx="0"/>
          <a:fillRef idx="0"/>
          <a:effectRef idx="0"/>
          <a:fontRef idx="minor"/>
        </p:style>
        <p:txBody>
          <a:bodyPr lIns="67680" rIns="67680" tIns="15480" bIns="15480" anchor="t">
            <a:noAutofit/>
          </a:bodyPr>
          <a:p>
            <a:pPr>
              <a:lnSpc>
                <a:spcPct val="100000"/>
              </a:lnSpc>
              <a:tabLst>
                <a:tab algn="l" pos="0"/>
              </a:tabLst>
            </a:pPr>
            <a:endParaRPr b="0" lang="en-IN" sz="1400" strike="noStrike" u="none">
              <a:solidFill>
                <a:srgbClr val="ffffff"/>
              </a:solidFill>
              <a:uFillTx/>
              <a:latin typeface="Arial"/>
            </a:endParaRPr>
          </a:p>
        </p:txBody>
      </p:sp>
      <p:cxnSp>
        <p:nvCxnSpPr>
          <p:cNvPr id="309" name="Google Shape;69;p15"/>
          <p:cNvCxnSpPr/>
          <p:nvPr/>
        </p:nvCxnSpPr>
        <p:spPr>
          <a:xfrm>
            <a:off x="894960" y="1303200"/>
            <a:ext cx="7479360" cy="4320"/>
          </a:xfrm>
          <a:prstGeom prst="straightConnector1">
            <a:avLst/>
          </a:prstGeom>
          <a:ln w="9525">
            <a:solidFill>
              <a:srgbClr val="7f7f7f"/>
            </a:solidFill>
            <a:round/>
          </a:ln>
        </p:spPr>
      </p:cxnSp>
      <p:sp>
        <p:nvSpPr>
          <p:cNvPr id="310"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11" name="PlaceHolder 2"/>
          <p:cNvSpPr>
            <a:spLocks noGrp="1"/>
          </p:cNvSpPr>
          <p:nvPr>
            <p:ph type="ftr" idx="96"/>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312" name="PlaceHolder 3"/>
          <p:cNvSpPr>
            <a:spLocks noGrp="1"/>
          </p:cNvSpPr>
          <p:nvPr>
            <p:ph type="sldNum" idx="97"/>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00E3B818-DED5-45C6-91F5-BEE4D34DE8E2}"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313" name="PlaceHolder 4"/>
          <p:cNvSpPr>
            <a:spLocks noGrp="1"/>
          </p:cNvSpPr>
          <p:nvPr>
            <p:ph type="dt" idx="98"/>
          </p:nvPr>
        </p:nvSpPr>
        <p:spPr>
          <a:xfrm>
            <a:off x="0" y="4844880"/>
            <a:ext cx="730440" cy="269640"/>
          </a:xfrm>
          <a:prstGeom prst="rect">
            <a:avLst/>
          </a:prstGeom>
          <a:noFill/>
          <a:ln w="0">
            <a:noFill/>
          </a:ln>
        </p:spPr>
        <p:txBody>
          <a:bodyPr lIns="67680" rIns="67680" tIns="33840" bIns="3384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731" r:id="rId2"/>
  </p:sldLayoutIdLst>
</p:sldMaster>
</file>

<file path=ppt/slideMasters/slideMaster4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5" name="Google Shape;67;p15"/>
          <p:cNvSpPr/>
          <p:nvPr/>
        </p:nvSpPr>
        <p:spPr>
          <a:xfrm>
            <a:off x="0" y="4800600"/>
            <a:ext cx="9140040" cy="338760"/>
          </a:xfrm>
          <a:prstGeom prst="rect">
            <a:avLst/>
          </a:prstGeom>
          <a:solidFill>
            <a:schemeClr val="accent2"/>
          </a:solidFill>
          <a:ln w="0">
            <a:noFill/>
          </a:ln>
        </p:spPr>
        <p:style>
          <a:lnRef idx="0"/>
          <a:fillRef idx="0"/>
          <a:effectRef idx="0"/>
          <a:fontRef idx="minor"/>
        </p:style>
        <p:txBody>
          <a:bodyPr lIns="67680" rIns="67680" tIns="33840" bIns="33840" anchor="t">
            <a:noAutofit/>
          </a:bodyPr>
          <a:p>
            <a:pPr>
              <a:lnSpc>
                <a:spcPct val="100000"/>
              </a:lnSpc>
              <a:tabLst>
                <a:tab algn="l" pos="0"/>
              </a:tabLst>
            </a:pPr>
            <a:endParaRPr b="0" lang="en-IN" sz="1400" strike="noStrike" u="none">
              <a:solidFill>
                <a:srgbClr val="ffffff"/>
              </a:solidFill>
              <a:uFillTx/>
              <a:latin typeface="Arial"/>
            </a:endParaRPr>
          </a:p>
        </p:txBody>
      </p:sp>
      <p:sp>
        <p:nvSpPr>
          <p:cNvPr id="316" name="Google Shape;68;p15"/>
          <p:cNvSpPr/>
          <p:nvPr/>
        </p:nvSpPr>
        <p:spPr>
          <a:xfrm>
            <a:off x="0" y="4750560"/>
            <a:ext cx="9140040" cy="45360"/>
          </a:xfrm>
          <a:prstGeom prst="rect">
            <a:avLst/>
          </a:prstGeom>
          <a:solidFill>
            <a:schemeClr val="accent1"/>
          </a:solidFill>
          <a:ln w="0">
            <a:noFill/>
          </a:ln>
        </p:spPr>
        <p:style>
          <a:lnRef idx="0"/>
          <a:fillRef idx="0"/>
          <a:effectRef idx="0"/>
          <a:fontRef idx="minor"/>
        </p:style>
        <p:txBody>
          <a:bodyPr lIns="67680" rIns="67680" tIns="15480" bIns="15480" anchor="t">
            <a:noAutofit/>
          </a:bodyPr>
          <a:p>
            <a:pPr>
              <a:lnSpc>
                <a:spcPct val="100000"/>
              </a:lnSpc>
              <a:tabLst>
                <a:tab algn="l" pos="0"/>
              </a:tabLst>
            </a:pPr>
            <a:endParaRPr b="0" lang="en-IN" sz="1400" strike="noStrike" u="none">
              <a:solidFill>
                <a:srgbClr val="ffffff"/>
              </a:solidFill>
              <a:uFillTx/>
              <a:latin typeface="Arial"/>
            </a:endParaRPr>
          </a:p>
        </p:txBody>
      </p:sp>
      <p:cxnSp>
        <p:nvCxnSpPr>
          <p:cNvPr id="317" name="Google Shape;69;p15"/>
          <p:cNvCxnSpPr/>
          <p:nvPr/>
        </p:nvCxnSpPr>
        <p:spPr>
          <a:xfrm>
            <a:off x="894960" y="1303200"/>
            <a:ext cx="7479360" cy="4320"/>
          </a:xfrm>
          <a:prstGeom prst="straightConnector1">
            <a:avLst/>
          </a:prstGeom>
          <a:ln w="9525">
            <a:solidFill>
              <a:srgbClr val="7f7f7f"/>
            </a:solidFill>
            <a:round/>
          </a:ln>
        </p:spPr>
      </p:cxnSp>
      <p:sp>
        <p:nvSpPr>
          <p:cNvPr id="318"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19"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20"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21" name="PlaceHolder 4"/>
          <p:cNvSpPr>
            <a:spLocks noGrp="1"/>
          </p:cNvSpPr>
          <p:nvPr>
            <p:ph type="ftr" idx="99"/>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322" name="PlaceHolder 5"/>
          <p:cNvSpPr>
            <a:spLocks noGrp="1"/>
          </p:cNvSpPr>
          <p:nvPr>
            <p:ph type="sldNum" idx="100"/>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B972CC3A-E578-47FA-8943-D8376E86AFC5}"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323" name="PlaceHolder 6"/>
          <p:cNvSpPr>
            <a:spLocks noGrp="1"/>
          </p:cNvSpPr>
          <p:nvPr>
            <p:ph type="dt" idx="101"/>
          </p:nvPr>
        </p:nvSpPr>
        <p:spPr>
          <a:xfrm>
            <a:off x="0" y="4844880"/>
            <a:ext cx="730440" cy="269640"/>
          </a:xfrm>
          <a:prstGeom prst="rect">
            <a:avLst/>
          </a:prstGeom>
          <a:noFill/>
          <a:ln w="0">
            <a:noFill/>
          </a:ln>
        </p:spPr>
        <p:txBody>
          <a:bodyPr lIns="67680" rIns="67680" tIns="33840" bIns="3384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733" r:id="rId2"/>
  </p:sldLayoutIdLst>
</p:sldMaster>
</file>

<file path=ppt/slideMasters/slideMaster4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7" name="Google Shape;67;p15"/>
          <p:cNvSpPr/>
          <p:nvPr/>
        </p:nvSpPr>
        <p:spPr>
          <a:xfrm>
            <a:off x="0" y="4800600"/>
            <a:ext cx="9140040" cy="338760"/>
          </a:xfrm>
          <a:prstGeom prst="rect">
            <a:avLst/>
          </a:prstGeom>
          <a:solidFill>
            <a:schemeClr val="accent2"/>
          </a:solidFill>
          <a:ln w="0">
            <a:noFill/>
          </a:ln>
        </p:spPr>
        <p:style>
          <a:lnRef idx="0"/>
          <a:fillRef idx="0"/>
          <a:effectRef idx="0"/>
          <a:fontRef idx="minor"/>
        </p:style>
        <p:txBody>
          <a:bodyPr lIns="67680" rIns="67680" tIns="33840" bIns="33840" anchor="t">
            <a:noAutofit/>
          </a:bodyPr>
          <a:p>
            <a:pPr>
              <a:lnSpc>
                <a:spcPct val="100000"/>
              </a:lnSpc>
              <a:tabLst>
                <a:tab algn="l" pos="0"/>
              </a:tabLst>
            </a:pPr>
            <a:endParaRPr b="0" lang="en-IN" sz="1400" strike="noStrike" u="none">
              <a:solidFill>
                <a:srgbClr val="ffffff"/>
              </a:solidFill>
              <a:uFillTx/>
              <a:latin typeface="Arial"/>
            </a:endParaRPr>
          </a:p>
        </p:txBody>
      </p:sp>
      <p:sp>
        <p:nvSpPr>
          <p:cNvPr id="328" name="Google Shape;68;p15"/>
          <p:cNvSpPr/>
          <p:nvPr/>
        </p:nvSpPr>
        <p:spPr>
          <a:xfrm>
            <a:off x="0" y="4750560"/>
            <a:ext cx="9140040" cy="45360"/>
          </a:xfrm>
          <a:prstGeom prst="rect">
            <a:avLst/>
          </a:prstGeom>
          <a:solidFill>
            <a:schemeClr val="accent1"/>
          </a:solidFill>
          <a:ln w="0">
            <a:noFill/>
          </a:ln>
        </p:spPr>
        <p:style>
          <a:lnRef idx="0"/>
          <a:fillRef idx="0"/>
          <a:effectRef idx="0"/>
          <a:fontRef idx="minor"/>
        </p:style>
        <p:txBody>
          <a:bodyPr lIns="67680" rIns="67680" tIns="15480" bIns="15480" anchor="t">
            <a:noAutofit/>
          </a:bodyPr>
          <a:p>
            <a:pPr>
              <a:lnSpc>
                <a:spcPct val="100000"/>
              </a:lnSpc>
              <a:tabLst>
                <a:tab algn="l" pos="0"/>
              </a:tabLst>
            </a:pPr>
            <a:endParaRPr b="0" lang="en-IN" sz="1400" strike="noStrike" u="none">
              <a:solidFill>
                <a:srgbClr val="ffffff"/>
              </a:solidFill>
              <a:uFillTx/>
              <a:latin typeface="Arial"/>
            </a:endParaRPr>
          </a:p>
        </p:txBody>
      </p:sp>
      <p:cxnSp>
        <p:nvCxnSpPr>
          <p:cNvPr id="329" name="Google Shape;69;p15"/>
          <p:cNvCxnSpPr/>
          <p:nvPr/>
        </p:nvCxnSpPr>
        <p:spPr>
          <a:xfrm>
            <a:off x="894960" y="1303200"/>
            <a:ext cx="7479360" cy="4320"/>
          </a:xfrm>
          <a:prstGeom prst="straightConnector1">
            <a:avLst/>
          </a:prstGeom>
          <a:ln w="9525">
            <a:solidFill>
              <a:srgbClr val="7f7f7f"/>
            </a:solidFill>
            <a:round/>
          </a:ln>
        </p:spPr>
      </p:cxnSp>
      <p:sp>
        <p:nvSpPr>
          <p:cNvPr id="330"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31" name="PlaceHolder 2"/>
          <p:cNvSpPr>
            <a:spLocks noGrp="1"/>
          </p:cNvSpPr>
          <p:nvPr>
            <p:ph type="ftr" idx="102"/>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332" name="PlaceHolder 3"/>
          <p:cNvSpPr>
            <a:spLocks noGrp="1"/>
          </p:cNvSpPr>
          <p:nvPr>
            <p:ph type="sldNum" idx="103"/>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5397EE5F-B3CC-45E7-A37D-B2F5FDDDEDE6}"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333" name="PlaceHolder 4"/>
          <p:cNvSpPr>
            <a:spLocks noGrp="1"/>
          </p:cNvSpPr>
          <p:nvPr>
            <p:ph type="dt" idx="104"/>
          </p:nvPr>
        </p:nvSpPr>
        <p:spPr>
          <a:xfrm>
            <a:off x="0" y="4844880"/>
            <a:ext cx="730440" cy="269640"/>
          </a:xfrm>
          <a:prstGeom prst="rect">
            <a:avLst/>
          </a:prstGeom>
          <a:noFill/>
          <a:ln w="0">
            <a:noFill/>
          </a:ln>
        </p:spPr>
        <p:txBody>
          <a:bodyPr lIns="67680" rIns="67680" tIns="33840" bIns="3384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735" r:id="rId2"/>
  </p:sldLayoutIdLst>
</p:sldMaster>
</file>

<file path=ppt/slideMasters/slideMaster4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6" name="Google Shape;67;p15"/>
          <p:cNvSpPr/>
          <p:nvPr/>
        </p:nvSpPr>
        <p:spPr>
          <a:xfrm>
            <a:off x="0" y="4800600"/>
            <a:ext cx="9140040" cy="338760"/>
          </a:xfrm>
          <a:prstGeom prst="rect">
            <a:avLst/>
          </a:prstGeom>
          <a:solidFill>
            <a:schemeClr val="accent2"/>
          </a:solidFill>
          <a:ln w="0">
            <a:noFill/>
          </a:ln>
        </p:spPr>
        <p:style>
          <a:lnRef idx="0"/>
          <a:fillRef idx="0"/>
          <a:effectRef idx="0"/>
          <a:fontRef idx="minor"/>
        </p:style>
        <p:txBody>
          <a:bodyPr lIns="67680" rIns="67680" tIns="33840" bIns="33840" anchor="t">
            <a:noAutofit/>
          </a:bodyPr>
          <a:p>
            <a:pPr>
              <a:lnSpc>
                <a:spcPct val="100000"/>
              </a:lnSpc>
              <a:tabLst>
                <a:tab algn="l" pos="0"/>
              </a:tabLst>
            </a:pPr>
            <a:endParaRPr b="0" lang="en-IN" sz="1400" strike="noStrike" u="none">
              <a:solidFill>
                <a:srgbClr val="ffffff"/>
              </a:solidFill>
              <a:uFillTx/>
              <a:latin typeface="Arial"/>
            </a:endParaRPr>
          </a:p>
        </p:txBody>
      </p:sp>
      <p:sp>
        <p:nvSpPr>
          <p:cNvPr id="337" name="Google Shape;68;p15"/>
          <p:cNvSpPr/>
          <p:nvPr/>
        </p:nvSpPr>
        <p:spPr>
          <a:xfrm>
            <a:off x="0" y="4750560"/>
            <a:ext cx="9140040" cy="45360"/>
          </a:xfrm>
          <a:prstGeom prst="rect">
            <a:avLst/>
          </a:prstGeom>
          <a:solidFill>
            <a:schemeClr val="accent1"/>
          </a:solidFill>
          <a:ln w="0">
            <a:noFill/>
          </a:ln>
        </p:spPr>
        <p:style>
          <a:lnRef idx="0"/>
          <a:fillRef idx="0"/>
          <a:effectRef idx="0"/>
          <a:fontRef idx="minor"/>
        </p:style>
        <p:txBody>
          <a:bodyPr lIns="67680" rIns="67680" tIns="15480" bIns="15480" anchor="t">
            <a:noAutofit/>
          </a:bodyPr>
          <a:p>
            <a:pPr>
              <a:lnSpc>
                <a:spcPct val="100000"/>
              </a:lnSpc>
              <a:tabLst>
                <a:tab algn="l" pos="0"/>
              </a:tabLst>
            </a:pPr>
            <a:endParaRPr b="0" lang="en-IN" sz="1400" strike="noStrike" u="none">
              <a:solidFill>
                <a:srgbClr val="ffffff"/>
              </a:solidFill>
              <a:uFillTx/>
              <a:latin typeface="Arial"/>
            </a:endParaRPr>
          </a:p>
        </p:txBody>
      </p:sp>
      <p:cxnSp>
        <p:nvCxnSpPr>
          <p:cNvPr id="338" name="Google Shape;69;p15"/>
          <p:cNvCxnSpPr/>
          <p:nvPr/>
        </p:nvCxnSpPr>
        <p:spPr>
          <a:xfrm>
            <a:off x="894960" y="1303200"/>
            <a:ext cx="7479360" cy="4320"/>
          </a:xfrm>
          <a:prstGeom prst="straightConnector1">
            <a:avLst/>
          </a:prstGeom>
          <a:ln w="9525">
            <a:solidFill>
              <a:srgbClr val="7f7f7f"/>
            </a:solidFill>
            <a:round/>
          </a:ln>
        </p:spPr>
      </p:cxnSp>
      <p:sp>
        <p:nvSpPr>
          <p:cNvPr id="33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40"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41" name="PlaceHolder 3"/>
          <p:cNvSpPr>
            <a:spLocks noGrp="1"/>
          </p:cNvSpPr>
          <p:nvPr>
            <p:ph type="ftr" idx="105"/>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342" name="PlaceHolder 4"/>
          <p:cNvSpPr>
            <a:spLocks noGrp="1"/>
          </p:cNvSpPr>
          <p:nvPr>
            <p:ph type="sldNum" idx="106"/>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59B4019F-9361-487B-AADE-16167AA9658F}"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343" name="PlaceHolder 5"/>
          <p:cNvSpPr>
            <a:spLocks noGrp="1"/>
          </p:cNvSpPr>
          <p:nvPr>
            <p:ph type="dt" idx="107"/>
          </p:nvPr>
        </p:nvSpPr>
        <p:spPr>
          <a:xfrm>
            <a:off x="0" y="4844880"/>
            <a:ext cx="730440" cy="269640"/>
          </a:xfrm>
          <a:prstGeom prst="rect">
            <a:avLst/>
          </a:prstGeom>
          <a:noFill/>
          <a:ln w="0">
            <a:noFill/>
          </a:ln>
        </p:spPr>
        <p:txBody>
          <a:bodyPr lIns="67680" rIns="67680" tIns="33840" bIns="3384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737" r:id="rId2"/>
  </p:sldLayoutIdLst>
</p:sldMaster>
</file>

<file path=ppt/slideMasters/slideMaster4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6" name="Google Shape;67;p15"/>
          <p:cNvSpPr/>
          <p:nvPr/>
        </p:nvSpPr>
        <p:spPr>
          <a:xfrm>
            <a:off x="0" y="4800600"/>
            <a:ext cx="9140040" cy="338760"/>
          </a:xfrm>
          <a:prstGeom prst="rect">
            <a:avLst/>
          </a:prstGeom>
          <a:solidFill>
            <a:schemeClr val="accent2"/>
          </a:solidFill>
          <a:ln w="0">
            <a:noFill/>
          </a:ln>
        </p:spPr>
        <p:style>
          <a:lnRef idx="0"/>
          <a:fillRef idx="0"/>
          <a:effectRef idx="0"/>
          <a:fontRef idx="minor"/>
        </p:style>
        <p:txBody>
          <a:bodyPr lIns="67680" rIns="67680" tIns="33840" bIns="33840" anchor="t">
            <a:noAutofit/>
          </a:bodyPr>
          <a:p>
            <a:pPr>
              <a:lnSpc>
                <a:spcPct val="100000"/>
              </a:lnSpc>
              <a:tabLst>
                <a:tab algn="l" pos="0"/>
              </a:tabLst>
            </a:pPr>
            <a:endParaRPr b="0" lang="en-IN" sz="1400" strike="noStrike" u="none">
              <a:solidFill>
                <a:srgbClr val="ffffff"/>
              </a:solidFill>
              <a:uFillTx/>
              <a:latin typeface="Arial"/>
            </a:endParaRPr>
          </a:p>
        </p:txBody>
      </p:sp>
      <p:sp>
        <p:nvSpPr>
          <p:cNvPr id="347" name="Google Shape;68;p15"/>
          <p:cNvSpPr/>
          <p:nvPr/>
        </p:nvSpPr>
        <p:spPr>
          <a:xfrm>
            <a:off x="0" y="4750560"/>
            <a:ext cx="9140040" cy="45360"/>
          </a:xfrm>
          <a:prstGeom prst="rect">
            <a:avLst/>
          </a:prstGeom>
          <a:solidFill>
            <a:schemeClr val="accent1"/>
          </a:solidFill>
          <a:ln w="0">
            <a:noFill/>
          </a:ln>
        </p:spPr>
        <p:style>
          <a:lnRef idx="0"/>
          <a:fillRef idx="0"/>
          <a:effectRef idx="0"/>
          <a:fontRef idx="minor"/>
        </p:style>
        <p:txBody>
          <a:bodyPr lIns="67680" rIns="67680" tIns="15480" bIns="15480" anchor="t">
            <a:noAutofit/>
          </a:bodyPr>
          <a:p>
            <a:pPr>
              <a:lnSpc>
                <a:spcPct val="100000"/>
              </a:lnSpc>
              <a:tabLst>
                <a:tab algn="l" pos="0"/>
              </a:tabLst>
            </a:pPr>
            <a:endParaRPr b="0" lang="en-IN" sz="1400" strike="noStrike" u="none">
              <a:solidFill>
                <a:srgbClr val="ffffff"/>
              </a:solidFill>
              <a:uFillTx/>
              <a:latin typeface="Arial"/>
            </a:endParaRPr>
          </a:p>
        </p:txBody>
      </p:sp>
      <p:cxnSp>
        <p:nvCxnSpPr>
          <p:cNvPr id="348" name="Google Shape;69;p15"/>
          <p:cNvCxnSpPr/>
          <p:nvPr/>
        </p:nvCxnSpPr>
        <p:spPr>
          <a:xfrm>
            <a:off x="894960" y="1303200"/>
            <a:ext cx="7479360" cy="4320"/>
          </a:xfrm>
          <a:prstGeom prst="straightConnector1">
            <a:avLst/>
          </a:prstGeom>
          <a:ln w="9525">
            <a:solidFill>
              <a:srgbClr val="7f7f7f"/>
            </a:solidFill>
            <a:round/>
          </a:ln>
        </p:spPr>
      </p:cxnSp>
      <p:sp>
        <p:nvSpPr>
          <p:cNvPr id="34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50" name="PlaceHolder 2"/>
          <p:cNvSpPr>
            <a:spLocks noGrp="1"/>
          </p:cNvSpPr>
          <p:nvPr>
            <p:ph type="ftr" idx="108"/>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351" name="PlaceHolder 3"/>
          <p:cNvSpPr>
            <a:spLocks noGrp="1"/>
          </p:cNvSpPr>
          <p:nvPr>
            <p:ph type="sldNum" idx="109"/>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D22424B0-14B4-4216-AE09-114E2933AA5D}"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352" name="PlaceHolder 4"/>
          <p:cNvSpPr>
            <a:spLocks noGrp="1"/>
          </p:cNvSpPr>
          <p:nvPr>
            <p:ph type="dt" idx="110"/>
          </p:nvPr>
        </p:nvSpPr>
        <p:spPr>
          <a:xfrm>
            <a:off x="0" y="4844880"/>
            <a:ext cx="730440" cy="269640"/>
          </a:xfrm>
          <a:prstGeom prst="rect">
            <a:avLst/>
          </a:prstGeom>
          <a:noFill/>
          <a:ln w="0">
            <a:noFill/>
          </a:ln>
        </p:spPr>
        <p:txBody>
          <a:bodyPr lIns="67680" rIns="67680" tIns="33840" bIns="3384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739" r:id="rId2"/>
  </p:sldLayoutIdLst>
</p:sldMaster>
</file>

<file path=ppt/slideMasters/slideMaster4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4" name="Google Shape;67;p15"/>
          <p:cNvSpPr/>
          <p:nvPr/>
        </p:nvSpPr>
        <p:spPr>
          <a:xfrm>
            <a:off x="0" y="4800600"/>
            <a:ext cx="9140040" cy="338760"/>
          </a:xfrm>
          <a:prstGeom prst="rect">
            <a:avLst/>
          </a:prstGeom>
          <a:solidFill>
            <a:schemeClr val="accent2"/>
          </a:solidFill>
          <a:ln w="0">
            <a:noFill/>
          </a:ln>
        </p:spPr>
        <p:style>
          <a:lnRef idx="0"/>
          <a:fillRef idx="0"/>
          <a:effectRef idx="0"/>
          <a:fontRef idx="minor"/>
        </p:style>
        <p:txBody>
          <a:bodyPr lIns="67680" rIns="67680" tIns="33840" bIns="33840" anchor="t">
            <a:noAutofit/>
          </a:bodyPr>
          <a:p>
            <a:pPr>
              <a:lnSpc>
                <a:spcPct val="100000"/>
              </a:lnSpc>
              <a:tabLst>
                <a:tab algn="l" pos="0"/>
              </a:tabLst>
            </a:pPr>
            <a:endParaRPr b="0" lang="en-IN" sz="1400" strike="noStrike" u="none">
              <a:solidFill>
                <a:srgbClr val="ffffff"/>
              </a:solidFill>
              <a:uFillTx/>
              <a:latin typeface="Arial"/>
            </a:endParaRPr>
          </a:p>
        </p:txBody>
      </p:sp>
      <p:sp>
        <p:nvSpPr>
          <p:cNvPr id="355" name="Google Shape;68;p15"/>
          <p:cNvSpPr/>
          <p:nvPr/>
        </p:nvSpPr>
        <p:spPr>
          <a:xfrm>
            <a:off x="0" y="4750560"/>
            <a:ext cx="9140040" cy="45360"/>
          </a:xfrm>
          <a:prstGeom prst="rect">
            <a:avLst/>
          </a:prstGeom>
          <a:solidFill>
            <a:schemeClr val="accent1"/>
          </a:solidFill>
          <a:ln w="0">
            <a:noFill/>
          </a:ln>
        </p:spPr>
        <p:style>
          <a:lnRef idx="0"/>
          <a:fillRef idx="0"/>
          <a:effectRef idx="0"/>
          <a:fontRef idx="minor"/>
        </p:style>
        <p:txBody>
          <a:bodyPr lIns="67680" rIns="67680" tIns="15480" bIns="15480" anchor="t">
            <a:noAutofit/>
          </a:bodyPr>
          <a:p>
            <a:pPr>
              <a:lnSpc>
                <a:spcPct val="100000"/>
              </a:lnSpc>
              <a:tabLst>
                <a:tab algn="l" pos="0"/>
              </a:tabLst>
            </a:pPr>
            <a:endParaRPr b="0" lang="en-IN" sz="1400" strike="noStrike" u="none">
              <a:solidFill>
                <a:srgbClr val="ffffff"/>
              </a:solidFill>
              <a:uFillTx/>
              <a:latin typeface="Arial"/>
            </a:endParaRPr>
          </a:p>
        </p:txBody>
      </p:sp>
      <p:cxnSp>
        <p:nvCxnSpPr>
          <p:cNvPr id="356" name="Google Shape;69;p15"/>
          <p:cNvCxnSpPr/>
          <p:nvPr/>
        </p:nvCxnSpPr>
        <p:spPr>
          <a:xfrm>
            <a:off x="894960" y="1303200"/>
            <a:ext cx="7479360" cy="4320"/>
          </a:xfrm>
          <a:prstGeom prst="straightConnector1">
            <a:avLst/>
          </a:prstGeom>
          <a:ln w="9525">
            <a:solidFill>
              <a:srgbClr val="7f7f7f"/>
            </a:solidFill>
            <a:round/>
          </a:ln>
        </p:spPr>
      </p:cxnSp>
      <p:sp>
        <p:nvSpPr>
          <p:cNvPr id="357"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58"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59"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60" name="PlaceHolder 4"/>
          <p:cNvSpPr>
            <a:spLocks noGrp="1"/>
          </p:cNvSpPr>
          <p:nvPr>
            <p:ph type="ftr" idx="111"/>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361" name="PlaceHolder 5"/>
          <p:cNvSpPr>
            <a:spLocks noGrp="1"/>
          </p:cNvSpPr>
          <p:nvPr>
            <p:ph type="sldNum" idx="112"/>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ABE06622-1788-4A94-BFC9-F17725F64F5D}"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362" name="PlaceHolder 6"/>
          <p:cNvSpPr>
            <a:spLocks noGrp="1"/>
          </p:cNvSpPr>
          <p:nvPr>
            <p:ph type="dt" idx="113"/>
          </p:nvPr>
        </p:nvSpPr>
        <p:spPr>
          <a:xfrm>
            <a:off x="0" y="4844880"/>
            <a:ext cx="730440" cy="269640"/>
          </a:xfrm>
          <a:prstGeom prst="rect">
            <a:avLst/>
          </a:prstGeom>
          <a:noFill/>
          <a:ln w="0">
            <a:noFill/>
          </a:ln>
        </p:spPr>
        <p:txBody>
          <a:bodyPr lIns="67680" rIns="67680" tIns="33840" bIns="3384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741" r:id="rId2"/>
  </p:sldLayoutIdLst>
</p:sldMaster>
</file>

<file path=ppt/slideMasters/slideMaster4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6" name="Google Shape;67;p15"/>
          <p:cNvSpPr/>
          <p:nvPr/>
        </p:nvSpPr>
        <p:spPr>
          <a:xfrm>
            <a:off x="0" y="4800600"/>
            <a:ext cx="9140040" cy="338760"/>
          </a:xfrm>
          <a:prstGeom prst="rect">
            <a:avLst/>
          </a:prstGeom>
          <a:solidFill>
            <a:schemeClr val="accent2"/>
          </a:solidFill>
          <a:ln w="0">
            <a:noFill/>
          </a:ln>
        </p:spPr>
        <p:style>
          <a:lnRef idx="0"/>
          <a:fillRef idx="0"/>
          <a:effectRef idx="0"/>
          <a:fontRef idx="minor"/>
        </p:style>
        <p:txBody>
          <a:bodyPr lIns="67680" rIns="67680" tIns="33840" bIns="33840" anchor="t">
            <a:noAutofit/>
          </a:bodyPr>
          <a:p>
            <a:pPr>
              <a:lnSpc>
                <a:spcPct val="100000"/>
              </a:lnSpc>
              <a:tabLst>
                <a:tab algn="l" pos="0"/>
              </a:tabLst>
            </a:pPr>
            <a:endParaRPr b="0" lang="en-IN" sz="1400" strike="noStrike" u="none">
              <a:solidFill>
                <a:srgbClr val="ffffff"/>
              </a:solidFill>
              <a:uFillTx/>
              <a:latin typeface="Arial"/>
            </a:endParaRPr>
          </a:p>
        </p:txBody>
      </p:sp>
      <p:sp>
        <p:nvSpPr>
          <p:cNvPr id="367" name="Google Shape;68;p15"/>
          <p:cNvSpPr/>
          <p:nvPr/>
        </p:nvSpPr>
        <p:spPr>
          <a:xfrm>
            <a:off x="0" y="4750560"/>
            <a:ext cx="9140040" cy="45360"/>
          </a:xfrm>
          <a:prstGeom prst="rect">
            <a:avLst/>
          </a:prstGeom>
          <a:solidFill>
            <a:schemeClr val="accent1"/>
          </a:solidFill>
          <a:ln w="0">
            <a:noFill/>
          </a:ln>
        </p:spPr>
        <p:style>
          <a:lnRef idx="0"/>
          <a:fillRef idx="0"/>
          <a:effectRef idx="0"/>
          <a:fontRef idx="minor"/>
        </p:style>
        <p:txBody>
          <a:bodyPr lIns="67680" rIns="67680" tIns="15480" bIns="15480" anchor="t">
            <a:noAutofit/>
          </a:bodyPr>
          <a:p>
            <a:pPr>
              <a:lnSpc>
                <a:spcPct val="100000"/>
              </a:lnSpc>
              <a:tabLst>
                <a:tab algn="l" pos="0"/>
              </a:tabLst>
            </a:pPr>
            <a:endParaRPr b="0" lang="en-IN" sz="1400" strike="noStrike" u="none">
              <a:solidFill>
                <a:srgbClr val="ffffff"/>
              </a:solidFill>
              <a:uFillTx/>
              <a:latin typeface="Arial"/>
            </a:endParaRPr>
          </a:p>
        </p:txBody>
      </p:sp>
      <p:cxnSp>
        <p:nvCxnSpPr>
          <p:cNvPr id="368" name="Google Shape;69;p15"/>
          <p:cNvCxnSpPr/>
          <p:nvPr/>
        </p:nvCxnSpPr>
        <p:spPr>
          <a:xfrm>
            <a:off x="894960" y="1303200"/>
            <a:ext cx="7479360" cy="4320"/>
          </a:xfrm>
          <a:prstGeom prst="straightConnector1">
            <a:avLst/>
          </a:prstGeom>
          <a:ln w="9525">
            <a:solidFill>
              <a:srgbClr val="7f7f7f"/>
            </a:solidFill>
            <a:round/>
          </a:ln>
        </p:spPr>
      </p:cxnSp>
      <p:sp>
        <p:nvSpPr>
          <p:cNvPr id="36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70" name="PlaceHolder 2"/>
          <p:cNvSpPr>
            <a:spLocks noGrp="1"/>
          </p:cNvSpPr>
          <p:nvPr>
            <p:ph type="ftr" idx="114"/>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371" name="PlaceHolder 3"/>
          <p:cNvSpPr>
            <a:spLocks noGrp="1"/>
          </p:cNvSpPr>
          <p:nvPr>
            <p:ph type="sldNum" idx="115"/>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214AB216-782E-4B1B-A752-444C3D8CA0E1}"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372" name="PlaceHolder 4"/>
          <p:cNvSpPr>
            <a:spLocks noGrp="1"/>
          </p:cNvSpPr>
          <p:nvPr>
            <p:ph type="dt" idx="116"/>
          </p:nvPr>
        </p:nvSpPr>
        <p:spPr>
          <a:xfrm>
            <a:off x="0" y="4844880"/>
            <a:ext cx="730440" cy="269640"/>
          </a:xfrm>
          <a:prstGeom prst="rect">
            <a:avLst/>
          </a:prstGeom>
          <a:noFill/>
          <a:ln w="0">
            <a:noFill/>
          </a:ln>
        </p:spPr>
        <p:txBody>
          <a:bodyPr lIns="67680" rIns="67680" tIns="33840" bIns="3384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743" r:id="rId2"/>
  </p:sldLayoutIdLst>
</p:sldMaster>
</file>

<file path=ppt/slideMasters/slideMaster4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5" name="Google Shape;67;p15"/>
          <p:cNvSpPr/>
          <p:nvPr/>
        </p:nvSpPr>
        <p:spPr>
          <a:xfrm>
            <a:off x="0" y="4800600"/>
            <a:ext cx="9140040" cy="338760"/>
          </a:xfrm>
          <a:prstGeom prst="rect">
            <a:avLst/>
          </a:prstGeom>
          <a:solidFill>
            <a:schemeClr val="accent2"/>
          </a:solidFill>
          <a:ln w="0">
            <a:noFill/>
          </a:ln>
        </p:spPr>
        <p:style>
          <a:lnRef idx="0"/>
          <a:fillRef idx="0"/>
          <a:effectRef idx="0"/>
          <a:fontRef idx="minor"/>
        </p:style>
        <p:txBody>
          <a:bodyPr lIns="67680" rIns="67680" tIns="33840" bIns="33840" anchor="t">
            <a:noAutofit/>
          </a:bodyPr>
          <a:p>
            <a:pPr>
              <a:lnSpc>
                <a:spcPct val="100000"/>
              </a:lnSpc>
              <a:tabLst>
                <a:tab algn="l" pos="0"/>
              </a:tabLst>
            </a:pPr>
            <a:endParaRPr b="0" lang="en-IN" sz="1400" strike="noStrike" u="none">
              <a:solidFill>
                <a:srgbClr val="ffffff"/>
              </a:solidFill>
              <a:uFillTx/>
              <a:latin typeface="Arial"/>
            </a:endParaRPr>
          </a:p>
        </p:txBody>
      </p:sp>
      <p:sp>
        <p:nvSpPr>
          <p:cNvPr id="376" name="Google Shape;68;p15"/>
          <p:cNvSpPr/>
          <p:nvPr/>
        </p:nvSpPr>
        <p:spPr>
          <a:xfrm>
            <a:off x="0" y="4750560"/>
            <a:ext cx="9140040" cy="45360"/>
          </a:xfrm>
          <a:prstGeom prst="rect">
            <a:avLst/>
          </a:prstGeom>
          <a:solidFill>
            <a:schemeClr val="accent1"/>
          </a:solidFill>
          <a:ln w="0">
            <a:noFill/>
          </a:ln>
        </p:spPr>
        <p:style>
          <a:lnRef idx="0"/>
          <a:fillRef idx="0"/>
          <a:effectRef idx="0"/>
          <a:fontRef idx="minor"/>
        </p:style>
        <p:txBody>
          <a:bodyPr lIns="67680" rIns="67680" tIns="15480" bIns="15480" anchor="t">
            <a:noAutofit/>
          </a:bodyPr>
          <a:p>
            <a:pPr>
              <a:lnSpc>
                <a:spcPct val="100000"/>
              </a:lnSpc>
              <a:tabLst>
                <a:tab algn="l" pos="0"/>
              </a:tabLst>
            </a:pPr>
            <a:endParaRPr b="0" lang="en-IN" sz="1400" strike="noStrike" u="none">
              <a:solidFill>
                <a:srgbClr val="ffffff"/>
              </a:solidFill>
              <a:uFillTx/>
              <a:latin typeface="Arial"/>
            </a:endParaRPr>
          </a:p>
        </p:txBody>
      </p:sp>
      <p:cxnSp>
        <p:nvCxnSpPr>
          <p:cNvPr id="377" name="Google Shape;69;p15"/>
          <p:cNvCxnSpPr/>
          <p:nvPr/>
        </p:nvCxnSpPr>
        <p:spPr>
          <a:xfrm>
            <a:off x="894960" y="1303200"/>
            <a:ext cx="7479360" cy="4320"/>
          </a:xfrm>
          <a:prstGeom prst="straightConnector1">
            <a:avLst/>
          </a:prstGeom>
          <a:ln w="9525">
            <a:solidFill>
              <a:srgbClr val="7f7f7f"/>
            </a:solidFill>
            <a:round/>
          </a:ln>
        </p:spPr>
      </p:cxnSp>
      <p:sp>
        <p:nvSpPr>
          <p:cNvPr id="378"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79"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80" name="PlaceHolder 3"/>
          <p:cNvSpPr>
            <a:spLocks noGrp="1"/>
          </p:cNvSpPr>
          <p:nvPr>
            <p:ph type="ftr" idx="117"/>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381" name="PlaceHolder 4"/>
          <p:cNvSpPr>
            <a:spLocks noGrp="1"/>
          </p:cNvSpPr>
          <p:nvPr>
            <p:ph type="sldNum" idx="118"/>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F3F30799-610A-43BE-834A-38D01BB908FF}"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382" name="PlaceHolder 5"/>
          <p:cNvSpPr>
            <a:spLocks noGrp="1"/>
          </p:cNvSpPr>
          <p:nvPr>
            <p:ph type="dt" idx="119"/>
          </p:nvPr>
        </p:nvSpPr>
        <p:spPr>
          <a:xfrm>
            <a:off x="0" y="4844880"/>
            <a:ext cx="730440" cy="269640"/>
          </a:xfrm>
          <a:prstGeom prst="rect">
            <a:avLst/>
          </a:prstGeom>
          <a:noFill/>
          <a:ln w="0">
            <a:noFill/>
          </a:ln>
        </p:spPr>
        <p:txBody>
          <a:bodyPr lIns="67680" rIns="67680" tIns="33840" bIns="3384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745" r:id="rId2"/>
  </p:sldLayoutIdLst>
</p:sldMaster>
</file>

<file path=ppt/slideMasters/slideMaster4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5" name="Google Shape;67;p15"/>
          <p:cNvSpPr/>
          <p:nvPr/>
        </p:nvSpPr>
        <p:spPr>
          <a:xfrm>
            <a:off x="0" y="4800600"/>
            <a:ext cx="9140040" cy="338760"/>
          </a:xfrm>
          <a:prstGeom prst="rect">
            <a:avLst/>
          </a:prstGeom>
          <a:solidFill>
            <a:schemeClr val="accent2"/>
          </a:solidFill>
          <a:ln w="0">
            <a:noFill/>
          </a:ln>
        </p:spPr>
        <p:style>
          <a:lnRef idx="0"/>
          <a:fillRef idx="0"/>
          <a:effectRef idx="0"/>
          <a:fontRef idx="minor"/>
        </p:style>
        <p:txBody>
          <a:bodyPr lIns="67680" rIns="67680" tIns="33840" bIns="33840" anchor="t">
            <a:noAutofit/>
          </a:bodyPr>
          <a:p>
            <a:pPr>
              <a:lnSpc>
                <a:spcPct val="100000"/>
              </a:lnSpc>
              <a:tabLst>
                <a:tab algn="l" pos="0"/>
              </a:tabLst>
            </a:pPr>
            <a:endParaRPr b="0" lang="en-IN" sz="1400" strike="noStrike" u="none">
              <a:solidFill>
                <a:srgbClr val="ffffff"/>
              </a:solidFill>
              <a:uFillTx/>
              <a:latin typeface="Arial"/>
            </a:endParaRPr>
          </a:p>
        </p:txBody>
      </p:sp>
      <p:sp>
        <p:nvSpPr>
          <p:cNvPr id="386" name="Google Shape;68;p15"/>
          <p:cNvSpPr/>
          <p:nvPr/>
        </p:nvSpPr>
        <p:spPr>
          <a:xfrm>
            <a:off x="0" y="4750560"/>
            <a:ext cx="9140040" cy="45360"/>
          </a:xfrm>
          <a:prstGeom prst="rect">
            <a:avLst/>
          </a:prstGeom>
          <a:solidFill>
            <a:schemeClr val="accent1"/>
          </a:solidFill>
          <a:ln w="0">
            <a:noFill/>
          </a:ln>
        </p:spPr>
        <p:style>
          <a:lnRef idx="0"/>
          <a:fillRef idx="0"/>
          <a:effectRef idx="0"/>
          <a:fontRef idx="minor"/>
        </p:style>
        <p:txBody>
          <a:bodyPr lIns="67680" rIns="67680" tIns="15480" bIns="15480" anchor="t">
            <a:noAutofit/>
          </a:bodyPr>
          <a:p>
            <a:pPr>
              <a:lnSpc>
                <a:spcPct val="100000"/>
              </a:lnSpc>
              <a:tabLst>
                <a:tab algn="l" pos="0"/>
              </a:tabLst>
            </a:pPr>
            <a:endParaRPr b="0" lang="en-IN" sz="1400" strike="noStrike" u="none">
              <a:solidFill>
                <a:srgbClr val="ffffff"/>
              </a:solidFill>
              <a:uFillTx/>
              <a:latin typeface="Arial"/>
            </a:endParaRPr>
          </a:p>
        </p:txBody>
      </p:sp>
      <p:cxnSp>
        <p:nvCxnSpPr>
          <p:cNvPr id="387" name="Google Shape;69;p15"/>
          <p:cNvCxnSpPr/>
          <p:nvPr/>
        </p:nvCxnSpPr>
        <p:spPr>
          <a:xfrm>
            <a:off x="894960" y="1303200"/>
            <a:ext cx="7479360" cy="4320"/>
          </a:xfrm>
          <a:prstGeom prst="straightConnector1">
            <a:avLst/>
          </a:prstGeom>
          <a:ln w="9525">
            <a:solidFill>
              <a:srgbClr val="7f7f7f"/>
            </a:solidFill>
            <a:round/>
          </a:ln>
        </p:spPr>
      </p:cxnSp>
      <p:sp>
        <p:nvSpPr>
          <p:cNvPr id="388"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89" name="PlaceHolder 2"/>
          <p:cNvSpPr>
            <a:spLocks noGrp="1"/>
          </p:cNvSpPr>
          <p:nvPr>
            <p:ph type="ftr" idx="120"/>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390" name="PlaceHolder 3"/>
          <p:cNvSpPr>
            <a:spLocks noGrp="1"/>
          </p:cNvSpPr>
          <p:nvPr>
            <p:ph type="sldNum" idx="121"/>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26F70895-AD25-4258-AD86-2BC482251A25}"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391" name="PlaceHolder 4"/>
          <p:cNvSpPr>
            <a:spLocks noGrp="1"/>
          </p:cNvSpPr>
          <p:nvPr>
            <p:ph type="dt" idx="122"/>
          </p:nvPr>
        </p:nvSpPr>
        <p:spPr>
          <a:xfrm>
            <a:off x="0" y="4844880"/>
            <a:ext cx="730440" cy="269640"/>
          </a:xfrm>
          <a:prstGeom prst="rect">
            <a:avLst/>
          </a:prstGeom>
          <a:noFill/>
          <a:ln w="0">
            <a:noFill/>
          </a:ln>
        </p:spPr>
        <p:txBody>
          <a:bodyPr lIns="67680" rIns="67680" tIns="33840" bIns="3384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747" r:id="rId2"/>
  </p:sldLayoutIdLst>
</p:sldMaster>
</file>

<file path=ppt/slideMasters/slideMaster4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3" name="Google Shape;67;p15"/>
          <p:cNvSpPr/>
          <p:nvPr/>
        </p:nvSpPr>
        <p:spPr>
          <a:xfrm>
            <a:off x="0" y="4800600"/>
            <a:ext cx="9140040" cy="338760"/>
          </a:xfrm>
          <a:prstGeom prst="rect">
            <a:avLst/>
          </a:prstGeom>
          <a:solidFill>
            <a:schemeClr val="accent2"/>
          </a:solidFill>
          <a:ln w="0">
            <a:noFill/>
          </a:ln>
        </p:spPr>
        <p:style>
          <a:lnRef idx="0"/>
          <a:fillRef idx="0"/>
          <a:effectRef idx="0"/>
          <a:fontRef idx="minor"/>
        </p:style>
        <p:txBody>
          <a:bodyPr lIns="67680" rIns="67680" tIns="33840" bIns="33840" anchor="t">
            <a:noAutofit/>
          </a:bodyPr>
          <a:p>
            <a:pPr>
              <a:lnSpc>
                <a:spcPct val="100000"/>
              </a:lnSpc>
              <a:tabLst>
                <a:tab algn="l" pos="0"/>
              </a:tabLst>
            </a:pPr>
            <a:endParaRPr b="0" lang="en-IN" sz="1400" strike="noStrike" u="none">
              <a:solidFill>
                <a:srgbClr val="ffffff"/>
              </a:solidFill>
              <a:uFillTx/>
              <a:latin typeface="Arial"/>
            </a:endParaRPr>
          </a:p>
        </p:txBody>
      </p:sp>
      <p:sp>
        <p:nvSpPr>
          <p:cNvPr id="394" name="Google Shape;68;p15"/>
          <p:cNvSpPr/>
          <p:nvPr/>
        </p:nvSpPr>
        <p:spPr>
          <a:xfrm>
            <a:off x="0" y="4750560"/>
            <a:ext cx="9140040" cy="45360"/>
          </a:xfrm>
          <a:prstGeom prst="rect">
            <a:avLst/>
          </a:prstGeom>
          <a:solidFill>
            <a:schemeClr val="accent1"/>
          </a:solidFill>
          <a:ln w="0">
            <a:noFill/>
          </a:ln>
        </p:spPr>
        <p:style>
          <a:lnRef idx="0"/>
          <a:fillRef idx="0"/>
          <a:effectRef idx="0"/>
          <a:fontRef idx="minor"/>
        </p:style>
        <p:txBody>
          <a:bodyPr lIns="67680" rIns="67680" tIns="15480" bIns="15480" anchor="t">
            <a:noAutofit/>
          </a:bodyPr>
          <a:p>
            <a:pPr>
              <a:lnSpc>
                <a:spcPct val="100000"/>
              </a:lnSpc>
              <a:tabLst>
                <a:tab algn="l" pos="0"/>
              </a:tabLst>
            </a:pPr>
            <a:endParaRPr b="0" lang="en-IN" sz="1400" strike="noStrike" u="none">
              <a:solidFill>
                <a:srgbClr val="ffffff"/>
              </a:solidFill>
              <a:uFillTx/>
              <a:latin typeface="Arial"/>
            </a:endParaRPr>
          </a:p>
        </p:txBody>
      </p:sp>
      <p:cxnSp>
        <p:nvCxnSpPr>
          <p:cNvPr id="395" name="Google Shape;69;p15"/>
          <p:cNvCxnSpPr/>
          <p:nvPr/>
        </p:nvCxnSpPr>
        <p:spPr>
          <a:xfrm>
            <a:off x="894960" y="1303200"/>
            <a:ext cx="7479360" cy="4320"/>
          </a:xfrm>
          <a:prstGeom prst="straightConnector1">
            <a:avLst/>
          </a:prstGeom>
          <a:ln w="9525">
            <a:solidFill>
              <a:srgbClr val="7f7f7f"/>
            </a:solidFill>
            <a:round/>
          </a:ln>
        </p:spPr>
      </p:cxnSp>
      <p:sp>
        <p:nvSpPr>
          <p:cNvPr id="396"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97"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98"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99" name="PlaceHolder 4"/>
          <p:cNvSpPr>
            <a:spLocks noGrp="1"/>
          </p:cNvSpPr>
          <p:nvPr>
            <p:ph type="ftr" idx="123"/>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400" name="PlaceHolder 5"/>
          <p:cNvSpPr>
            <a:spLocks noGrp="1"/>
          </p:cNvSpPr>
          <p:nvPr>
            <p:ph type="sldNum" idx="124"/>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1D9329F9-DE2A-4D76-8AAC-9108E85D53AE}"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401" name="PlaceHolder 6"/>
          <p:cNvSpPr>
            <a:spLocks noGrp="1"/>
          </p:cNvSpPr>
          <p:nvPr>
            <p:ph type="dt" idx="125"/>
          </p:nvPr>
        </p:nvSpPr>
        <p:spPr>
          <a:xfrm>
            <a:off x="0" y="4844880"/>
            <a:ext cx="730440" cy="269640"/>
          </a:xfrm>
          <a:prstGeom prst="rect">
            <a:avLst/>
          </a:prstGeom>
          <a:noFill/>
          <a:ln w="0">
            <a:noFill/>
          </a:ln>
        </p:spPr>
        <p:txBody>
          <a:bodyPr lIns="67680" rIns="67680" tIns="33840" bIns="3384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749"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8"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9" name="PlaceHolder 3"/>
          <p:cNvSpPr>
            <a:spLocks noGrp="1"/>
          </p:cNvSpPr>
          <p:nvPr>
            <p:ph type="sldNum" idx="5"/>
          </p:nvPr>
        </p:nvSpPr>
        <p:spPr>
          <a:xfrm>
            <a:off x="8472600" y="4663080"/>
            <a:ext cx="544680" cy="3895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trike="noStrike" u="none">
                <a:solidFill>
                  <a:schemeClr val="dk2"/>
                </a:solidFill>
                <a:uFillTx/>
                <a:latin typeface="Arial"/>
                <a:ea typeface="Arial"/>
              </a:defRPr>
            </a:lvl1pPr>
          </a:lstStyle>
          <a:p>
            <a:pPr indent="0" algn="r">
              <a:lnSpc>
                <a:spcPct val="100000"/>
              </a:lnSpc>
              <a:buNone/>
              <a:tabLst>
                <a:tab algn="l" pos="0"/>
              </a:tabLst>
            </a:pPr>
            <a:fld id="{251E431C-8528-4DFF-BB5A-4D1FEBC4427E}" type="slidenum">
              <a:rPr b="0" lang="en" sz="1000" strike="noStrike" u="none">
                <a:solidFill>
                  <a:schemeClr val="dk2"/>
                </a:solidFill>
                <a:uFillTx/>
                <a:latin typeface="Arial"/>
                <a:ea typeface="Arial"/>
              </a:rPr>
              <a:t>&lt;number&gt;</a:t>
            </a:fld>
            <a:endParaRPr b="0" lang="en-IN"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7" r:id="rId2"/>
  </p:sldLayoutIdLst>
</p:sldMaster>
</file>

<file path=ppt/slideMasters/slideMaster5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5" name="Google Shape;67;p15"/>
          <p:cNvSpPr/>
          <p:nvPr/>
        </p:nvSpPr>
        <p:spPr>
          <a:xfrm>
            <a:off x="0" y="4800600"/>
            <a:ext cx="9140040" cy="338760"/>
          </a:xfrm>
          <a:prstGeom prst="rect">
            <a:avLst/>
          </a:prstGeom>
          <a:solidFill>
            <a:schemeClr val="accent2"/>
          </a:solidFill>
          <a:ln w="0">
            <a:noFill/>
          </a:ln>
        </p:spPr>
        <p:style>
          <a:lnRef idx="0"/>
          <a:fillRef idx="0"/>
          <a:effectRef idx="0"/>
          <a:fontRef idx="minor"/>
        </p:style>
        <p:txBody>
          <a:bodyPr lIns="67680" rIns="67680" tIns="33840" bIns="33840" anchor="t">
            <a:noAutofit/>
          </a:bodyPr>
          <a:p>
            <a:pPr>
              <a:lnSpc>
                <a:spcPct val="100000"/>
              </a:lnSpc>
              <a:tabLst>
                <a:tab algn="l" pos="0"/>
              </a:tabLst>
            </a:pPr>
            <a:endParaRPr b="0" lang="en-IN" sz="1400" strike="noStrike" u="none">
              <a:solidFill>
                <a:srgbClr val="ffffff"/>
              </a:solidFill>
              <a:uFillTx/>
              <a:latin typeface="Arial"/>
            </a:endParaRPr>
          </a:p>
        </p:txBody>
      </p:sp>
      <p:sp>
        <p:nvSpPr>
          <p:cNvPr id="406" name="Google Shape;68;p15"/>
          <p:cNvSpPr/>
          <p:nvPr/>
        </p:nvSpPr>
        <p:spPr>
          <a:xfrm>
            <a:off x="0" y="4750560"/>
            <a:ext cx="9140040" cy="45360"/>
          </a:xfrm>
          <a:prstGeom prst="rect">
            <a:avLst/>
          </a:prstGeom>
          <a:solidFill>
            <a:schemeClr val="accent1"/>
          </a:solidFill>
          <a:ln w="0">
            <a:noFill/>
          </a:ln>
        </p:spPr>
        <p:style>
          <a:lnRef idx="0"/>
          <a:fillRef idx="0"/>
          <a:effectRef idx="0"/>
          <a:fontRef idx="minor"/>
        </p:style>
        <p:txBody>
          <a:bodyPr lIns="67680" rIns="67680" tIns="15480" bIns="15480" anchor="t">
            <a:noAutofit/>
          </a:bodyPr>
          <a:p>
            <a:pPr>
              <a:lnSpc>
                <a:spcPct val="100000"/>
              </a:lnSpc>
              <a:tabLst>
                <a:tab algn="l" pos="0"/>
              </a:tabLst>
            </a:pPr>
            <a:endParaRPr b="0" lang="en-IN" sz="1400" strike="noStrike" u="none">
              <a:solidFill>
                <a:srgbClr val="ffffff"/>
              </a:solidFill>
              <a:uFillTx/>
              <a:latin typeface="Arial"/>
            </a:endParaRPr>
          </a:p>
        </p:txBody>
      </p:sp>
      <p:cxnSp>
        <p:nvCxnSpPr>
          <p:cNvPr id="407" name="Google Shape;69;p15"/>
          <p:cNvCxnSpPr/>
          <p:nvPr/>
        </p:nvCxnSpPr>
        <p:spPr>
          <a:xfrm>
            <a:off x="894960" y="1303200"/>
            <a:ext cx="7479360" cy="4320"/>
          </a:xfrm>
          <a:prstGeom prst="straightConnector1">
            <a:avLst/>
          </a:prstGeom>
          <a:ln w="9525">
            <a:solidFill>
              <a:srgbClr val="7f7f7f"/>
            </a:solidFill>
            <a:round/>
          </a:ln>
        </p:spPr>
      </p:cxnSp>
      <p:sp>
        <p:nvSpPr>
          <p:cNvPr id="408"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09" name="PlaceHolder 2"/>
          <p:cNvSpPr>
            <a:spLocks noGrp="1"/>
          </p:cNvSpPr>
          <p:nvPr>
            <p:ph type="ftr" idx="126"/>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410" name="PlaceHolder 3"/>
          <p:cNvSpPr>
            <a:spLocks noGrp="1"/>
          </p:cNvSpPr>
          <p:nvPr>
            <p:ph type="sldNum" idx="127"/>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352CC204-641B-4E67-9C22-D389E02B95AB}"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411" name="PlaceHolder 4"/>
          <p:cNvSpPr>
            <a:spLocks noGrp="1"/>
          </p:cNvSpPr>
          <p:nvPr>
            <p:ph type="dt" idx="128"/>
          </p:nvPr>
        </p:nvSpPr>
        <p:spPr>
          <a:xfrm>
            <a:off x="0" y="4844880"/>
            <a:ext cx="730440" cy="269640"/>
          </a:xfrm>
          <a:prstGeom prst="rect">
            <a:avLst/>
          </a:prstGeom>
          <a:noFill/>
          <a:ln w="0">
            <a:noFill/>
          </a:ln>
        </p:spPr>
        <p:txBody>
          <a:bodyPr lIns="67680" rIns="67680" tIns="33840" bIns="3384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751" r:id="rId2"/>
  </p:sldLayoutIdLst>
</p:sldMaster>
</file>

<file path=ppt/slideMasters/slideMaster5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4" name="Google Shape;67;p15"/>
          <p:cNvSpPr/>
          <p:nvPr/>
        </p:nvSpPr>
        <p:spPr>
          <a:xfrm>
            <a:off x="0" y="4800600"/>
            <a:ext cx="9140040" cy="338760"/>
          </a:xfrm>
          <a:prstGeom prst="rect">
            <a:avLst/>
          </a:prstGeom>
          <a:solidFill>
            <a:schemeClr val="accent2"/>
          </a:solidFill>
          <a:ln w="0">
            <a:noFill/>
          </a:ln>
        </p:spPr>
        <p:style>
          <a:lnRef idx="0"/>
          <a:fillRef idx="0"/>
          <a:effectRef idx="0"/>
          <a:fontRef idx="minor"/>
        </p:style>
        <p:txBody>
          <a:bodyPr lIns="67680" rIns="67680" tIns="33840" bIns="33840" anchor="t">
            <a:noAutofit/>
          </a:bodyPr>
          <a:p>
            <a:pPr>
              <a:lnSpc>
                <a:spcPct val="100000"/>
              </a:lnSpc>
              <a:tabLst>
                <a:tab algn="l" pos="0"/>
              </a:tabLst>
            </a:pPr>
            <a:endParaRPr b="0" lang="en-IN" sz="1400" strike="noStrike" u="none">
              <a:solidFill>
                <a:srgbClr val="ffffff"/>
              </a:solidFill>
              <a:uFillTx/>
              <a:latin typeface="Arial"/>
            </a:endParaRPr>
          </a:p>
        </p:txBody>
      </p:sp>
      <p:sp>
        <p:nvSpPr>
          <p:cNvPr id="415" name="Google Shape;68;p15"/>
          <p:cNvSpPr/>
          <p:nvPr/>
        </p:nvSpPr>
        <p:spPr>
          <a:xfrm>
            <a:off x="0" y="4750560"/>
            <a:ext cx="9140040" cy="45360"/>
          </a:xfrm>
          <a:prstGeom prst="rect">
            <a:avLst/>
          </a:prstGeom>
          <a:solidFill>
            <a:schemeClr val="accent1"/>
          </a:solidFill>
          <a:ln w="0">
            <a:noFill/>
          </a:ln>
        </p:spPr>
        <p:style>
          <a:lnRef idx="0"/>
          <a:fillRef idx="0"/>
          <a:effectRef idx="0"/>
          <a:fontRef idx="minor"/>
        </p:style>
        <p:txBody>
          <a:bodyPr lIns="67680" rIns="67680" tIns="15480" bIns="15480" anchor="t">
            <a:noAutofit/>
          </a:bodyPr>
          <a:p>
            <a:pPr>
              <a:lnSpc>
                <a:spcPct val="100000"/>
              </a:lnSpc>
              <a:tabLst>
                <a:tab algn="l" pos="0"/>
              </a:tabLst>
            </a:pPr>
            <a:endParaRPr b="0" lang="en-IN" sz="1400" strike="noStrike" u="none">
              <a:solidFill>
                <a:srgbClr val="ffffff"/>
              </a:solidFill>
              <a:uFillTx/>
              <a:latin typeface="Arial"/>
            </a:endParaRPr>
          </a:p>
        </p:txBody>
      </p:sp>
      <p:cxnSp>
        <p:nvCxnSpPr>
          <p:cNvPr id="416" name="Google Shape;69;p15"/>
          <p:cNvCxnSpPr/>
          <p:nvPr/>
        </p:nvCxnSpPr>
        <p:spPr>
          <a:xfrm>
            <a:off x="894960" y="1303200"/>
            <a:ext cx="7479360" cy="4320"/>
          </a:xfrm>
          <a:prstGeom prst="straightConnector1">
            <a:avLst/>
          </a:prstGeom>
          <a:ln w="9525">
            <a:solidFill>
              <a:srgbClr val="7f7f7f"/>
            </a:solidFill>
            <a:round/>
          </a:ln>
        </p:spPr>
      </p:cxnSp>
      <p:sp>
        <p:nvSpPr>
          <p:cNvPr id="417"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18"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19" name="PlaceHolder 3"/>
          <p:cNvSpPr>
            <a:spLocks noGrp="1"/>
          </p:cNvSpPr>
          <p:nvPr>
            <p:ph type="ftr" idx="129"/>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420" name="PlaceHolder 4"/>
          <p:cNvSpPr>
            <a:spLocks noGrp="1"/>
          </p:cNvSpPr>
          <p:nvPr>
            <p:ph type="sldNum" idx="130"/>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5F3C53A9-3845-45DE-9734-3A46B7FF0FC7}"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421" name="PlaceHolder 5"/>
          <p:cNvSpPr>
            <a:spLocks noGrp="1"/>
          </p:cNvSpPr>
          <p:nvPr>
            <p:ph type="dt" idx="131"/>
          </p:nvPr>
        </p:nvSpPr>
        <p:spPr>
          <a:xfrm>
            <a:off x="0" y="4844880"/>
            <a:ext cx="730440" cy="269640"/>
          </a:xfrm>
          <a:prstGeom prst="rect">
            <a:avLst/>
          </a:prstGeom>
          <a:noFill/>
          <a:ln w="0">
            <a:noFill/>
          </a:ln>
        </p:spPr>
        <p:txBody>
          <a:bodyPr lIns="67680" rIns="67680" tIns="33840" bIns="3384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753" r:id="rId2"/>
  </p:sldLayoutIdLst>
</p:sldMaster>
</file>

<file path=ppt/slideMasters/slideMaster5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4" name="Google Shape;67;p15"/>
          <p:cNvSpPr/>
          <p:nvPr/>
        </p:nvSpPr>
        <p:spPr>
          <a:xfrm>
            <a:off x="0" y="4800600"/>
            <a:ext cx="9140040" cy="338760"/>
          </a:xfrm>
          <a:prstGeom prst="rect">
            <a:avLst/>
          </a:prstGeom>
          <a:solidFill>
            <a:schemeClr val="accent2"/>
          </a:solidFill>
          <a:ln w="0">
            <a:noFill/>
          </a:ln>
        </p:spPr>
        <p:style>
          <a:lnRef idx="0"/>
          <a:fillRef idx="0"/>
          <a:effectRef idx="0"/>
          <a:fontRef idx="minor"/>
        </p:style>
        <p:txBody>
          <a:bodyPr lIns="67680" rIns="67680" tIns="33840" bIns="33840" anchor="t">
            <a:noAutofit/>
          </a:bodyPr>
          <a:p>
            <a:pPr>
              <a:lnSpc>
                <a:spcPct val="100000"/>
              </a:lnSpc>
              <a:tabLst>
                <a:tab algn="l" pos="0"/>
              </a:tabLst>
            </a:pPr>
            <a:endParaRPr b="0" lang="en-IN" sz="1400" strike="noStrike" u="none">
              <a:solidFill>
                <a:srgbClr val="ffffff"/>
              </a:solidFill>
              <a:uFillTx/>
              <a:latin typeface="Arial"/>
            </a:endParaRPr>
          </a:p>
        </p:txBody>
      </p:sp>
      <p:sp>
        <p:nvSpPr>
          <p:cNvPr id="425" name="Google Shape;68;p15"/>
          <p:cNvSpPr/>
          <p:nvPr/>
        </p:nvSpPr>
        <p:spPr>
          <a:xfrm>
            <a:off x="0" y="4750560"/>
            <a:ext cx="9140040" cy="45360"/>
          </a:xfrm>
          <a:prstGeom prst="rect">
            <a:avLst/>
          </a:prstGeom>
          <a:solidFill>
            <a:schemeClr val="accent1"/>
          </a:solidFill>
          <a:ln w="0">
            <a:noFill/>
          </a:ln>
        </p:spPr>
        <p:style>
          <a:lnRef idx="0"/>
          <a:fillRef idx="0"/>
          <a:effectRef idx="0"/>
          <a:fontRef idx="minor"/>
        </p:style>
        <p:txBody>
          <a:bodyPr lIns="67680" rIns="67680" tIns="15480" bIns="15480" anchor="t">
            <a:noAutofit/>
          </a:bodyPr>
          <a:p>
            <a:pPr>
              <a:lnSpc>
                <a:spcPct val="100000"/>
              </a:lnSpc>
              <a:tabLst>
                <a:tab algn="l" pos="0"/>
              </a:tabLst>
            </a:pPr>
            <a:endParaRPr b="0" lang="en-IN" sz="1400" strike="noStrike" u="none">
              <a:solidFill>
                <a:srgbClr val="ffffff"/>
              </a:solidFill>
              <a:uFillTx/>
              <a:latin typeface="Arial"/>
            </a:endParaRPr>
          </a:p>
        </p:txBody>
      </p:sp>
      <p:cxnSp>
        <p:nvCxnSpPr>
          <p:cNvPr id="426" name="Google Shape;69;p15"/>
          <p:cNvCxnSpPr/>
          <p:nvPr/>
        </p:nvCxnSpPr>
        <p:spPr>
          <a:xfrm>
            <a:off x="894960" y="1303200"/>
            <a:ext cx="7479360" cy="4320"/>
          </a:xfrm>
          <a:prstGeom prst="straightConnector1">
            <a:avLst/>
          </a:prstGeom>
          <a:ln w="9525">
            <a:solidFill>
              <a:srgbClr val="7f7f7f"/>
            </a:solidFill>
            <a:round/>
          </a:ln>
        </p:spPr>
      </p:cxnSp>
      <p:sp>
        <p:nvSpPr>
          <p:cNvPr id="427"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28" name="PlaceHolder 2"/>
          <p:cNvSpPr>
            <a:spLocks noGrp="1"/>
          </p:cNvSpPr>
          <p:nvPr>
            <p:ph type="ftr" idx="132"/>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429" name="PlaceHolder 3"/>
          <p:cNvSpPr>
            <a:spLocks noGrp="1"/>
          </p:cNvSpPr>
          <p:nvPr>
            <p:ph type="sldNum" idx="133"/>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F5D001E3-6AA0-4C47-A047-2C9BB985E1AA}"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430" name="PlaceHolder 4"/>
          <p:cNvSpPr>
            <a:spLocks noGrp="1"/>
          </p:cNvSpPr>
          <p:nvPr>
            <p:ph type="dt" idx="134"/>
          </p:nvPr>
        </p:nvSpPr>
        <p:spPr>
          <a:xfrm>
            <a:off x="0" y="4844880"/>
            <a:ext cx="730440" cy="269640"/>
          </a:xfrm>
          <a:prstGeom prst="rect">
            <a:avLst/>
          </a:prstGeom>
          <a:noFill/>
          <a:ln w="0">
            <a:noFill/>
          </a:ln>
        </p:spPr>
        <p:txBody>
          <a:bodyPr lIns="67680" rIns="67680" tIns="33840" bIns="3384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755" r:id="rId2"/>
  </p:sldLayoutIdLst>
</p:sldMaster>
</file>

<file path=ppt/slideMasters/slideMaster5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2" name="Google Shape;67;p15"/>
          <p:cNvSpPr/>
          <p:nvPr/>
        </p:nvSpPr>
        <p:spPr>
          <a:xfrm>
            <a:off x="0" y="4800600"/>
            <a:ext cx="9140040" cy="338760"/>
          </a:xfrm>
          <a:prstGeom prst="rect">
            <a:avLst/>
          </a:prstGeom>
          <a:solidFill>
            <a:schemeClr val="accent2"/>
          </a:solidFill>
          <a:ln w="0">
            <a:noFill/>
          </a:ln>
        </p:spPr>
        <p:style>
          <a:lnRef idx="0"/>
          <a:fillRef idx="0"/>
          <a:effectRef idx="0"/>
          <a:fontRef idx="minor"/>
        </p:style>
        <p:txBody>
          <a:bodyPr lIns="67680" rIns="67680" tIns="33840" bIns="33840" anchor="t">
            <a:noAutofit/>
          </a:bodyPr>
          <a:p>
            <a:pPr>
              <a:lnSpc>
                <a:spcPct val="100000"/>
              </a:lnSpc>
              <a:tabLst>
                <a:tab algn="l" pos="0"/>
              </a:tabLst>
            </a:pPr>
            <a:endParaRPr b="0" lang="en-IN" sz="1400" strike="noStrike" u="none">
              <a:solidFill>
                <a:srgbClr val="ffffff"/>
              </a:solidFill>
              <a:uFillTx/>
              <a:latin typeface="Arial"/>
            </a:endParaRPr>
          </a:p>
        </p:txBody>
      </p:sp>
      <p:sp>
        <p:nvSpPr>
          <p:cNvPr id="433" name="Google Shape;68;p15"/>
          <p:cNvSpPr/>
          <p:nvPr/>
        </p:nvSpPr>
        <p:spPr>
          <a:xfrm>
            <a:off x="0" y="4750560"/>
            <a:ext cx="9140040" cy="45360"/>
          </a:xfrm>
          <a:prstGeom prst="rect">
            <a:avLst/>
          </a:prstGeom>
          <a:solidFill>
            <a:schemeClr val="accent1"/>
          </a:solidFill>
          <a:ln w="0">
            <a:noFill/>
          </a:ln>
        </p:spPr>
        <p:style>
          <a:lnRef idx="0"/>
          <a:fillRef idx="0"/>
          <a:effectRef idx="0"/>
          <a:fontRef idx="minor"/>
        </p:style>
        <p:txBody>
          <a:bodyPr lIns="67680" rIns="67680" tIns="15480" bIns="15480" anchor="t">
            <a:noAutofit/>
          </a:bodyPr>
          <a:p>
            <a:pPr>
              <a:lnSpc>
                <a:spcPct val="100000"/>
              </a:lnSpc>
              <a:tabLst>
                <a:tab algn="l" pos="0"/>
              </a:tabLst>
            </a:pPr>
            <a:endParaRPr b="0" lang="en-IN" sz="1400" strike="noStrike" u="none">
              <a:solidFill>
                <a:srgbClr val="ffffff"/>
              </a:solidFill>
              <a:uFillTx/>
              <a:latin typeface="Arial"/>
            </a:endParaRPr>
          </a:p>
        </p:txBody>
      </p:sp>
      <p:cxnSp>
        <p:nvCxnSpPr>
          <p:cNvPr id="434" name="Google Shape;69;p15"/>
          <p:cNvCxnSpPr/>
          <p:nvPr/>
        </p:nvCxnSpPr>
        <p:spPr>
          <a:xfrm>
            <a:off x="894960" y="1303200"/>
            <a:ext cx="7479360" cy="4320"/>
          </a:xfrm>
          <a:prstGeom prst="straightConnector1">
            <a:avLst/>
          </a:prstGeom>
          <a:ln w="9525">
            <a:solidFill>
              <a:srgbClr val="7f7f7f"/>
            </a:solidFill>
            <a:round/>
          </a:ln>
        </p:spPr>
      </p:cxnSp>
      <p:sp>
        <p:nvSpPr>
          <p:cNvPr id="435"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36"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37"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38" name="PlaceHolder 4"/>
          <p:cNvSpPr>
            <a:spLocks noGrp="1"/>
          </p:cNvSpPr>
          <p:nvPr>
            <p:ph type="ftr" idx="135"/>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439" name="PlaceHolder 5"/>
          <p:cNvSpPr>
            <a:spLocks noGrp="1"/>
          </p:cNvSpPr>
          <p:nvPr>
            <p:ph type="sldNum" idx="136"/>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39E0D962-6A66-4326-BF8B-7A1BB19B3F18}"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440" name="PlaceHolder 6"/>
          <p:cNvSpPr>
            <a:spLocks noGrp="1"/>
          </p:cNvSpPr>
          <p:nvPr>
            <p:ph type="dt" idx="137"/>
          </p:nvPr>
        </p:nvSpPr>
        <p:spPr>
          <a:xfrm>
            <a:off x="0" y="4844880"/>
            <a:ext cx="730440" cy="269640"/>
          </a:xfrm>
          <a:prstGeom prst="rect">
            <a:avLst/>
          </a:prstGeom>
          <a:noFill/>
          <a:ln w="0">
            <a:noFill/>
          </a:ln>
        </p:spPr>
        <p:txBody>
          <a:bodyPr lIns="67680" rIns="67680" tIns="33840" bIns="3384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757" r:id="rId2"/>
  </p:sldLayoutIdLst>
</p:sldMaster>
</file>

<file path=ppt/slideMasters/slideMaster5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4" name="Google Shape;67;p15"/>
          <p:cNvSpPr/>
          <p:nvPr/>
        </p:nvSpPr>
        <p:spPr>
          <a:xfrm>
            <a:off x="0" y="4800600"/>
            <a:ext cx="9140040" cy="338760"/>
          </a:xfrm>
          <a:prstGeom prst="rect">
            <a:avLst/>
          </a:prstGeom>
          <a:solidFill>
            <a:schemeClr val="accent2"/>
          </a:solidFill>
          <a:ln w="0">
            <a:noFill/>
          </a:ln>
        </p:spPr>
        <p:style>
          <a:lnRef idx="0"/>
          <a:fillRef idx="0"/>
          <a:effectRef idx="0"/>
          <a:fontRef idx="minor"/>
        </p:style>
        <p:txBody>
          <a:bodyPr lIns="67680" rIns="67680" tIns="33840" bIns="33840" anchor="t">
            <a:noAutofit/>
          </a:bodyPr>
          <a:p>
            <a:pPr>
              <a:lnSpc>
                <a:spcPct val="100000"/>
              </a:lnSpc>
              <a:tabLst>
                <a:tab algn="l" pos="0"/>
              </a:tabLst>
            </a:pPr>
            <a:endParaRPr b="0" lang="en-IN" sz="1400" strike="noStrike" u="none">
              <a:solidFill>
                <a:srgbClr val="ffffff"/>
              </a:solidFill>
              <a:uFillTx/>
              <a:latin typeface="Arial"/>
            </a:endParaRPr>
          </a:p>
        </p:txBody>
      </p:sp>
      <p:sp>
        <p:nvSpPr>
          <p:cNvPr id="445" name="Google Shape;68;p15"/>
          <p:cNvSpPr/>
          <p:nvPr/>
        </p:nvSpPr>
        <p:spPr>
          <a:xfrm>
            <a:off x="0" y="4750560"/>
            <a:ext cx="9140040" cy="45360"/>
          </a:xfrm>
          <a:prstGeom prst="rect">
            <a:avLst/>
          </a:prstGeom>
          <a:solidFill>
            <a:schemeClr val="accent1"/>
          </a:solidFill>
          <a:ln w="0">
            <a:noFill/>
          </a:ln>
        </p:spPr>
        <p:style>
          <a:lnRef idx="0"/>
          <a:fillRef idx="0"/>
          <a:effectRef idx="0"/>
          <a:fontRef idx="minor"/>
        </p:style>
        <p:txBody>
          <a:bodyPr lIns="67680" rIns="67680" tIns="15480" bIns="15480" anchor="t">
            <a:noAutofit/>
          </a:bodyPr>
          <a:p>
            <a:pPr>
              <a:lnSpc>
                <a:spcPct val="100000"/>
              </a:lnSpc>
              <a:tabLst>
                <a:tab algn="l" pos="0"/>
              </a:tabLst>
            </a:pPr>
            <a:endParaRPr b="0" lang="en-IN" sz="1400" strike="noStrike" u="none">
              <a:solidFill>
                <a:srgbClr val="ffffff"/>
              </a:solidFill>
              <a:uFillTx/>
              <a:latin typeface="Arial"/>
            </a:endParaRPr>
          </a:p>
        </p:txBody>
      </p:sp>
      <p:cxnSp>
        <p:nvCxnSpPr>
          <p:cNvPr id="446" name="Google Shape;69;p15"/>
          <p:cNvCxnSpPr/>
          <p:nvPr/>
        </p:nvCxnSpPr>
        <p:spPr>
          <a:xfrm>
            <a:off x="894960" y="1303200"/>
            <a:ext cx="7479360" cy="4320"/>
          </a:xfrm>
          <a:prstGeom prst="straightConnector1">
            <a:avLst/>
          </a:prstGeom>
          <a:ln w="9525">
            <a:solidFill>
              <a:srgbClr val="7f7f7f"/>
            </a:solidFill>
            <a:round/>
          </a:ln>
        </p:spPr>
      </p:cxnSp>
      <p:sp>
        <p:nvSpPr>
          <p:cNvPr id="447"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48" name="PlaceHolder 2"/>
          <p:cNvSpPr>
            <a:spLocks noGrp="1"/>
          </p:cNvSpPr>
          <p:nvPr>
            <p:ph type="ftr" idx="138"/>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449" name="PlaceHolder 3"/>
          <p:cNvSpPr>
            <a:spLocks noGrp="1"/>
          </p:cNvSpPr>
          <p:nvPr>
            <p:ph type="sldNum" idx="139"/>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78A1F43F-53A3-4AD7-B105-81718229B953}"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450" name="PlaceHolder 4"/>
          <p:cNvSpPr>
            <a:spLocks noGrp="1"/>
          </p:cNvSpPr>
          <p:nvPr>
            <p:ph type="dt" idx="140"/>
          </p:nvPr>
        </p:nvSpPr>
        <p:spPr>
          <a:xfrm>
            <a:off x="0" y="4844880"/>
            <a:ext cx="730440" cy="269640"/>
          </a:xfrm>
          <a:prstGeom prst="rect">
            <a:avLst/>
          </a:prstGeom>
          <a:noFill/>
          <a:ln w="0">
            <a:noFill/>
          </a:ln>
        </p:spPr>
        <p:txBody>
          <a:bodyPr lIns="67680" rIns="67680" tIns="33840" bIns="3384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759"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3"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4"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lnSpcReduction="9999"/>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5" name="PlaceHolder 4"/>
          <p:cNvSpPr>
            <a:spLocks noGrp="1"/>
          </p:cNvSpPr>
          <p:nvPr>
            <p:ph type="sldNum" idx="6"/>
          </p:nvPr>
        </p:nvSpPr>
        <p:spPr>
          <a:xfrm>
            <a:off x="8472600" y="4663080"/>
            <a:ext cx="544680" cy="3895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trike="noStrike" u="none">
                <a:solidFill>
                  <a:schemeClr val="dk2"/>
                </a:solidFill>
                <a:uFillTx/>
                <a:latin typeface="Arial"/>
                <a:ea typeface="Arial"/>
              </a:defRPr>
            </a:lvl1pPr>
          </a:lstStyle>
          <a:p>
            <a:pPr indent="0" algn="r">
              <a:lnSpc>
                <a:spcPct val="100000"/>
              </a:lnSpc>
              <a:buNone/>
              <a:tabLst>
                <a:tab algn="l" pos="0"/>
              </a:tabLst>
            </a:pPr>
            <a:fld id="{51CE042C-43F4-4398-8B0C-C6D1212DF066}" type="slidenum">
              <a:rPr b="0" lang="en" sz="1000" strike="noStrike" u="none">
                <a:solidFill>
                  <a:schemeClr val="dk2"/>
                </a:solidFill>
                <a:uFillTx/>
                <a:latin typeface="Arial"/>
                <a:ea typeface="Arial"/>
              </a:rPr>
              <a:t>&lt;number&gt;</a:t>
            </a:fld>
            <a:endParaRPr b="0" lang="en-IN"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0" name="PlaceHolder 2"/>
          <p:cNvSpPr>
            <a:spLocks noGrp="1"/>
          </p:cNvSpPr>
          <p:nvPr>
            <p:ph type="sldNum" idx="7"/>
          </p:nvPr>
        </p:nvSpPr>
        <p:spPr>
          <a:xfrm>
            <a:off x="8472600" y="4663080"/>
            <a:ext cx="544680" cy="3895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trike="noStrike" u="none">
                <a:solidFill>
                  <a:schemeClr val="dk2"/>
                </a:solidFill>
                <a:uFillTx/>
                <a:latin typeface="Arial"/>
                <a:ea typeface="Arial"/>
              </a:defRPr>
            </a:lvl1pPr>
          </a:lstStyle>
          <a:p>
            <a:pPr indent="0" algn="r">
              <a:lnSpc>
                <a:spcPct val="100000"/>
              </a:lnSpc>
              <a:buNone/>
              <a:tabLst>
                <a:tab algn="l" pos="0"/>
              </a:tabLst>
            </a:pPr>
            <a:fld id="{078AADB6-13F4-468E-BBB5-298CC9DDA703}" type="slidenum">
              <a:rPr b="0" lang="en" sz="1000" strike="noStrike" u="none">
                <a:solidFill>
                  <a:schemeClr val="dk2"/>
                </a:solidFill>
                <a:uFillTx/>
                <a:latin typeface="Arial"/>
                <a:ea typeface="Arial"/>
              </a:rPr>
              <a:t>&lt;number&gt;</a:t>
            </a:fld>
            <a:endParaRPr b="0" lang="en-IN"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2" name="PlaceHolder 1"/>
          <p:cNvSpPr>
            <a:spLocks noGrp="1"/>
          </p:cNvSpPr>
          <p:nvPr>
            <p:ph type="sldNum" idx="8"/>
          </p:nvPr>
        </p:nvSpPr>
        <p:spPr>
          <a:xfrm>
            <a:off x="8472600" y="4663080"/>
            <a:ext cx="544680" cy="3895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trike="noStrike" u="none">
                <a:solidFill>
                  <a:schemeClr val="dk2"/>
                </a:solidFill>
                <a:uFillTx/>
                <a:latin typeface="Arial"/>
                <a:ea typeface="Arial"/>
              </a:defRPr>
            </a:lvl1pPr>
          </a:lstStyle>
          <a:p>
            <a:pPr indent="0" algn="r">
              <a:lnSpc>
                <a:spcPct val="100000"/>
              </a:lnSpc>
              <a:buNone/>
              <a:tabLst>
                <a:tab algn="l" pos="0"/>
              </a:tabLst>
            </a:pPr>
            <a:fld id="{FC0879CE-676E-4825-80A7-3D0615227382}" type="slidenum">
              <a:rPr b="0" lang="en" sz="1000" strike="noStrike" u="none">
                <a:solidFill>
                  <a:schemeClr val="dk2"/>
                </a:solidFill>
                <a:uFillTx/>
                <a:latin typeface="Arial"/>
                <a:ea typeface="Arial"/>
              </a:rPr>
              <a:t>1</a:t>
            </a:fld>
            <a:endParaRPr b="0" lang="en-IN"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3" name="PlaceHolder 1"/>
          <p:cNvSpPr>
            <a:spLocks noGrp="1"/>
          </p:cNvSpPr>
          <p:nvPr>
            <p:ph type="sldNum" idx="9"/>
          </p:nvPr>
        </p:nvSpPr>
        <p:spPr>
          <a:xfrm>
            <a:off x="8472600" y="4663080"/>
            <a:ext cx="544680" cy="3895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trike="noStrike" u="none">
                <a:solidFill>
                  <a:schemeClr val="dk2"/>
                </a:solidFill>
                <a:uFillTx/>
                <a:latin typeface="Arial"/>
                <a:ea typeface="Arial"/>
              </a:defRPr>
            </a:lvl1pPr>
          </a:lstStyle>
          <a:p>
            <a:pPr indent="0" algn="r">
              <a:lnSpc>
                <a:spcPct val="100000"/>
              </a:lnSpc>
              <a:buNone/>
              <a:tabLst>
                <a:tab algn="l" pos="0"/>
              </a:tabLst>
            </a:pPr>
            <a:fld id="{4B698F23-8E1B-4DD2-84A1-59561C71E070}" type="slidenum">
              <a:rPr b="0" lang="en" sz="1000" strike="noStrike" u="none">
                <a:solidFill>
                  <a:schemeClr val="dk2"/>
                </a:solidFill>
                <a:uFillTx/>
                <a:latin typeface="Arial"/>
                <a:ea typeface="Arial"/>
              </a:rPr>
              <a:t>1</a:t>
            </a:fld>
            <a:endParaRPr b="0" lang="en-IN"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12.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hyperlink" Target="https://drive.google.com/drive/folders/1PQq5UVKeOGJiYEY9ViQzkEXhZoB3O5cC" TargetMode="External"/><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s://drive.google.com/drive/folders/1PQq5UVKeOGJiYEY9ViQzkEXhZoB3O5cC" TargetMode="External"/><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hyperlink" Target="https://drive.google.com/drive/folders/1PQq5UVKeOGJiYEY9ViQzkEXhZoB3O5cC" TargetMode="External"/><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drive.google.com/drive/folders/1PQq5UVKeOGJiYEY9ViQzkEXhZoB3O5cC" TargetMode="External"/><Relationship Id="rId2" Type="http://schemas.openxmlformats.org/officeDocument/2006/relationships/image" Target="../media/image3.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PlaceHolder 1"/>
          <p:cNvSpPr>
            <a:spLocks noGrp="1"/>
          </p:cNvSpPr>
          <p:nvPr>
            <p:ph type="title"/>
          </p:nvPr>
        </p:nvSpPr>
        <p:spPr>
          <a:xfrm>
            <a:off x="825120" y="1734480"/>
            <a:ext cx="7452720" cy="565920"/>
          </a:xfrm>
          <a:prstGeom prst="rect">
            <a:avLst/>
          </a:prstGeom>
          <a:noFill/>
          <a:ln w="0">
            <a:noFill/>
          </a:ln>
        </p:spPr>
        <p:txBody>
          <a:bodyPr lIns="67680" rIns="67680" tIns="33840" bIns="33840" anchor="b">
            <a:normAutofit fontScale="62500" lnSpcReduction="19999"/>
          </a:bodyPr>
          <a:p>
            <a:pPr indent="0" algn="ctr">
              <a:lnSpc>
                <a:spcPct val="85000"/>
              </a:lnSpc>
              <a:buNone/>
              <a:tabLst>
                <a:tab algn="l" pos="0"/>
              </a:tabLst>
            </a:pPr>
            <a:r>
              <a:rPr b="0" lang="en" sz="3600" strike="noStrike" u="none">
                <a:solidFill>
                  <a:srgbClr val="002060"/>
                </a:solidFill>
                <a:uFillTx/>
                <a:latin typeface="Calibri"/>
                <a:ea typeface="Calibri"/>
              </a:rPr>
              <a:t>“</a:t>
            </a:r>
            <a:r>
              <a:rPr b="0" lang="en" sz="3600" strike="noStrike" u="none">
                <a:solidFill>
                  <a:srgbClr val="002060"/>
                </a:solidFill>
                <a:uFillTx/>
                <a:latin typeface="Calibri"/>
                <a:ea typeface="Calibri"/>
              </a:rPr>
              <a:t>Green House Automated System for Sustainable Agriculture using IoT and Machine Learning”</a:t>
            </a:r>
            <a:endParaRPr b="0" lang="en-IN" sz="3600" strike="noStrike" u="none">
              <a:solidFill>
                <a:srgbClr val="000000"/>
              </a:solidFill>
              <a:uFillTx/>
              <a:latin typeface="Arial"/>
            </a:endParaRPr>
          </a:p>
        </p:txBody>
      </p:sp>
      <p:sp>
        <p:nvSpPr>
          <p:cNvPr id="454" name="Google Shape;90;p18"/>
          <p:cNvSpPr/>
          <p:nvPr/>
        </p:nvSpPr>
        <p:spPr>
          <a:xfrm>
            <a:off x="790920" y="235080"/>
            <a:ext cx="7539480" cy="369360"/>
          </a:xfrm>
          <a:prstGeom prst="rect">
            <a:avLst/>
          </a:prstGeom>
          <a:noFill/>
          <a:ln w="0">
            <a:noFill/>
          </a:ln>
        </p:spPr>
        <p:style>
          <a:lnRef idx="0"/>
          <a:fillRef idx="0"/>
          <a:effectRef idx="0"/>
          <a:fontRef idx="minor"/>
        </p:style>
        <p:txBody>
          <a:bodyPr lIns="67680" rIns="67680" tIns="33840" bIns="33840" anchor="b">
            <a:noAutofit/>
          </a:bodyPr>
          <a:p>
            <a:pPr algn="ctr">
              <a:lnSpc>
                <a:spcPct val="75000"/>
              </a:lnSpc>
              <a:tabLst>
                <a:tab algn="l" pos="0"/>
              </a:tabLst>
            </a:pPr>
            <a:r>
              <a:rPr b="1" lang="en" sz="1800" strike="noStrike" u="none">
                <a:solidFill>
                  <a:srgbClr val="c00000"/>
                </a:solidFill>
                <a:uFillTx/>
                <a:latin typeface="Calibri"/>
                <a:ea typeface="Calibri"/>
              </a:rPr>
              <a:t>DEPARTMENT OF INFORMATION SCIENCE &amp; ENGINEERING, SCEM, MANGALURU</a:t>
            </a:r>
            <a:endParaRPr b="0" lang="en-IN" sz="1800" strike="noStrike" u="none">
              <a:solidFill>
                <a:srgbClr val="000000"/>
              </a:solidFill>
              <a:uFillTx/>
              <a:latin typeface="Arial"/>
            </a:endParaRPr>
          </a:p>
        </p:txBody>
      </p:sp>
      <p:pic>
        <p:nvPicPr>
          <p:cNvPr id="455" name="Google Shape;91;p18" descr="Sahyadri College of Engineering &amp; Management, Mangaluru"/>
          <p:cNvPicPr/>
          <p:nvPr/>
        </p:nvPicPr>
        <p:blipFill>
          <a:blip r:embed="rId1"/>
          <a:stretch/>
        </p:blipFill>
        <p:spPr>
          <a:xfrm>
            <a:off x="0" y="0"/>
            <a:ext cx="839160" cy="839160"/>
          </a:xfrm>
          <a:prstGeom prst="rect">
            <a:avLst/>
          </a:prstGeom>
          <a:ln w="0">
            <a:noFill/>
          </a:ln>
        </p:spPr>
      </p:pic>
      <p:pic>
        <p:nvPicPr>
          <p:cNvPr id="456" name="Google Shape;92;p18" descr="VTU Online (@VTUOnline) / X"/>
          <p:cNvPicPr/>
          <p:nvPr/>
        </p:nvPicPr>
        <p:blipFill>
          <a:blip r:embed="rId2"/>
          <a:stretch/>
        </p:blipFill>
        <p:spPr>
          <a:xfrm>
            <a:off x="8282160" y="9360"/>
            <a:ext cx="839160" cy="839160"/>
          </a:xfrm>
          <a:prstGeom prst="rect">
            <a:avLst/>
          </a:prstGeom>
          <a:ln w="0">
            <a:noFill/>
          </a:ln>
        </p:spPr>
      </p:pic>
      <p:sp>
        <p:nvSpPr>
          <p:cNvPr id="457" name="Google Shape;93;p18"/>
          <p:cNvSpPr/>
          <p:nvPr/>
        </p:nvSpPr>
        <p:spPr>
          <a:xfrm>
            <a:off x="610200" y="3301920"/>
            <a:ext cx="3778200" cy="1401120"/>
          </a:xfrm>
          <a:prstGeom prst="rect">
            <a:avLst/>
          </a:prstGeom>
          <a:noFill/>
          <a:ln w="0">
            <a:noFill/>
          </a:ln>
        </p:spPr>
        <p:style>
          <a:lnRef idx="0"/>
          <a:fillRef idx="0"/>
          <a:effectRef idx="0"/>
          <a:fontRef idx="minor"/>
        </p:style>
        <p:txBody>
          <a:bodyPr lIns="67680" rIns="67680" tIns="33840" bIns="33840" anchor="b">
            <a:noAutofit/>
          </a:bodyPr>
          <a:p>
            <a:pPr>
              <a:lnSpc>
                <a:spcPct val="125000"/>
              </a:lnSpc>
              <a:tabLst>
                <a:tab algn="l" pos="0"/>
              </a:tabLst>
            </a:pPr>
            <a:r>
              <a:rPr b="1" lang="en" sz="1400" strike="noStrike" u="none">
                <a:solidFill>
                  <a:srgbClr val="7030a0"/>
                </a:solidFill>
                <a:uFillTx/>
                <a:latin typeface="Calibri"/>
                <a:ea typeface="Calibri"/>
              </a:rPr>
              <a:t>by</a:t>
            </a:r>
            <a:endParaRPr b="0" lang="en-IN" sz="1400" strike="noStrike" u="none">
              <a:solidFill>
                <a:srgbClr val="000000"/>
              </a:solidFill>
              <a:uFillTx/>
              <a:latin typeface="Arial"/>
            </a:endParaRPr>
          </a:p>
          <a:p>
            <a:pPr>
              <a:lnSpc>
                <a:spcPct val="125000"/>
              </a:lnSpc>
              <a:tabLst>
                <a:tab algn="l" pos="0"/>
              </a:tabLst>
            </a:pPr>
            <a:r>
              <a:rPr b="1" lang="en" sz="1400" strike="noStrike" u="none">
                <a:solidFill>
                  <a:srgbClr val="7030a0"/>
                </a:solidFill>
                <a:uFillTx/>
                <a:latin typeface="Calibri"/>
                <a:ea typeface="Calibri"/>
              </a:rPr>
              <a:t>Srishreya        </a:t>
            </a:r>
            <a:r>
              <a:rPr b="1" lang="en" sz="1400" strike="noStrike" u="none">
                <a:solidFill>
                  <a:srgbClr val="7030a0"/>
                </a:solidFill>
                <a:uFillTx/>
                <a:latin typeface="Calibri"/>
                <a:ea typeface="Calibri"/>
              </a:rPr>
              <a:t>	</a:t>
            </a:r>
            <a:r>
              <a:rPr b="1" lang="en" sz="1400" strike="noStrike" u="none">
                <a:solidFill>
                  <a:srgbClr val="7030a0"/>
                </a:solidFill>
                <a:uFillTx/>
                <a:latin typeface="Calibri"/>
                <a:ea typeface="Calibri"/>
              </a:rPr>
              <a:t>:</a:t>
            </a:r>
            <a:r>
              <a:rPr b="1" lang="en" sz="1400" strike="noStrike" u="none">
                <a:solidFill>
                  <a:srgbClr val="7030a0"/>
                </a:solidFill>
                <a:uFillTx/>
                <a:latin typeface="Calibri"/>
                <a:ea typeface="Calibri"/>
              </a:rPr>
              <a:t>	</a:t>
            </a:r>
            <a:r>
              <a:rPr b="1" lang="en" sz="1400" strike="noStrike" u="none">
                <a:solidFill>
                  <a:srgbClr val="7030a0"/>
                </a:solidFill>
                <a:uFillTx/>
                <a:latin typeface="Calibri"/>
                <a:ea typeface="Calibri"/>
              </a:rPr>
              <a:t>4SF21IS109</a:t>
            </a:r>
            <a:endParaRPr b="0" lang="en-IN" sz="1400" strike="noStrike" u="none">
              <a:solidFill>
                <a:srgbClr val="000000"/>
              </a:solidFill>
              <a:uFillTx/>
              <a:latin typeface="Arial"/>
            </a:endParaRPr>
          </a:p>
          <a:p>
            <a:pPr>
              <a:lnSpc>
                <a:spcPct val="125000"/>
              </a:lnSpc>
              <a:tabLst>
                <a:tab algn="l" pos="0"/>
              </a:tabLst>
            </a:pPr>
            <a:r>
              <a:rPr b="1" lang="en" sz="1400" strike="noStrike" u="none">
                <a:solidFill>
                  <a:srgbClr val="7030a0"/>
                </a:solidFill>
                <a:uFillTx/>
                <a:latin typeface="Calibri"/>
                <a:ea typeface="Calibri"/>
              </a:rPr>
              <a:t>Yogesh S Patgar</a:t>
            </a:r>
            <a:r>
              <a:rPr b="1" lang="en" sz="1400" strike="noStrike" u="none">
                <a:solidFill>
                  <a:srgbClr val="7030a0"/>
                </a:solidFill>
                <a:uFillTx/>
                <a:latin typeface="Calibri"/>
                <a:ea typeface="Calibri"/>
              </a:rPr>
              <a:t>	</a:t>
            </a:r>
            <a:r>
              <a:rPr b="1" lang="en" sz="1400" strike="noStrike" u="none">
                <a:solidFill>
                  <a:srgbClr val="7030a0"/>
                </a:solidFill>
                <a:uFillTx/>
                <a:latin typeface="Calibri"/>
                <a:ea typeface="Calibri"/>
              </a:rPr>
              <a:t>:</a:t>
            </a:r>
            <a:r>
              <a:rPr b="1" lang="en" sz="1400" strike="noStrike" u="none">
                <a:solidFill>
                  <a:srgbClr val="7030a0"/>
                </a:solidFill>
                <a:uFillTx/>
                <a:latin typeface="Calibri"/>
                <a:ea typeface="Calibri"/>
              </a:rPr>
              <a:t>	</a:t>
            </a:r>
            <a:r>
              <a:rPr b="1" lang="en" sz="1400" strike="noStrike" u="none">
                <a:solidFill>
                  <a:srgbClr val="7030a0"/>
                </a:solidFill>
                <a:uFillTx/>
                <a:latin typeface="Calibri"/>
                <a:ea typeface="Calibri"/>
              </a:rPr>
              <a:t>4SF21IS125</a:t>
            </a:r>
            <a:endParaRPr b="0" lang="en-IN" sz="1400" strike="noStrike" u="none">
              <a:solidFill>
                <a:srgbClr val="000000"/>
              </a:solidFill>
              <a:uFillTx/>
              <a:latin typeface="Arial"/>
            </a:endParaRPr>
          </a:p>
          <a:p>
            <a:pPr>
              <a:lnSpc>
                <a:spcPct val="125000"/>
              </a:lnSpc>
              <a:tabLst>
                <a:tab algn="l" pos="0"/>
              </a:tabLst>
            </a:pPr>
            <a:r>
              <a:rPr b="1" lang="en" sz="1400" strike="noStrike" u="none">
                <a:solidFill>
                  <a:srgbClr val="7030a0"/>
                </a:solidFill>
                <a:uFillTx/>
                <a:latin typeface="Calibri"/>
                <a:ea typeface="Calibri"/>
              </a:rPr>
              <a:t>P Samarth Shenoy</a:t>
            </a:r>
            <a:r>
              <a:rPr b="1" lang="en" sz="1400" strike="noStrike" u="none">
                <a:solidFill>
                  <a:srgbClr val="7030a0"/>
                </a:solidFill>
                <a:uFillTx/>
                <a:latin typeface="Calibri"/>
                <a:ea typeface="Calibri"/>
              </a:rPr>
              <a:t>	</a:t>
            </a:r>
            <a:r>
              <a:rPr b="1" lang="en" sz="1400" strike="noStrike" u="none">
                <a:solidFill>
                  <a:srgbClr val="7030a0"/>
                </a:solidFill>
                <a:uFillTx/>
                <a:latin typeface="Calibri"/>
                <a:ea typeface="Calibri"/>
              </a:rPr>
              <a:t>:</a:t>
            </a:r>
            <a:r>
              <a:rPr b="1" lang="en" sz="1400" strike="noStrike" u="none">
                <a:solidFill>
                  <a:srgbClr val="7030a0"/>
                </a:solidFill>
                <a:uFillTx/>
                <a:latin typeface="Calibri"/>
                <a:ea typeface="Calibri"/>
              </a:rPr>
              <a:t>	</a:t>
            </a:r>
            <a:r>
              <a:rPr b="1" lang="en" sz="1400" strike="noStrike" u="none">
                <a:solidFill>
                  <a:srgbClr val="7030a0"/>
                </a:solidFill>
                <a:uFillTx/>
                <a:latin typeface="Calibri"/>
                <a:ea typeface="Calibri"/>
              </a:rPr>
              <a:t>4SF22IS406</a:t>
            </a:r>
            <a:endParaRPr b="0" lang="en-IN" sz="1400" strike="noStrike" u="none">
              <a:solidFill>
                <a:srgbClr val="000000"/>
              </a:solidFill>
              <a:uFillTx/>
              <a:latin typeface="Arial"/>
            </a:endParaRPr>
          </a:p>
          <a:p>
            <a:pPr>
              <a:lnSpc>
                <a:spcPct val="125000"/>
              </a:lnSpc>
              <a:tabLst>
                <a:tab algn="l" pos="0"/>
              </a:tabLst>
            </a:pPr>
            <a:r>
              <a:rPr b="1" lang="en" sz="1400" strike="noStrike" u="none">
                <a:solidFill>
                  <a:srgbClr val="7030a0"/>
                </a:solidFill>
                <a:uFillTx/>
                <a:latin typeface="Calibri"/>
                <a:ea typeface="Calibri"/>
              </a:rPr>
              <a:t>Sujan Acharya  </a:t>
            </a:r>
            <a:r>
              <a:rPr b="1" lang="en" sz="1400" strike="noStrike" u="none">
                <a:solidFill>
                  <a:srgbClr val="7030a0"/>
                </a:solidFill>
                <a:uFillTx/>
                <a:latin typeface="Calibri"/>
                <a:ea typeface="Calibri"/>
              </a:rPr>
              <a:t>	</a:t>
            </a:r>
            <a:r>
              <a:rPr b="1" lang="en" sz="1400" strike="noStrike" u="none">
                <a:solidFill>
                  <a:srgbClr val="7030a0"/>
                </a:solidFill>
                <a:uFillTx/>
                <a:latin typeface="Calibri"/>
                <a:ea typeface="Calibri"/>
              </a:rPr>
              <a:t>:</a:t>
            </a:r>
            <a:r>
              <a:rPr b="1" lang="en" sz="1400" strike="noStrike" u="none">
                <a:solidFill>
                  <a:srgbClr val="7030a0"/>
                </a:solidFill>
                <a:uFillTx/>
                <a:latin typeface="Calibri"/>
                <a:ea typeface="Calibri"/>
              </a:rPr>
              <a:t>	</a:t>
            </a:r>
            <a:r>
              <a:rPr b="1" lang="en" sz="1400" strike="noStrike" u="none">
                <a:solidFill>
                  <a:srgbClr val="7030a0"/>
                </a:solidFill>
                <a:uFillTx/>
                <a:latin typeface="Calibri"/>
                <a:ea typeface="Calibri"/>
              </a:rPr>
              <a:t>4SF22IS410</a:t>
            </a:r>
            <a:endParaRPr b="0" lang="en-IN" sz="1400" strike="noStrike" u="none">
              <a:solidFill>
                <a:srgbClr val="000000"/>
              </a:solidFill>
              <a:uFillTx/>
              <a:latin typeface="Arial"/>
            </a:endParaRPr>
          </a:p>
        </p:txBody>
      </p:sp>
      <p:sp>
        <p:nvSpPr>
          <p:cNvPr id="458" name="Google Shape;94;p18"/>
          <p:cNvSpPr/>
          <p:nvPr/>
        </p:nvSpPr>
        <p:spPr>
          <a:xfrm>
            <a:off x="4810680" y="3218400"/>
            <a:ext cx="4324680" cy="1232280"/>
          </a:xfrm>
          <a:prstGeom prst="rect">
            <a:avLst/>
          </a:prstGeom>
          <a:noFill/>
          <a:ln w="0">
            <a:noFill/>
          </a:ln>
        </p:spPr>
        <p:style>
          <a:lnRef idx="0"/>
          <a:fillRef idx="0"/>
          <a:effectRef idx="0"/>
          <a:fontRef idx="minor"/>
        </p:style>
        <p:txBody>
          <a:bodyPr lIns="67680" rIns="67680" tIns="33840" bIns="33840" anchor="b">
            <a:noAutofit/>
          </a:bodyPr>
          <a:p>
            <a:pPr>
              <a:lnSpc>
                <a:spcPct val="125000"/>
              </a:lnSpc>
              <a:tabLst>
                <a:tab algn="l" pos="0"/>
              </a:tabLst>
            </a:pPr>
            <a:r>
              <a:rPr b="1" lang="en" sz="1400" strike="noStrike" u="none">
                <a:solidFill>
                  <a:srgbClr val="644030"/>
                </a:solidFill>
                <a:uFillTx/>
                <a:latin typeface="Calibri"/>
                <a:ea typeface="Calibri"/>
              </a:rPr>
              <a:t>Guided by: </a:t>
            </a:r>
            <a:endParaRPr b="0" lang="en-IN" sz="1400" strike="noStrike" u="none">
              <a:solidFill>
                <a:srgbClr val="000000"/>
              </a:solidFill>
              <a:uFillTx/>
              <a:latin typeface="Arial"/>
            </a:endParaRPr>
          </a:p>
          <a:p>
            <a:pPr>
              <a:lnSpc>
                <a:spcPct val="125000"/>
              </a:lnSpc>
              <a:tabLst>
                <a:tab algn="l" pos="0"/>
              </a:tabLst>
            </a:pPr>
            <a:r>
              <a:rPr b="1" lang="en" sz="1400" strike="noStrike" u="none">
                <a:solidFill>
                  <a:srgbClr val="644030"/>
                </a:solidFill>
                <a:uFillTx/>
                <a:latin typeface="Calibri"/>
                <a:ea typeface="Calibri"/>
              </a:rPr>
              <a:t>            </a:t>
            </a:r>
            <a:r>
              <a:rPr b="1" lang="en" sz="1400" strike="noStrike" u="none">
                <a:solidFill>
                  <a:srgbClr val="644030"/>
                </a:solidFill>
                <a:uFillTx/>
                <a:latin typeface="Calibri"/>
                <a:ea typeface="Calibri"/>
              </a:rPr>
              <a:t>Mrs. Masooda </a:t>
            </a:r>
            <a:endParaRPr b="0" lang="en-IN" sz="1400" strike="noStrike" u="none">
              <a:solidFill>
                <a:srgbClr val="000000"/>
              </a:solidFill>
              <a:uFillTx/>
              <a:latin typeface="Arial"/>
            </a:endParaRPr>
          </a:p>
          <a:p>
            <a:pPr>
              <a:lnSpc>
                <a:spcPct val="125000"/>
              </a:lnSpc>
              <a:tabLst>
                <a:tab algn="l" pos="0"/>
              </a:tabLst>
            </a:pPr>
            <a:r>
              <a:rPr b="1" lang="en" sz="1400" strike="noStrike" u="none">
                <a:solidFill>
                  <a:srgbClr val="644030"/>
                </a:solidFill>
                <a:uFillTx/>
                <a:latin typeface="Calibri"/>
                <a:ea typeface="Calibri"/>
              </a:rPr>
              <a:t>            </a:t>
            </a:r>
            <a:r>
              <a:rPr b="1" lang="en" sz="1400" strike="noStrike" u="none">
                <a:solidFill>
                  <a:srgbClr val="644030"/>
                </a:solidFill>
                <a:uFillTx/>
                <a:latin typeface="Calibri"/>
                <a:ea typeface="Calibri"/>
              </a:rPr>
              <a:t>Assistant Professor</a:t>
            </a:r>
            <a:endParaRPr b="0" lang="en-IN" sz="1400" strike="noStrike" u="none">
              <a:solidFill>
                <a:srgbClr val="000000"/>
              </a:solidFill>
              <a:uFillTx/>
              <a:latin typeface="Arial"/>
            </a:endParaRPr>
          </a:p>
          <a:p>
            <a:pPr>
              <a:lnSpc>
                <a:spcPct val="125000"/>
              </a:lnSpc>
              <a:tabLst>
                <a:tab algn="l" pos="0"/>
              </a:tabLst>
            </a:pPr>
            <a:r>
              <a:rPr b="1" lang="en" sz="1400" strike="noStrike" u="none">
                <a:solidFill>
                  <a:srgbClr val="644030"/>
                </a:solidFill>
                <a:uFillTx/>
                <a:latin typeface="Calibri"/>
                <a:ea typeface="Calibri"/>
              </a:rPr>
              <a:t>            </a:t>
            </a:r>
            <a:r>
              <a:rPr b="1" lang="en" sz="1400" strike="noStrike" u="none">
                <a:solidFill>
                  <a:srgbClr val="644030"/>
                </a:solidFill>
                <a:uFillTx/>
                <a:latin typeface="Calibri"/>
                <a:ea typeface="Calibri"/>
              </a:rPr>
              <a:t>Department of Information Science &amp; Engineering</a:t>
            </a:r>
            <a:endParaRPr b="0" lang="en-IN" sz="1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PlaceHolder 1"/>
          <p:cNvSpPr>
            <a:spLocks noGrp="1"/>
          </p:cNvSpPr>
          <p:nvPr>
            <p:ph type="title"/>
          </p:nvPr>
        </p:nvSpPr>
        <p:spPr>
          <a:xfrm>
            <a:off x="822960" y="478440"/>
            <a:ext cx="7539480" cy="522720"/>
          </a:xfrm>
          <a:prstGeom prst="rect">
            <a:avLst/>
          </a:prstGeom>
          <a:noFill/>
          <a:ln w="0">
            <a:noFill/>
          </a:ln>
        </p:spPr>
        <p:txBody>
          <a:bodyPr lIns="67680" rIns="67680" tIns="33840" bIns="33840" anchor="t">
            <a:noAutofit/>
          </a:bodyPr>
          <a:p>
            <a:pPr indent="0">
              <a:lnSpc>
                <a:spcPct val="85000"/>
              </a:lnSpc>
              <a:buNone/>
              <a:tabLst>
                <a:tab algn="l" pos="0"/>
              </a:tabLst>
            </a:pPr>
            <a:r>
              <a:rPr b="0" lang="en" sz="3600" strike="noStrike" u="none">
                <a:solidFill>
                  <a:srgbClr val="3f3f3f"/>
                </a:solidFill>
                <a:uFillTx/>
                <a:latin typeface="Calibri"/>
                <a:ea typeface="Calibri"/>
              </a:rPr>
              <a:t>System Design</a:t>
            </a:r>
            <a:endParaRPr b="0" lang="en-IN" sz="3600" strike="noStrike" u="none">
              <a:solidFill>
                <a:srgbClr val="000000"/>
              </a:solidFill>
              <a:uFillTx/>
              <a:latin typeface="Arial"/>
            </a:endParaRPr>
          </a:p>
        </p:txBody>
      </p:sp>
      <p:sp>
        <p:nvSpPr>
          <p:cNvPr id="500" name="PlaceHolder 2"/>
          <p:cNvSpPr>
            <a:spLocks noGrp="1"/>
          </p:cNvSpPr>
          <p:nvPr>
            <p:ph type="ftr" idx="165"/>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1" lang="en" sz="900" strike="noStrike" u="none">
                <a:solidFill>
                  <a:schemeClr val="dk1"/>
                </a:solidFill>
                <a:uFillTx/>
                <a:latin typeface="Calibri"/>
                <a:ea typeface="Calibri"/>
              </a:defRPr>
            </a:lvl1pPr>
          </a:lstStyle>
          <a:p>
            <a:pPr indent="0" algn="ctr">
              <a:lnSpc>
                <a:spcPct val="100000"/>
              </a:lnSpc>
              <a:buNone/>
              <a:tabLst>
                <a:tab algn="l" pos="0"/>
              </a:tabLst>
            </a:pPr>
            <a:r>
              <a:rPr b="1" lang="en" sz="900" strike="noStrike" u="none">
                <a:solidFill>
                  <a:schemeClr val="dk1"/>
                </a:solidFill>
                <a:uFillTx/>
                <a:latin typeface="Calibri"/>
                <a:ea typeface="Calibri"/>
              </a:rPr>
              <a:t>DEPARTMENT OF INFORMATION SCIENCE &amp; ENGINEERING, ADYAR, MANGALURU</a:t>
            </a:r>
            <a:endParaRPr b="0" lang="en-IN" sz="900" strike="noStrike" u="none">
              <a:solidFill>
                <a:srgbClr val="000000"/>
              </a:solidFill>
              <a:uFillTx/>
              <a:latin typeface="Times New Roman"/>
            </a:endParaRPr>
          </a:p>
        </p:txBody>
      </p:sp>
      <p:sp>
        <p:nvSpPr>
          <p:cNvPr id="501" name="PlaceHolder 3"/>
          <p:cNvSpPr>
            <a:spLocks noGrp="1"/>
          </p:cNvSpPr>
          <p:nvPr>
            <p:ph type="sldNum" idx="166"/>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2FE5C3E9-A76F-483A-8176-BC01E39432C1}"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502" name="PlaceHolder 4"/>
          <p:cNvSpPr>
            <a:spLocks noGrp="1"/>
          </p:cNvSpPr>
          <p:nvPr>
            <p:ph type="dt" idx="167"/>
          </p:nvPr>
        </p:nvSpPr>
        <p:spPr>
          <a:xfrm>
            <a:off x="0" y="4844880"/>
            <a:ext cx="730440" cy="269640"/>
          </a:xfrm>
          <a:prstGeom prst="rect">
            <a:avLst/>
          </a:prstGeom>
          <a:noFill/>
          <a:ln w="0">
            <a:noFill/>
          </a:ln>
        </p:spPr>
        <p:txBody>
          <a:bodyPr lIns="67680" rIns="67680" tIns="33840" bIns="33840" anchor="t">
            <a:noAutofit/>
          </a:bodyPr>
          <a:lstStyle>
            <a:lvl1pPr indent="0">
              <a:lnSpc>
                <a:spcPct val="100000"/>
              </a:lnSpc>
              <a:buNone/>
              <a:tabLst>
                <a:tab algn="l" pos="0"/>
              </a:tabLst>
              <a:defRPr b="1" lang="en" sz="900" strike="noStrike" u="none">
                <a:solidFill>
                  <a:schemeClr val="dk1"/>
                </a:solidFill>
                <a:uFillTx/>
                <a:latin typeface="Calibri"/>
                <a:ea typeface="Calibri"/>
              </a:defRPr>
            </a:lvl1pPr>
          </a:lstStyle>
          <a:p>
            <a:pPr indent="0">
              <a:lnSpc>
                <a:spcPct val="100000"/>
              </a:lnSpc>
              <a:buNone/>
              <a:tabLst>
                <a:tab algn="l" pos="0"/>
              </a:tabLst>
            </a:pPr>
            <a:r>
              <a:rPr b="1" lang="en" sz="900" strike="noStrike" u="none">
                <a:solidFill>
                  <a:schemeClr val="dk1"/>
                </a:solidFill>
                <a:uFillTx/>
                <a:latin typeface="Calibri"/>
                <a:ea typeface="Calibri"/>
              </a:rPr>
              <a:t>16/12/2024</a:t>
            </a:r>
            <a:endParaRPr b="0" lang="en-IN" sz="900" strike="noStrike" u="none">
              <a:solidFill>
                <a:srgbClr val="000000"/>
              </a:solidFill>
              <a:uFillTx/>
              <a:latin typeface="Times New Roman"/>
            </a:endParaRPr>
          </a:p>
        </p:txBody>
      </p:sp>
      <p:pic>
        <p:nvPicPr>
          <p:cNvPr id="503" name="Google Shape;184;p28" descr=""/>
          <p:cNvPicPr/>
          <p:nvPr/>
        </p:nvPicPr>
        <p:blipFill>
          <a:blip r:embed="rId1"/>
          <a:stretch/>
        </p:blipFill>
        <p:spPr>
          <a:xfrm>
            <a:off x="2051640" y="1332000"/>
            <a:ext cx="5158080" cy="2805120"/>
          </a:xfrm>
          <a:prstGeom prst="rect">
            <a:avLst/>
          </a:prstGeom>
          <a:ln w="0">
            <a:noFill/>
          </a:ln>
        </p:spPr>
      </p:pic>
      <p:sp>
        <p:nvSpPr>
          <p:cNvPr id="504" name="PlaceHolder 7"/>
          <p:cNvSpPr/>
          <p:nvPr/>
        </p:nvSpPr>
        <p:spPr>
          <a:xfrm>
            <a:off x="1800000" y="4227840"/>
            <a:ext cx="5363280" cy="269640"/>
          </a:xfrm>
          <a:prstGeom prst="rect">
            <a:avLst/>
          </a:prstGeom>
          <a:noFill/>
          <a:ln w="0">
            <a:noFill/>
          </a:ln>
        </p:spPr>
        <p:style>
          <a:lnRef idx="0"/>
          <a:fillRef idx="0"/>
          <a:effectRef idx="0"/>
          <a:fontRef idx="minor"/>
        </p:style>
        <p:txBody>
          <a:bodyPr lIns="68400" rIns="68400" tIns="34200" bIns="34200" anchor="ctr">
            <a:noAutofit/>
          </a:bodyPr>
          <a:p>
            <a:pPr algn="ctr">
              <a:lnSpc>
                <a:spcPct val="100000"/>
              </a:lnSpc>
              <a:tabLst>
                <a:tab algn="l" pos="0"/>
              </a:tabLst>
            </a:pPr>
            <a:r>
              <a:rPr b="0" lang="en" sz="900" strike="noStrike" u="none">
                <a:solidFill>
                  <a:schemeClr val="dk1"/>
                </a:solidFill>
                <a:uFillTx/>
                <a:latin typeface="Calibri"/>
                <a:ea typeface="Calibri"/>
              </a:rPr>
              <a:t>Fig 2. System Design of CNN Machine Learning Model  </a:t>
            </a:r>
            <a:endParaRPr b="0" lang="en-IN" sz="900" strike="noStrike" u="none">
              <a:solidFill>
                <a:srgbClr val="000000"/>
              </a:solidFill>
              <a:uFillTx/>
              <a:latin typeface="Arial"/>
            </a:endParaRPr>
          </a:p>
        </p:txBody>
      </p:sp>
      <p:sp>
        <p:nvSpPr>
          <p:cNvPr id="505" name="Google Shape;170;p 1"/>
          <p:cNvSpPr/>
          <p:nvPr/>
        </p:nvSpPr>
        <p:spPr>
          <a:xfrm>
            <a:off x="7560000" y="4477680"/>
            <a:ext cx="1568880" cy="223560"/>
          </a:xfrm>
          <a:prstGeom prst="rect">
            <a:avLst/>
          </a:prstGeom>
          <a:noFill/>
          <a:ln w="0">
            <a:noFill/>
          </a:ln>
        </p:spPr>
        <p:style>
          <a:lnRef idx="0"/>
          <a:fillRef idx="0"/>
          <a:effectRef idx="0"/>
          <a:fontRef idx="minor"/>
        </p:style>
        <p:txBody>
          <a:bodyPr lIns="67680" rIns="67680" tIns="33840" bIns="33840" anchor="t">
            <a:noAutofit/>
          </a:bodyPr>
          <a:p>
            <a:pPr algn="r">
              <a:lnSpc>
                <a:spcPct val="100000"/>
              </a:lnSpc>
              <a:tabLst>
                <a:tab algn="l" pos="0"/>
              </a:tabLst>
            </a:pPr>
            <a:r>
              <a:rPr b="1" lang="en" sz="1100" strike="noStrike" u="sng">
                <a:solidFill>
                  <a:schemeClr val="hlink"/>
                </a:solidFill>
                <a:uFillTx/>
                <a:latin typeface="Calibri"/>
                <a:ea typeface="Calibri"/>
                <a:hlinkClick r:id="rId2"/>
              </a:rPr>
              <a:t>System Design Diagrams</a:t>
            </a:r>
            <a:endParaRPr b="0" lang="en-IN" sz="11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6" name="PlaceHolder 1"/>
          <p:cNvSpPr>
            <a:spLocks noGrp="1"/>
          </p:cNvSpPr>
          <p:nvPr>
            <p:ph type="title"/>
          </p:nvPr>
        </p:nvSpPr>
        <p:spPr>
          <a:xfrm>
            <a:off x="822960" y="478440"/>
            <a:ext cx="7539480" cy="522720"/>
          </a:xfrm>
          <a:prstGeom prst="rect">
            <a:avLst/>
          </a:prstGeom>
          <a:noFill/>
          <a:ln w="0">
            <a:noFill/>
          </a:ln>
        </p:spPr>
        <p:txBody>
          <a:bodyPr lIns="67680" rIns="67680" tIns="33840" bIns="33840" anchor="t">
            <a:noAutofit/>
          </a:bodyPr>
          <a:p>
            <a:pPr indent="0">
              <a:lnSpc>
                <a:spcPct val="85000"/>
              </a:lnSpc>
              <a:buNone/>
              <a:tabLst>
                <a:tab algn="l" pos="0"/>
              </a:tabLst>
            </a:pPr>
            <a:r>
              <a:rPr b="0" lang="en" sz="3600" strike="noStrike" u="none">
                <a:solidFill>
                  <a:srgbClr val="3f3f3f"/>
                </a:solidFill>
                <a:uFillTx/>
                <a:latin typeface="Calibri"/>
                <a:ea typeface="Calibri"/>
              </a:rPr>
              <a:t>System Design </a:t>
            </a:r>
            <a:endParaRPr b="0" lang="en-IN" sz="3600" strike="noStrike" u="none">
              <a:solidFill>
                <a:srgbClr val="000000"/>
              </a:solidFill>
              <a:uFillTx/>
              <a:latin typeface="Arial"/>
            </a:endParaRPr>
          </a:p>
        </p:txBody>
      </p:sp>
      <p:sp>
        <p:nvSpPr>
          <p:cNvPr id="507" name="PlaceHolder 2"/>
          <p:cNvSpPr>
            <a:spLocks noGrp="1"/>
          </p:cNvSpPr>
          <p:nvPr>
            <p:ph type="ftr" idx="168"/>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1" lang="en" sz="900" strike="noStrike" u="none">
                <a:solidFill>
                  <a:schemeClr val="dk1"/>
                </a:solidFill>
                <a:uFillTx/>
                <a:latin typeface="Calibri"/>
                <a:ea typeface="Calibri"/>
              </a:defRPr>
            </a:lvl1pPr>
          </a:lstStyle>
          <a:p>
            <a:pPr indent="0" algn="ctr">
              <a:lnSpc>
                <a:spcPct val="100000"/>
              </a:lnSpc>
              <a:buNone/>
              <a:tabLst>
                <a:tab algn="l" pos="0"/>
              </a:tabLst>
            </a:pPr>
            <a:r>
              <a:rPr b="1" lang="en" sz="900" strike="noStrike" u="none">
                <a:solidFill>
                  <a:schemeClr val="dk1"/>
                </a:solidFill>
                <a:uFillTx/>
                <a:latin typeface="Calibri"/>
                <a:ea typeface="Calibri"/>
              </a:rPr>
              <a:t>DEPARTMENT OF INFORMATION SCIENCE &amp; ENGINEERING, ADYAR, MANGALURU</a:t>
            </a:r>
            <a:endParaRPr b="0" lang="en-IN" sz="900" strike="noStrike" u="none">
              <a:solidFill>
                <a:srgbClr val="000000"/>
              </a:solidFill>
              <a:uFillTx/>
              <a:latin typeface="Times New Roman"/>
            </a:endParaRPr>
          </a:p>
        </p:txBody>
      </p:sp>
      <p:sp>
        <p:nvSpPr>
          <p:cNvPr id="508" name="PlaceHolder 3"/>
          <p:cNvSpPr>
            <a:spLocks noGrp="1"/>
          </p:cNvSpPr>
          <p:nvPr>
            <p:ph type="sldNum" idx="169"/>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432AED8B-7117-4E02-BFDD-1DDFD719D537}"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509" name="PlaceHolder 4"/>
          <p:cNvSpPr>
            <a:spLocks noGrp="1"/>
          </p:cNvSpPr>
          <p:nvPr>
            <p:ph type="dt" idx="170"/>
          </p:nvPr>
        </p:nvSpPr>
        <p:spPr>
          <a:xfrm>
            <a:off x="0" y="4844880"/>
            <a:ext cx="730440" cy="269640"/>
          </a:xfrm>
          <a:prstGeom prst="rect">
            <a:avLst/>
          </a:prstGeom>
          <a:noFill/>
          <a:ln w="0">
            <a:noFill/>
          </a:ln>
        </p:spPr>
        <p:txBody>
          <a:bodyPr lIns="67680" rIns="67680" tIns="33840" bIns="33840" anchor="t">
            <a:noAutofit/>
          </a:bodyPr>
          <a:lstStyle>
            <a:lvl1pPr indent="0">
              <a:lnSpc>
                <a:spcPct val="100000"/>
              </a:lnSpc>
              <a:buNone/>
              <a:tabLst>
                <a:tab algn="l" pos="0"/>
              </a:tabLst>
              <a:defRPr b="1" lang="en" sz="900" strike="noStrike" u="none">
                <a:solidFill>
                  <a:schemeClr val="dk1"/>
                </a:solidFill>
                <a:uFillTx/>
                <a:latin typeface="Calibri"/>
                <a:ea typeface="Calibri"/>
              </a:defRPr>
            </a:lvl1pPr>
          </a:lstStyle>
          <a:p>
            <a:pPr indent="0">
              <a:lnSpc>
                <a:spcPct val="100000"/>
              </a:lnSpc>
              <a:buNone/>
              <a:tabLst>
                <a:tab algn="l" pos="0"/>
              </a:tabLst>
            </a:pPr>
            <a:r>
              <a:rPr b="1" lang="en" sz="900" strike="noStrike" u="none">
                <a:solidFill>
                  <a:schemeClr val="dk1"/>
                </a:solidFill>
                <a:uFillTx/>
                <a:latin typeface="Calibri"/>
                <a:ea typeface="Calibri"/>
              </a:rPr>
              <a:t>16/12/2024</a:t>
            </a:r>
            <a:endParaRPr b="0" lang="en-IN" sz="900" strike="noStrike" u="none">
              <a:solidFill>
                <a:srgbClr val="000000"/>
              </a:solidFill>
              <a:uFillTx/>
              <a:latin typeface="Times New Roman"/>
            </a:endParaRPr>
          </a:p>
        </p:txBody>
      </p:sp>
      <p:graphicFrame>
        <p:nvGraphicFramePr>
          <p:cNvPr id="510" name="Google Shape;194;p29"/>
          <p:cNvGraphicFramePr/>
          <p:nvPr/>
        </p:nvGraphicFramePr>
        <p:xfrm>
          <a:off x="908640" y="1517760"/>
          <a:ext cx="7696800" cy="2727360"/>
        </p:xfrm>
        <a:graphic>
          <a:graphicData uri="http://schemas.openxmlformats.org/drawingml/2006/table">
            <a:tbl>
              <a:tblPr/>
              <a:tblGrid>
                <a:gridCol w="1784160"/>
                <a:gridCol w="5913000"/>
              </a:tblGrid>
              <a:tr h="295200">
                <a:tc gridSpan="2">
                  <a:txBody>
                    <a:bodyPr lIns="68400" rIns="68400" anchor="t">
                      <a:noAutofit/>
                    </a:bodyPr>
                    <a:p>
                      <a:pPr algn="ctr">
                        <a:lnSpc>
                          <a:spcPct val="100000"/>
                        </a:lnSpc>
                        <a:tabLst>
                          <a:tab algn="l" pos="0"/>
                        </a:tabLst>
                      </a:pPr>
                      <a:r>
                        <a:rPr b="1" lang="en" sz="1400" strike="noStrike" u="none">
                          <a:solidFill>
                            <a:schemeClr val="lt1"/>
                          </a:solidFill>
                          <a:uFillTx/>
                          <a:latin typeface="Calibri"/>
                          <a:ea typeface="Calibri"/>
                        </a:rPr>
                        <a:t>CNN Model Algorithm</a:t>
                      </a:r>
                      <a:endParaRPr b="0" lang="en-IN" sz="1400" strike="noStrike" u="none">
                        <a:solidFill>
                          <a:srgbClr val="ffffff"/>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solidFill>
                  </a:tcPr>
                </a:tc>
                <a:tc hMerge="1">
                  <a:txBody>
                    <a:bodyPr lIns="90000" rIns="90000" tIns="45000" bIns="45000" anchor="t">
                      <a:noAutofit/>
                    </a:bodyPr>
                    <a:p>
                      <a:endParaRPr b="0" lang="en-IN" sz="1800" strike="noStrike" u="none">
                        <a:solidFill>
                          <a:srgbClr val="000000"/>
                        </a:solidFill>
                        <a:uFillTx/>
                        <a:latin typeface="Arial"/>
                      </a:endParaRPr>
                    </a:p>
                  </a:txBody>
                  <a:tcPr anchor="t" marL="90000" marR="90000">
                    <a:lnL>
                      <a:noFill/>
                    </a:lnL>
                    <a:lnR>
                      <a:noFill/>
                    </a:lnR>
                    <a:lnT>
                      <a:noFill/>
                    </a:lnT>
                    <a:lnB>
                      <a:noFill/>
                    </a:lnB>
                    <a:solidFill>
                      <a:srgbClr val="729fcf"/>
                    </a:solidFill>
                  </a:tcPr>
                </a:tc>
              </a:tr>
              <a:tr h="279360">
                <a:tc>
                  <a:txBody>
                    <a:bodyPr lIns="68400" rIns="68400" anchor="ctr">
                      <a:noAutofit/>
                    </a:bodyPr>
                    <a:p>
                      <a:pPr algn="ctr">
                        <a:lnSpc>
                          <a:spcPct val="100000"/>
                        </a:lnSpc>
                        <a:tabLst>
                          <a:tab algn="l" pos="0"/>
                        </a:tabLst>
                      </a:pPr>
                      <a:r>
                        <a:rPr b="1" lang="en" sz="1400" strike="noStrike" u="none">
                          <a:solidFill>
                            <a:schemeClr val="dk1"/>
                          </a:solidFill>
                          <a:uFillTx/>
                          <a:latin typeface="Calibri"/>
                          <a:ea typeface="Calibri"/>
                        </a:rPr>
                        <a:t>Steps</a:t>
                      </a:r>
                      <a:endParaRPr b="0" lang="en-IN" sz="14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ctr">
                      <a:noAutofit/>
                    </a:bodyPr>
                    <a:p>
                      <a:pPr algn="ctr">
                        <a:lnSpc>
                          <a:spcPct val="100000"/>
                        </a:lnSpc>
                        <a:tabLst>
                          <a:tab algn="l" pos="0"/>
                        </a:tabLst>
                      </a:pPr>
                      <a:r>
                        <a:rPr b="1" lang="en" sz="1400" strike="noStrike" u="none">
                          <a:solidFill>
                            <a:schemeClr val="dk1"/>
                          </a:solidFill>
                          <a:uFillTx/>
                          <a:latin typeface="Calibri"/>
                          <a:ea typeface="Calibri"/>
                        </a:rPr>
                        <a:t>Algorithm Details</a:t>
                      </a:r>
                      <a:endParaRPr b="0" lang="en-IN" sz="14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r>
              <a:tr h="496800">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1. Setup Flask App</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Set up Flask and enable CORS.</a:t>
                      </a:r>
                      <a:endParaRPr b="0" lang="en-IN" sz="1400" strike="noStrike" u="none">
                        <a:solidFill>
                          <a:srgbClr val="000000"/>
                        </a:solidFill>
                        <a:uFillTx/>
                        <a:latin typeface="Arial"/>
                      </a:endParaRPr>
                    </a:p>
                    <a:p>
                      <a:pPr>
                        <a:lnSpc>
                          <a:spcPct val="100000"/>
                        </a:lnSpc>
                        <a:tabLst>
                          <a:tab algn="l" pos="0"/>
                        </a:tabLst>
                      </a:pPr>
                      <a:r>
                        <a:rPr b="0" lang="en" sz="1400" strike="noStrike" u="none">
                          <a:solidFill>
                            <a:schemeClr val="dk1"/>
                          </a:solidFill>
                          <a:uFillTx/>
                          <a:latin typeface="Calibri"/>
                          <a:ea typeface="Times New Roman"/>
                        </a:rPr>
                        <a:t>Define </a:t>
                      </a:r>
                      <a:r>
                        <a:rPr b="0" lang="en" sz="1400" strike="noStrike" u="none">
                          <a:solidFill>
                            <a:srgbClr val="188038"/>
                          </a:solidFill>
                          <a:uFillTx/>
                          <a:latin typeface="Calibri"/>
                          <a:ea typeface="Times New Roman"/>
                        </a:rPr>
                        <a:t>UPLOAD_FOLDER</a:t>
                      </a:r>
                      <a:r>
                        <a:rPr b="0" lang="en" sz="1400" strike="noStrike" u="none">
                          <a:solidFill>
                            <a:schemeClr val="dk1"/>
                          </a:solidFill>
                          <a:uFillTx/>
                          <a:latin typeface="Calibri"/>
                          <a:ea typeface="Times New Roman"/>
                        </a:rPr>
                        <a:t> and </a:t>
                      </a:r>
                      <a:r>
                        <a:rPr b="0" lang="en" sz="1400" strike="noStrike" u="none">
                          <a:solidFill>
                            <a:srgbClr val="188038"/>
                          </a:solidFill>
                          <a:uFillTx/>
                          <a:latin typeface="Calibri"/>
                          <a:ea typeface="Times New Roman"/>
                        </a:rPr>
                        <a:t>STATIC_UPLOAD_FOLDER</a:t>
                      </a:r>
                      <a:r>
                        <a:rPr b="0" lang="en" sz="1400" strike="noStrike" u="none">
                          <a:solidFill>
                            <a:schemeClr val="dk1"/>
                          </a:solidFill>
                          <a:uFillTx/>
                          <a:latin typeface="Calibri"/>
                          <a:ea typeface="Times New Roman"/>
                        </a:rPr>
                        <a:t> directories for saving images.</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r>
              <a:tr h="398520">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2. Load ML Model</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Load the trained model </a:t>
                      </a:r>
                      <a:r>
                        <a:rPr b="0" lang="en" sz="1400" strike="noStrike" u="none">
                          <a:solidFill>
                            <a:srgbClr val="188038"/>
                          </a:solidFill>
                          <a:uFillTx/>
                          <a:latin typeface="Calibri"/>
                          <a:ea typeface="Times New Roman"/>
                        </a:rPr>
                        <a:t>plant_disease_model.h5</a:t>
                      </a:r>
                      <a:r>
                        <a:rPr b="0" lang="en" sz="1400" strike="noStrike" u="none">
                          <a:solidFill>
                            <a:schemeClr val="dk1"/>
                          </a:solidFill>
                          <a:uFillTx/>
                          <a:latin typeface="Calibri"/>
                          <a:ea typeface="Times New Roman"/>
                        </a:rPr>
                        <a:t>.</a:t>
                      </a:r>
                      <a:endParaRPr b="0" lang="en-IN" sz="1400" strike="noStrike" u="none">
                        <a:solidFill>
                          <a:srgbClr val="000000"/>
                        </a:solidFill>
                        <a:uFillTx/>
                        <a:latin typeface="Arial"/>
                      </a:endParaRPr>
                    </a:p>
                    <a:p>
                      <a:pPr>
                        <a:lnSpc>
                          <a:spcPct val="100000"/>
                        </a:lnSpc>
                        <a:tabLst>
                          <a:tab algn="l" pos="0"/>
                        </a:tabLst>
                      </a:pPr>
                      <a:r>
                        <a:rPr b="0" lang="en" sz="1400" strike="noStrike" u="none">
                          <a:solidFill>
                            <a:schemeClr val="dk1"/>
                          </a:solidFill>
                          <a:uFillTx/>
                          <a:latin typeface="Calibri"/>
                          <a:ea typeface="Times New Roman"/>
                        </a:rPr>
                        <a:t>Define </a:t>
                      </a:r>
                      <a:r>
                        <a:rPr b="0" lang="en" sz="1400" strike="noStrike" u="none">
                          <a:solidFill>
                            <a:srgbClr val="188038"/>
                          </a:solidFill>
                          <a:uFillTx/>
                          <a:latin typeface="Calibri"/>
                          <a:ea typeface="Times New Roman"/>
                        </a:rPr>
                        <a:t>CLASS_NAMES</a:t>
                      </a:r>
                      <a:r>
                        <a:rPr b="0" lang="en" sz="1400" strike="noStrike" u="none">
                          <a:solidFill>
                            <a:schemeClr val="dk1"/>
                          </a:solidFill>
                          <a:uFillTx/>
                          <a:latin typeface="Calibri"/>
                          <a:ea typeface="Times New Roman"/>
                        </a:rPr>
                        <a:t> to map prediction outputs to labels.</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r>
              <a:tr h="295200">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3. Persistent Storage </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Use a dictionary (</a:t>
                      </a:r>
                      <a:r>
                        <a:rPr b="0" lang="en" sz="1400" strike="noStrike" u="none">
                          <a:solidFill>
                            <a:srgbClr val="188038"/>
                          </a:solidFill>
                          <a:uFillTx/>
                          <a:latin typeface="Calibri"/>
                          <a:ea typeface="Times New Roman"/>
                        </a:rPr>
                        <a:t>predictions</a:t>
                      </a:r>
                      <a:r>
                        <a:rPr b="0" lang="en" sz="1400" strike="noStrike" u="none">
                          <a:solidFill>
                            <a:schemeClr val="dk1"/>
                          </a:solidFill>
                          <a:uFillTx/>
                          <a:latin typeface="Calibri"/>
                          <a:ea typeface="Times New Roman"/>
                        </a:rPr>
                        <a:t>) to store the latest prediction and its confidence for consistent access.</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r>
              <a:tr h="216000">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4. Home and Image   Endpoints</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t">
                      <a:noAutofit/>
                    </a:bodyPr>
                    <a:p>
                      <a:pPr>
                        <a:lnSpc>
                          <a:spcPct val="100000"/>
                        </a:lnSpc>
                        <a:tabLst>
                          <a:tab algn="l" pos="0"/>
                        </a:tabLst>
                      </a:pPr>
                      <a:r>
                        <a:rPr b="1" lang="en" sz="1400" strike="noStrike" u="none">
                          <a:solidFill>
                            <a:schemeClr val="dk1"/>
                          </a:solidFill>
                          <a:uFillTx/>
                          <a:latin typeface="Calibri"/>
                          <a:ea typeface="Times New Roman"/>
                        </a:rPr>
                        <a:t>GET /</a:t>
                      </a:r>
                      <a:r>
                        <a:rPr b="0" lang="en" sz="1400" strike="noStrike" u="none">
                          <a:solidFill>
                            <a:schemeClr val="dk1"/>
                          </a:solidFill>
                          <a:uFillTx/>
                          <a:latin typeface="Calibri"/>
                          <a:ea typeface="Times New Roman"/>
                        </a:rPr>
                        <a:t>: Return a "Home" message.</a:t>
                      </a:r>
                      <a:endParaRPr b="0" lang="en-IN" sz="1400" strike="noStrike" u="none">
                        <a:solidFill>
                          <a:srgbClr val="000000"/>
                        </a:solidFill>
                        <a:uFillTx/>
                        <a:latin typeface="Arial"/>
                      </a:endParaRPr>
                    </a:p>
                    <a:p>
                      <a:pPr>
                        <a:lnSpc>
                          <a:spcPct val="100000"/>
                        </a:lnSpc>
                        <a:tabLst>
                          <a:tab algn="l" pos="0"/>
                        </a:tabLst>
                      </a:pPr>
                      <a:r>
                        <a:rPr b="1" lang="en" sz="1400" strike="noStrike" u="none">
                          <a:solidFill>
                            <a:schemeClr val="dk1"/>
                          </a:solidFill>
                          <a:uFillTx/>
                          <a:latin typeface="Calibri"/>
                          <a:ea typeface="Times New Roman"/>
                        </a:rPr>
                        <a:t>GET /image</a:t>
                      </a:r>
                      <a:r>
                        <a:rPr b="0" lang="en" sz="1400" strike="noStrike" u="none">
                          <a:solidFill>
                            <a:schemeClr val="dk1"/>
                          </a:solidFill>
                          <a:uFillTx/>
                          <a:latin typeface="Calibri"/>
                          <a:ea typeface="Times New Roman"/>
                        </a:rPr>
                        <a:t>: Retrieve the latest image and its prediction from </a:t>
                      </a:r>
                      <a:r>
                        <a:rPr b="0" lang="en" sz="1400" strike="noStrike" u="none">
                          <a:solidFill>
                            <a:srgbClr val="188038"/>
                          </a:solidFill>
                          <a:uFillTx/>
                          <a:latin typeface="Calibri"/>
                          <a:ea typeface="Times New Roman"/>
                        </a:rPr>
                        <a:t>STATIC_UPLOAD_FOLDER</a:t>
                      </a:r>
                      <a:r>
                        <a:rPr b="0" lang="en" sz="1400" strike="noStrike" u="none">
                          <a:solidFill>
                            <a:schemeClr val="dk1"/>
                          </a:solidFill>
                          <a:uFillTx/>
                          <a:latin typeface="Calibri"/>
                          <a:ea typeface="Times New Roman"/>
                        </a:rPr>
                        <a:t>.</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r>
            </a:tbl>
          </a:graphicData>
        </a:graphic>
      </p:graphicFrame>
      <p:sp>
        <p:nvSpPr>
          <p:cNvPr id="511" name="Google Shape;170;p 2"/>
          <p:cNvSpPr/>
          <p:nvPr/>
        </p:nvSpPr>
        <p:spPr>
          <a:xfrm>
            <a:off x="7560000" y="4477680"/>
            <a:ext cx="1568880" cy="223560"/>
          </a:xfrm>
          <a:prstGeom prst="rect">
            <a:avLst/>
          </a:prstGeom>
          <a:noFill/>
          <a:ln w="0">
            <a:noFill/>
          </a:ln>
        </p:spPr>
        <p:style>
          <a:lnRef idx="0"/>
          <a:fillRef idx="0"/>
          <a:effectRef idx="0"/>
          <a:fontRef idx="minor"/>
        </p:style>
        <p:txBody>
          <a:bodyPr lIns="67680" rIns="67680" tIns="33840" bIns="33840" anchor="t">
            <a:noAutofit/>
          </a:bodyPr>
          <a:p>
            <a:pPr algn="r">
              <a:lnSpc>
                <a:spcPct val="100000"/>
              </a:lnSpc>
              <a:tabLst>
                <a:tab algn="l" pos="0"/>
              </a:tabLst>
            </a:pPr>
            <a:r>
              <a:rPr b="1" lang="en" sz="1100" strike="noStrike" u="sng">
                <a:solidFill>
                  <a:schemeClr val="hlink"/>
                </a:solidFill>
                <a:uFillTx/>
                <a:latin typeface="Calibri"/>
                <a:ea typeface="Calibri"/>
                <a:hlinkClick r:id="rId1"/>
              </a:rPr>
              <a:t>System Design Diagrams</a:t>
            </a:r>
            <a:endParaRPr b="0" lang="en-IN" sz="11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PlaceHolder 1"/>
          <p:cNvSpPr>
            <a:spLocks noGrp="1"/>
          </p:cNvSpPr>
          <p:nvPr>
            <p:ph type="title"/>
          </p:nvPr>
        </p:nvSpPr>
        <p:spPr>
          <a:xfrm>
            <a:off x="822960" y="478440"/>
            <a:ext cx="7539480" cy="522720"/>
          </a:xfrm>
          <a:prstGeom prst="rect">
            <a:avLst/>
          </a:prstGeom>
          <a:noFill/>
          <a:ln w="0">
            <a:noFill/>
          </a:ln>
        </p:spPr>
        <p:txBody>
          <a:bodyPr lIns="67680" rIns="67680" tIns="33840" bIns="33840" anchor="t">
            <a:noAutofit/>
          </a:bodyPr>
          <a:p>
            <a:pPr indent="0">
              <a:lnSpc>
                <a:spcPct val="85000"/>
              </a:lnSpc>
              <a:buNone/>
              <a:tabLst>
                <a:tab algn="l" pos="0"/>
              </a:tabLst>
            </a:pPr>
            <a:r>
              <a:rPr b="0" lang="en" sz="3600" strike="noStrike" u="none">
                <a:solidFill>
                  <a:srgbClr val="3f3f3f"/>
                </a:solidFill>
                <a:uFillTx/>
                <a:latin typeface="Calibri"/>
                <a:ea typeface="Calibri"/>
              </a:rPr>
              <a:t>System Design</a:t>
            </a:r>
            <a:endParaRPr b="0" lang="en-IN" sz="3600" strike="noStrike" u="none">
              <a:solidFill>
                <a:srgbClr val="000000"/>
              </a:solidFill>
              <a:uFillTx/>
              <a:latin typeface="Arial"/>
            </a:endParaRPr>
          </a:p>
        </p:txBody>
      </p:sp>
      <p:sp>
        <p:nvSpPr>
          <p:cNvPr id="513" name="PlaceHolder 2"/>
          <p:cNvSpPr>
            <a:spLocks noGrp="1"/>
          </p:cNvSpPr>
          <p:nvPr>
            <p:ph type="ftr" idx="171"/>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1" lang="en" sz="900" strike="noStrike" u="none">
                <a:solidFill>
                  <a:schemeClr val="dk1"/>
                </a:solidFill>
                <a:uFillTx/>
                <a:latin typeface="Calibri"/>
                <a:ea typeface="Calibri"/>
              </a:defRPr>
            </a:lvl1pPr>
          </a:lstStyle>
          <a:p>
            <a:pPr indent="0" algn="ctr">
              <a:lnSpc>
                <a:spcPct val="100000"/>
              </a:lnSpc>
              <a:buNone/>
              <a:tabLst>
                <a:tab algn="l" pos="0"/>
              </a:tabLst>
            </a:pPr>
            <a:r>
              <a:rPr b="1" lang="en" sz="900" strike="noStrike" u="none">
                <a:solidFill>
                  <a:schemeClr val="dk1"/>
                </a:solidFill>
                <a:uFillTx/>
                <a:latin typeface="Calibri"/>
                <a:ea typeface="Calibri"/>
              </a:rPr>
              <a:t>DEPARTMENT OF INFORMATION SCIENCE &amp; ENGINEERING, ADYAR, MANGALURU</a:t>
            </a:r>
            <a:endParaRPr b="0" lang="en-IN" sz="900" strike="noStrike" u="none">
              <a:solidFill>
                <a:srgbClr val="000000"/>
              </a:solidFill>
              <a:uFillTx/>
              <a:latin typeface="Times New Roman"/>
            </a:endParaRPr>
          </a:p>
        </p:txBody>
      </p:sp>
      <p:sp>
        <p:nvSpPr>
          <p:cNvPr id="514" name="PlaceHolder 3"/>
          <p:cNvSpPr>
            <a:spLocks noGrp="1"/>
          </p:cNvSpPr>
          <p:nvPr>
            <p:ph type="sldNum" idx="172"/>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883D25EB-AA57-428D-968D-B8A95161A642}"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515" name="PlaceHolder 4"/>
          <p:cNvSpPr>
            <a:spLocks noGrp="1"/>
          </p:cNvSpPr>
          <p:nvPr>
            <p:ph type="dt" idx="173"/>
          </p:nvPr>
        </p:nvSpPr>
        <p:spPr>
          <a:xfrm>
            <a:off x="0" y="4844880"/>
            <a:ext cx="730440" cy="269640"/>
          </a:xfrm>
          <a:prstGeom prst="rect">
            <a:avLst/>
          </a:prstGeom>
          <a:noFill/>
          <a:ln w="0">
            <a:noFill/>
          </a:ln>
        </p:spPr>
        <p:txBody>
          <a:bodyPr lIns="67680" rIns="67680" tIns="33840" bIns="33840" anchor="t">
            <a:noAutofit/>
          </a:bodyPr>
          <a:lstStyle>
            <a:lvl1pPr indent="0">
              <a:lnSpc>
                <a:spcPct val="100000"/>
              </a:lnSpc>
              <a:buNone/>
              <a:tabLst>
                <a:tab algn="l" pos="0"/>
              </a:tabLst>
              <a:defRPr b="1" lang="en" sz="900" strike="noStrike" u="none">
                <a:solidFill>
                  <a:schemeClr val="dk1"/>
                </a:solidFill>
                <a:uFillTx/>
                <a:latin typeface="Calibri"/>
                <a:ea typeface="Calibri"/>
              </a:defRPr>
            </a:lvl1pPr>
          </a:lstStyle>
          <a:p>
            <a:pPr indent="0">
              <a:lnSpc>
                <a:spcPct val="100000"/>
              </a:lnSpc>
              <a:buNone/>
              <a:tabLst>
                <a:tab algn="l" pos="0"/>
              </a:tabLst>
            </a:pPr>
            <a:r>
              <a:rPr b="1" lang="en" sz="900" strike="noStrike" u="none">
                <a:solidFill>
                  <a:schemeClr val="dk1"/>
                </a:solidFill>
                <a:uFillTx/>
                <a:latin typeface="Calibri"/>
                <a:ea typeface="Calibri"/>
              </a:rPr>
              <a:t>16/12/2024</a:t>
            </a:r>
            <a:endParaRPr b="0" lang="en-IN" sz="900" strike="noStrike" u="none">
              <a:solidFill>
                <a:srgbClr val="000000"/>
              </a:solidFill>
              <a:uFillTx/>
              <a:latin typeface="Times New Roman"/>
            </a:endParaRPr>
          </a:p>
        </p:txBody>
      </p:sp>
      <p:graphicFrame>
        <p:nvGraphicFramePr>
          <p:cNvPr id="516" name="Google Shape;204;p30"/>
          <p:cNvGraphicFramePr/>
          <p:nvPr/>
        </p:nvGraphicFramePr>
        <p:xfrm>
          <a:off x="944640" y="1481760"/>
          <a:ext cx="7621200" cy="2872080"/>
        </p:xfrm>
        <a:graphic>
          <a:graphicData uri="http://schemas.openxmlformats.org/drawingml/2006/table">
            <a:tbl>
              <a:tblPr/>
              <a:tblGrid>
                <a:gridCol w="1766520"/>
                <a:gridCol w="5855040"/>
              </a:tblGrid>
              <a:tr h="270360">
                <a:tc gridSpan="2">
                  <a:txBody>
                    <a:bodyPr lIns="68400" rIns="68400" anchor="t">
                      <a:noAutofit/>
                    </a:bodyPr>
                    <a:p>
                      <a:pPr algn="ctr">
                        <a:lnSpc>
                          <a:spcPct val="100000"/>
                        </a:lnSpc>
                        <a:tabLst>
                          <a:tab algn="l" pos="0"/>
                        </a:tabLst>
                      </a:pPr>
                      <a:r>
                        <a:rPr b="1" lang="en" sz="1400" strike="noStrike" u="none">
                          <a:solidFill>
                            <a:schemeClr val="lt1"/>
                          </a:solidFill>
                          <a:uFillTx/>
                          <a:latin typeface="Calibri"/>
                          <a:ea typeface="Calibri"/>
                        </a:rPr>
                        <a:t>CNN Model Algorithm</a:t>
                      </a:r>
                      <a:endParaRPr b="0" lang="en-IN" sz="1400" strike="noStrike" u="none">
                        <a:solidFill>
                          <a:srgbClr val="ffffff"/>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solidFill>
                  </a:tcPr>
                </a:tc>
                <a:tc hMerge="1">
                  <a:txBody>
                    <a:bodyPr lIns="90000" rIns="90000" tIns="45000" bIns="45000" anchor="t">
                      <a:noAutofit/>
                    </a:bodyPr>
                    <a:p>
                      <a:endParaRPr b="0" lang="en-IN" sz="1800" strike="noStrike" u="none">
                        <a:solidFill>
                          <a:srgbClr val="000000"/>
                        </a:solidFill>
                        <a:uFillTx/>
                        <a:latin typeface="Arial"/>
                      </a:endParaRPr>
                    </a:p>
                  </a:txBody>
                  <a:tcPr anchor="t" marL="90000" marR="90000">
                    <a:lnL>
                      <a:noFill/>
                    </a:lnL>
                    <a:lnR>
                      <a:noFill/>
                    </a:lnR>
                    <a:lnT>
                      <a:noFill/>
                    </a:lnT>
                    <a:lnB>
                      <a:noFill/>
                    </a:lnB>
                    <a:solidFill>
                      <a:srgbClr val="729fcf"/>
                    </a:solidFill>
                  </a:tcPr>
                </a:tc>
              </a:tr>
              <a:tr h="270360">
                <a:tc>
                  <a:txBody>
                    <a:bodyPr lIns="68400" rIns="68400" anchor="ctr">
                      <a:noAutofit/>
                    </a:bodyPr>
                    <a:p>
                      <a:pPr algn="ctr">
                        <a:lnSpc>
                          <a:spcPct val="100000"/>
                        </a:lnSpc>
                        <a:tabLst>
                          <a:tab algn="l" pos="0"/>
                        </a:tabLst>
                      </a:pPr>
                      <a:r>
                        <a:rPr b="1" lang="en" sz="1400" strike="noStrike" u="none">
                          <a:solidFill>
                            <a:schemeClr val="dk1"/>
                          </a:solidFill>
                          <a:uFillTx/>
                          <a:latin typeface="Calibri"/>
                          <a:ea typeface="Calibri"/>
                        </a:rPr>
                        <a:t>Steps</a:t>
                      </a:r>
                      <a:endParaRPr b="0" lang="en-IN" sz="14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ctr">
                      <a:noAutofit/>
                    </a:bodyPr>
                    <a:p>
                      <a:pPr algn="ctr">
                        <a:lnSpc>
                          <a:spcPct val="100000"/>
                        </a:lnSpc>
                        <a:tabLst>
                          <a:tab algn="l" pos="0"/>
                        </a:tabLst>
                      </a:pPr>
                      <a:r>
                        <a:rPr b="1" lang="en" sz="1400" strike="noStrike" u="none">
                          <a:solidFill>
                            <a:schemeClr val="dk1"/>
                          </a:solidFill>
                          <a:uFillTx/>
                          <a:latin typeface="Calibri"/>
                          <a:ea typeface="Calibri"/>
                        </a:rPr>
                        <a:t>Algorithm Details</a:t>
                      </a:r>
                      <a:endParaRPr b="0" lang="en-IN" sz="14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r>
              <a:tr h="448920">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5. Upload Image Endpoint</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c>
                  <a:txBody>
                    <a:bodyPr lIns="68400" rIns="68400" anchor="t">
                      <a:noAutofit/>
                    </a:bodyPr>
                    <a:p>
                      <a:pPr>
                        <a:lnSpc>
                          <a:spcPct val="100000"/>
                        </a:lnSpc>
                        <a:tabLst>
                          <a:tab algn="l" pos="0"/>
                        </a:tabLst>
                      </a:pPr>
                      <a:r>
                        <a:rPr b="1" lang="en" sz="1400" strike="noStrike" u="none">
                          <a:solidFill>
                            <a:schemeClr val="dk1"/>
                          </a:solidFill>
                          <a:uFillTx/>
                          <a:latin typeface="Calibri"/>
                          <a:ea typeface="Times New Roman"/>
                        </a:rPr>
                        <a:t>POST /saved-photo</a:t>
                      </a:r>
                      <a:r>
                        <a:rPr b="0" lang="en" sz="1400" strike="noStrike" u="none">
                          <a:solidFill>
                            <a:schemeClr val="dk1"/>
                          </a:solidFill>
                          <a:uFillTx/>
                          <a:latin typeface="Calibri"/>
                          <a:ea typeface="Times New Roman"/>
                        </a:rPr>
                        <a:t>: Validate that the uploaded file is a JPEG.</a:t>
                      </a:r>
                      <a:endParaRPr b="0" lang="en-IN" sz="1400" strike="noStrike" u="none">
                        <a:solidFill>
                          <a:srgbClr val="000000"/>
                        </a:solidFill>
                        <a:uFillTx/>
                        <a:latin typeface="Arial"/>
                      </a:endParaRPr>
                    </a:p>
                    <a:p>
                      <a:pPr>
                        <a:lnSpc>
                          <a:spcPct val="100000"/>
                        </a:lnSpc>
                        <a:tabLst>
                          <a:tab algn="l" pos="0"/>
                        </a:tabLst>
                      </a:pPr>
                      <a:r>
                        <a:rPr b="0" lang="en" sz="1400" strike="noStrike" u="none">
                          <a:solidFill>
                            <a:schemeClr val="dk1"/>
                          </a:solidFill>
                          <a:uFillTx/>
                          <a:latin typeface="Calibri"/>
                          <a:ea typeface="Times New Roman"/>
                        </a:rPr>
                        <a:t>Save the file to </a:t>
                      </a:r>
                      <a:r>
                        <a:rPr b="0" lang="en" sz="1400" strike="noStrike" u="none">
                          <a:solidFill>
                            <a:srgbClr val="188038"/>
                          </a:solidFill>
                          <a:uFillTx/>
                          <a:latin typeface="Calibri"/>
                          <a:ea typeface="Times New Roman"/>
                        </a:rPr>
                        <a:t>UPLOAD_FOLDER</a:t>
                      </a:r>
                      <a:r>
                        <a:rPr b="0" lang="en" sz="1400" strike="noStrike" u="none">
                          <a:solidFill>
                            <a:schemeClr val="dk1"/>
                          </a:solidFill>
                          <a:uFillTx/>
                          <a:latin typeface="Calibri"/>
                          <a:ea typeface="Times New Roman"/>
                        </a:rPr>
                        <a:t> and </a:t>
                      </a:r>
                      <a:r>
                        <a:rPr b="0" lang="en" sz="1400" strike="noStrike" u="none">
                          <a:solidFill>
                            <a:srgbClr val="188038"/>
                          </a:solidFill>
                          <a:uFillTx/>
                          <a:latin typeface="Calibri"/>
                          <a:ea typeface="Times New Roman"/>
                        </a:rPr>
                        <a:t>STATIC_UPLOAD_FOLDER</a:t>
                      </a:r>
                      <a:r>
                        <a:rPr b="0" lang="en" sz="1400" strike="noStrike" u="none">
                          <a:solidFill>
                            <a:schemeClr val="dk1"/>
                          </a:solidFill>
                          <a:uFillTx/>
                          <a:latin typeface="Calibri"/>
                          <a:ea typeface="Times New Roman"/>
                        </a:rPr>
                        <a:t>.</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r>
              <a:tr h="627480">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6. Preprocess Image</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Resize the uploaded image to 256x256.</a:t>
                      </a:r>
                      <a:endParaRPr b="0" lang="en-IN" sz="1400" strike="noStrike" u="none">
                        <a:solidFill>
                          <a:srgbClr val="000000"/>
                        </a:solidFill>
                        <a:uFillTx/>
                        <a:latin typeface="Arial"/>
                      </a:endParaRPr>
                    </a:p>
                    <a:p>
                      <a:pPr>
                        <a:lnSpc>
                          <a:spcPct val="100000"/>
                        </a:lnSpc>
                        <a:tabLst>
                          <a:tab algn="l" pos="0"/>
                        </a:tabLst>
                      </a:pPr>
                      <a:r>
                        <a:rPr b="0" lang="en" sz="1400" strike="noStrike" u="none">
                          <a:solidFill>
                            <a:schemeClr val="dk1"/>
                          </a:solidFill>
                          <a:uFillTx/>
                          <a:latin typeface="Calibri"/>
                          <a:ea typeface="Times New Roman"/>
                        </a:rPr>
                        <a:t>Normalize pixel values to [0,1].</a:t>
                      </a:r>
                      <a:endParaRPr b="0" lang="en-IN" sz="1400" strike="noStrike" u="none">
                        <a:solidFill>
                          <a:srgbClr val="000000"/>
                        </a:solidFill>
                        <a:uFillTx/>
                        <a:latin typeface="Arial"/>
                      </a:endParaRPr>
                    </a:p>
                    <a:p>
                      <a:pPr>
                        <a:lnSpc>
                          <a:spcPct val="100000"/>
                        </a:lnSpc>
                        <a:tabLst>
                          <a:tab algn="l" pos="0"/>
                        </a:tabLst>
                      </a:pPr>
                      <a:r>
                        <a:rPr b="0" lang="en" sz="1400" strike="noStrike" u="none">
                          <a:solidFill>
                            <a:schemeClr val="dk1"/>
                          </a:solidFill>
                          <a:uFillTx/>
                          <a:latin typeface="Calibri"/>
                          <a:ea typeface="Times New Roman"/>
                        </a:rPr>
                        <a:t>Add a batch dimension to match ML model input requirements.</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r>
              <a:tr h="627480">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7. Predict Using ML Model</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Use the model to predict the class with the highest confidence (</a:t>
                      </a:r>
                      <a:r>
                        <a:rPr b="0" lang="en" sz="1400" strike="noStrike" u="none">
                          <a:solidFill>
                            <a:srgbClr val="188038"/>
                          </a:solidFill>
                          <a:uFillTx/>
                          <a:latin typeface="Calibri"/>
                          <a:ea typeface="Times New Roman"/>
                        </a:rPr>
                        <a:t>np.argmax</a:t>
                      </a:r>
                      <a:r>
                        <a:rPr b="0" lang="en" sz="1400" strike="noStrike" u="none">
                          <a:solidFill>
                            <a:schemeClr val="dk1"/>
                          </a:solidFill>
                          <a:uFillTx/>
                          <a:latin typeface="Calibri"/>
                          <a:ea typeface="Times New Roman"/>
                        </a:rPr>
                        <a:t>).</a:t>
                      </a:r>
                      <a:endParaRPr b="0" lang="en-IN" sz="1400" strike="noStrike" u="none">
                        <a:solidFill>
                          <a:srgbClr val="000000"/>
                        </a:solidFill>
                        <a:uFillTx/>
                        <a:latin typeface="Arial"/>
                      </a:endParaRPr>
                    </a:p>
                    <a:p>
                      <a:pPr>
                        <a:lnSpc>
                          <a:spcPct val="100000"/>
                        </a:lnSpc>
                        <a:tabLst>
                          <a:tab algn="l" pos="0"/>
                        </a:tabLst>
                      </a:pPr>
                      <a:r>
                        <a:rPr b="0" lang="en" sz="1400" strike="noStrike" u="none">
                          <a:solidFill>
                            <a:schemeClr val="dk1"/>
                          </a:solidFill>
                          <a:uFillTx/>
                          <a:latin typeface="Calibri"/>
                          <a:ea typeface="Times New Roman"/>
                        </a:rPr>
                        <a:t>Map the prediction to </a:t>
                      </a:r>
                      <a:r>
                        <a:rPr b="0" lang="en" sz="1400" strike="noStrike" u="none">
                          <a:solidFill>
                            <a:srgbClr val="188038"/>
                          </a:solidFill>
                          <a:uFillTx/>
                          <a:latin typeface="Calibri"/>
                          <a:ea typeface="Times New Roman"/>
                        </a:rPr>
                        <a:t>CLASS_NAMES</a:t>
                      </a:r>
                      <a:r>
                        <a:rPr b="0" lang="en" sz="1400" strike="noStrike" u="none">
                          <a:solidFill>
                            <a:schemeClr val="dk1"/>
                          </a:solidFill>
                          <a:uFillTx/>
                          <a:latin typeface="Calibri"/>
                          <a:ea typeface="Times New Roman"/>
                        </a:rPr>
                        <a:t>.</a:t>
                      </a:r>
                      <a:endParaRPr b="0" lang="en-IN" sz="1400" strike="noStrike" u="none">
                        <a:solidFill>
                          <a:srgbClr val="000000"/>
                        </a:solidFill>
                        <a:uFillTx/>
                        <a:latin typeface="Arial"/>
                      </a:endParaRPr>
                    </a:p>
                    <a:p>
                      <a:pPr>
                        <a:lnSpc>
                          <a:spcPct val="100000"/>
                        </a:lnSpc>
                        <a:tabLst>
                          <a:tab algn="l" pos="0"/>
                        </a:tabLst>
                      </a:pPr>
                      <a:r>
                        <a:rPr b="0" lang="en" sz="1400" strike="noStrike" u="none">
                          <a:solidFill>
                            <a:schemeClr val="dk1"/>
                          </a:solidFill>
                          <a:uFillTx/>
                          <a:latin typeface="Calibri"/>
                          <a:ea typeface="Times New Roman"/>
                        </a:rPr>
                        <a:t>Update </a:t>
                      </a:r>
                      <a:r>
                        <a:rPr b="0" lang="en" sz="1400" strike="noStrike" u="none">
                          <a:solidFill>
                            <a:srgbClr val="188038"/>
                          </a:solidFill>
                          <a:uFillTx/>
                          <a:latin typeface="Calibri"/>
                          <a:ea typeface="Times New Roman"/>
                        </a:rPr>
                        <a:t>predictions</a:t>
                      </a:r>
                      <a:r>
                        <a:rPr b="0" lang="en" sz="1400" strike="noStrike" u="none">
                          <a:solidFill>
                            <a:schemeClr val="dk1"/>
                          </a:solidFill>
                          <a:uFillTx/>
                          <a:latin typeface="Calibri"/>
                          <a:ea typeface="Times New Roman"/>
                        </a:rPr>
                        <a:t> with results.</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r>
              <a:tr h="627480">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8. Run and Handle Errors</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Start the Flask app on </a:t>
                      </a:r>
                      <a:r>
                        <a:rPr b="0" lang="en" sz="1400" strike="noStrike" u="none">
                          <a:solidFill>
                            <a:srgbClr val="188038"/>
                          </a:solidFill>
                          <a:uFillTx/>
                          <a:latin typeface="Calibri"/>
                          <a:ea typeface="Times New Roman"/>
                        </a:rPr>
                        <a:t>0.0.0.0:5000</a:t>
                      </a:r>
                      <a:r>
                        <a:rPr b="0" lang="en" sz="1400" strike="noStrike" u="none">
                          <a:solidFill>
                            <a:schemeClr val="dk1"/>
                          </a:solidFill>
                          <a:uFillTx/>
                          <a:latin typeface="Calibri"/>
                          <a:ea typeface="Times New Roman"/>
                        </a:rPr>
                        <a:t> with debug mode enabled.</a:t>
                      </a:r>
                      <a:endParaRPr b="0" lang="en-IN" sz="1400" strike="noStrike" u="none">
                        <a:solidFill>
                          <a:srgbClr val="000000"/>
                        </a:solidFill>
                        <a:uFillTx/>
                        <a:latin typeface="Arial"/>
                      </a:endParaRPr>
                    </a:p>
                    <a:p>
                      <a:pPr>
                        <a:lnSpc>
                          <a:spcPct val="100000"/>
                        </a:lnSpc>
                        <a:tabLst>
                          <a:tab algn="l" pos="0"/>
                        </a:tabLst>
                      </a:pPr>
                      <a:r>
                        <a:rPr b="0" lang="en" sz="1400" strike="noStrike" u="none">
                          <a:solidFill>
                            <a:schemeClr val="dk1"/>
                          </a:solidFill>
                          <a:uFillTx/>
                          <a:latin typeface="Calibri"/>
                          <a:ea typeface="Times New Roman"/>
                        </a:rPr>
                        <a:t>Handle errors gracefully, such as invalid file types, empty directories, or prediction issues.</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r>
            </a:tbl>
          </a:graphicData>
        </a:graphic>
      </p:graphicFrame>
      <p:sp>
        <p:nvSpPr>
          <p:cNvPr id="517" name="Google Shape;170;p 3"/>
          <p:cNvSpPr/>
          <p:nvPr/>
        </p:nvSpPr>
        <p:spPr>
          <a:xfrm>
            <a:off x="7560000" y="4477680"/>
            <a:ext cx="1568880" cy="223560"/>
          </a:xfrm>
          <a:prstGeom prst="rect">
            <a:avLst/>
          </a:prstGeom>
          <a:noFill/>
          <a:ln w="0">
            <a:noFill/>
          </a:ln>
        </p:spPr>
        <p:style>
          <a:lnRef idx="0"/>
          <a:fillRef idx="0"/>
          <a:effectRef idx="0"/>
          <a:fontRef idx="minor"/>
        </p:style>
        <p:txBody>
          <a:bodyPr lIns="67680" rIns="67680" tIns="33840" bIns="33840" anchor="t">
            <a:noAutofit/>
          </a:bodyPr>
          <a:p>
            <a:pPr algn="r">
              <a:lnSpc>
                <a:spcPct val="100000"/>
              </a:lnSpc>
              <a:tabLst>
                <a:tab algn="l" pos="0"/>
              </a:tabLst>
            </a:pPr>
            <a:r>
              <a:rPr b="1" lang="en" sz="1100" strike="noStrike" u="sng">
                <a:solidFill>
                  <a:schemeClr val="hlink"/>
                </a:solidFill>
                <a:uFillTx/>
                <a:latin typeface="Calibri"/>
                <a:ea typeface="Calibri"/>
                <a:hlinkClick r:id="rId1"/>
              </a:rPr>
              <a:t>System Design Diagrams</a:t>
            </a:r>
            <a:endParaRPr b="0" lang="en-IN" sz="11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PlaceHolder 1"/>
          <p:cNvSpPr>
            <a:spLocks noGrp="1"/>
          </p:cNvSpPr>
          <p:nvPr>
            <p:ph type="title"/>
          </p:nvPr>
        </p:nvSpPr>
        <p:spPr>
          <a:xfrm>
            <a:off x="822960" y="478440"/>
            <a:ext cx="7539480" cy="522720"/>
          </a:xfrm>
          <a:prstGeom prst="rect">
            <a:avLst/>
          </a:prstGeom>
          <a:noFill/>
          <a:ln w="0">
            <a:noFill/>
          </a:ln>
        </p:spPr>
        <p:txBody>
          <a:bodyPr lIns="67680" rIns="67680" tIns="33840" bIns="33840" anchor="t">
            <a:noAutofit/>
          </a:bodyPr>
          <a:p>
            <a:pPr indent="0">
              <a:lnSpc>
                <a:spcPct val="85000"/>
              </a:lnSpc>
              <a:buNone/>
              <a:tabLst>
                <a:tab algn="l" pos="0"/>
              </a:tabLst>
            </a:pPr>
            <a:r>
              <a:rPr b="0" lang="en" sz="3600" strike="noStrike" u="none">
                <a:solidFill>
                  <a:srgbClr val="3f3f3f"/>
                </a:solidFill>
                <a:uFillTx/>
                <a:latin typeface="Calibri"/>
                <a:ea typeface="Calibri"/>
              </a:rPr>
              <a:t>Implementation Codes</a:t>
            </a:r>
            <a:endParaRPr b="0" lang="en-IN" sz="3600" strike="noStrike" u="none">
              <a:solidFill>
                <a:srgbClr val="000000"/>
              </a:solidFill>
              <a:uFillTx/>
              <a:latin typeface="Arial"/>
            </a:endParaRPr>
          </a:p>
        </p:txBody>
      </p:sp>
      <p:sp>
        <p:nvSpPr>
          <p:cNvPr id="519" name="PlaceHolder 2"/>
          <p:cNvSpPr>
            <a:spLocks noGrp="1"/>
          </p:cNvSpPr>
          <p:nvPr>
            <p:ph type="ftr" idx="174"/>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1" lang="en" sz="900" strike="noStrike" u="none">
                <a:solidFill>
                  <a:schemeClr val="dk1"/>
                </a:solidFill>
                <a:uFillTx/>
                <a:latin typeface="Calibri"/>
                <a:ea typeface="Calibri"/>
              </a:defRPr>
            </a:lvl1pPr>
          </a:lstStyle>
          <a:p>
            <a:pPr indent="0" algn="ctr">
              <a:lnSpc>
                <a:spcPct val="100000"/>
              </a:lnSpc>
              <a:buNone/>
              <a:tabLst>
                <a:tab algn="l" pos="0"/>
              </a:tabLst>
            </a:pPr>
            <a:r>
              <a:rPr b="1" lang="en" sz="900" strike="noStrike" u="none">
                <a:solidFill>
                  <a:schemeClr val="dk1"/>
                </a:solidFill>
                <a:uFillTx/>
                <a:latin typeface="Calibri"/>
                <a:ea typeface="Calibri"/>
              </a:rPr>
              <a:t>DEPARTMENT OF INFORMATION SCIENCE &amp; ENGINEERING, ADYAR, MANGALURU</a:t>
            </a:r>
            <a:endParaRPr b="0" lang="en-IN" sz="900" strike="noStrike" u="none">
              <a:solidFill>
                <a:srgbClr val="000000"/>
              </a:solidFill>
              <a:uFillTx/>
              <a:latin typeface="Times New Roman"/>
            </a:endParaRPr>
          </a:p>
        </p:txBody>
      </p:sp>
      <p:sp>
        <p:nvSpPr>
          <p:cNvPr id="520" name="PlaceHolder 3"/>
          <p:cNvSpPr>
            <a:spLocks noGrp="1"/>
          </p:cNvSpPr>
          <p:nvPr>
            <p:ph type="sldNum" idx="175"/>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409295B0-D335-43D0-B2FC-FFAADA906EFF}"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521" name="PlaceHolder 4"/>
          <p:cNvSpPr>
            <a:spLocks noGrp="1"/>
          </p:cNvSpPr>
          <p:nvPr>
            <p:ph type="dt" idx="176"/>
          </p:nvPr>
        </p:nvSpPr>
        <p:spPr>
          <a:xfrm>
            <a:off x="0" y="4844880"/>
            <a:ext cx="730440" cy="269640"/>
          </a:xfrm>
          <a:prstGeom prst="rect">
            <a:avLst/>
          </a:prstGeom>
          <a:noFill/>
          <a:ln w="0">
            <a:noFill/>
          </a:ln>
        </p:spPr>
        <p:txBody>
          <a:bodyPr lIns="67680" rIns="67680" tIns="33840" bIns="33840" anchor="t">
            <a:noAutofit/>
          </a:bodyPr>
          <a:lstStyle>
            <a:lvl1pPr indent="0">
              <a:lnSpc>
                <a:spcPct val="100000"/>
              </a:lnSpc>
              <a:buNone/>
              <a:tabLst>
                <a:tab algn="l" pos="0"/>
              </a:tabLst>
              <a:defRPr b="1" lang="en" sz="900" strike="noStrike" u="none">
                <a:solidFill>
                  <a:schemeClr val="dk1"/>
                </a:solidFill>
                <a:uFillTx/>
                <a:latin typeface="Calibri"/>
                <a:ea typeface="Calibri"/>
              </a:defRPr>
            </a:lvl1pPr>
          </a:lstStyle>
          <a:p>
            <a:pPr indent="0">
              <a:lnSpc>
                <a:spcPct val="100000"/>
              </a:lnSpc>
              <a:buNone/>
              <a:tabLst>
                <a:tab algn="l" pos="0"/>
              </a:tabLst>
            </a:pPr>
            <a:r>
              <a:rPr b="1" lang="en" sz="900" strike="noStrike" u="none">
                <a:solidFill>
                  <a:schemeClr val="dk1"/>
                </a:solidFill>
                <a:uFillTx/>
                <a:latin typeface="Calibri"/>
                <a:ea typeface="Calibri"/>
              </a:rPr>
              <a:t>16/12/2024</a:t>
            </a:r>
            <a:endParaRPr b="0" lang="en-IN" sz="900" strike="noStrike" u="none">
              <a:solidFill>
                <a:srgbClr val="000000"/>
              </a:solidFill>
              <a:uFillTx/>
              <a:latin typeface="Times New Roman"/>
            </a:endParaRPr>
          </a:p>
        </p:txBody>
      </p:sp>
      <p:pic>
        <p:nvPicPr>
          <p:cNvPr id="522" name="" descr=""/>
          <p:cNvPicPr/>
          <p:nvPr/>
        </p:nvPicPr>
        <p:blipFill>
          <a:blip r:embed="rId1"/>
          <a:stretch/>
        </p:blipFill>
        <p:spPr>
          <a:xfrm>
            <a:off x="2124000" y="1332000"/>
            <a:ext cx="4888080" cy="2902320"/>
          </a:xfrm>
          <a:prstGeom prst="rect">
            <a:avLst/>
          </a:prstGeom>
          <a:ln w="0">
            <a:noFill/>
          </a:ln>
        </p:spPr>
      </p:pic>
      <p:sp>
        <p:nvSpPr>
          <p:cNvPr id="523" name=""/>
          <p:cNvSpPr/>
          <p:nvPr/>
        </p:nvSpPr>
        <p:spPr>
          <a:xfrm>
            <a:off x="396000" y="4237200"/>
            <a:ext cx="7917120" cy="5479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91"/>
              </a:spcBef>
              <a:spcAft>
                <a:spcPts val="992"/>
              </a:spcAft>
              <a:buClr>
                <a:srgbClr val="000000"/>
              </a:buClr>
              <a:buSzPct val="45000"/>
              <a:buFont typeface="Wingdings" charset="2"/>
              <a:buChar char=""/>
            </a:pPr>
            <a:r>
              <a:rPr b="0" lang="en-US" sz="1400" strike="noStrike" u="none">
                <a:solidFill>
                  <a:schemeClr val="dk1"/>
                </a:solidFill>
                <a:uFillTx/>
                <a:latin typeface="Calibri"/>
              </a:rPr>
              <a:t>This Flask app uses a pre-trained model to classify plant diseases with CORS support and image-saving functionality.</a:t>
            </a:r>
            <a:endParaRPr b="0" lang="en-IN" sz="1400" strike="noStrike" u="none">
              <a:solidFill>
                <a:srgbClr val="000000"/>
              </a:solidFill>
              <a:uFillTx/>
              <a:latin typeface="Arial"/>
            </a:endParaRPr>
          </a:p>
        </p:txBody>
      </p:sp>
      <p:sp>
        <p:nvSpPr>
          <p:cNvPr id="524" name=""/>
          <p:cNvSpPr/>
          <p:nvPr/>
        </p:nvSpPr>
        <p:spPr>
          <a:xfrm>
            <a:off x="396000" y="4237200"/>
            <a:ext cx="7917120" cy="5479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91"/>
              </a:spcBef>
              <a:spcAft>
                <a:spcPts val="992"/>
              </a:spcAft>
              <a:buClr>
                <a:srgbClr val="000000"/>
              </a:buClr>
              <a:buSzPct val="45000"/>
              <a:buFont typeface="Wingdings" charset="2"/>
              <a:buChar char=""/>
            </a:pPr>
            <a:r>
              <a:rPr b="0" lang="en-US" sz="1400" strike="noStrike" u="none">
                <a:solidFill>
                  <a:schemeClr val="dk1"/>
                </a:solidFill>
                <a:uFillTx/>
                <a:latin typeface="Calibri"/>
              </a:rPr>
              <a:t>This Flask app uses a pre-trained model to classify plant diseases with CORS support and image-saving functionality.</a:t>
            </a:r>
            <a:endParaRPr b="0" lang="en-IN" sz="1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5" name="PlaceHolder 1"/>
          <p:cNvSpPr>
            <a:spLocks noGrp="1"/>
          </p:cNvSpPr>
          <p:nvPr>
            <p:ph type="title"/>
          </p:nvPr>
        </p:nvSpPr>
        <p:spPr>
          <a:xfrm>
            <a:off x="822960" y="478440"/>
            <a:ext cx="7539480" cy="522720"/>
          </a:xfrm>
          <a:prstGeom prst="rect">
            <a:avLst/>
          </a:prstGeom>
          <a:noFill/>
          <a:ln w="0">
            <a:noFill/>
          </a:ln>
        </p:spPr>
        <p:txBody>
          <a:bodyPr lIns="67680" rIns="67680" tIns="33840" bIns="33840" anchor="t">
            <a:noAutofit/>
          </a:bodyPr>
          <a:p>
            <a:pPr indent="0">
              <a:lnSpc>
                <a:spcPct val="85000"/>
              </a:lnSpc>
              <a:buNone/>
              <a:tabLst>
                <a:tab algn="l" pos="0"/>
              </a:tabLst>
            </a:pPr>
            <a:r>
              <a:rPr b="0" lang="en" sz="3600" strike="noStrike" u="none">
                <a:solidFill>
                  <a:srgbClr val="3f3f3f"/>
                </a:solidFill>
                <a:uFillTx/>
                <a:latin typeface="Calibri"/>
                <a:ea typeface="Calibri"/>
              </a:rPr>
              <a:t>Implementation Codes</a:t>
            </a:r>
            <a:endParaRPr b="0" lang="en-IN" sz="3600" strike="noStrike" u="none">
              <a:solidFill>
                <a:srgbClr val="000000"/>
              </a:solidFill>
              <a:uFillTx/>
              <a:latin typeface="Arial"/>
            </a:endParaRPr>
          </a:p>
        </p:txBody>
      </p:sp>
      <p:sp>
        <p:nvSpPr>
          <p:cNvPr id="526" name="PlaceHolder 2"/>
          <p:cNvSpPr>
            <a:spLocks noGrp="1"/>
          </p:cNvSpPr>
          <p:nvPr>
            <p:ph type="ftr" idx="177"/>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1" lang="en" sz="900" strike="noStrike" u="none">
                <a:solidFill>
                  <a:schemeClr val="dk1"/>
                </a:solidFill>
                <a:uFillTx/>
                <a:latin typeface="Calibri"/>
                <a:ea typeface="Calibri"/>
              </a:defRPr>
            </a:lvl1pPr>
          </a:lstStyle>
          <a:p>
            <a:pPr indent="0" algn="ctr">
              <a:lnSpc>
                <a:spcPct val="100000"/>
              </a:lnSpc>
              <a:buNone/>
              <a:tabLst>
                <a:tab algn="l" pos="0"/>
              </a:tabLst>
            </a:pPr>
            <a:r>
              <a:rPr b="1" lang="en" sz="900" strike="noStrike" u="none">
                <a:solidFill>
                  <a:schemeClr val="dk1"/>
                </a:solidFill>
                <a:uFillTx/>
                <a:latin typeface="Calibri"/>
                <a:ea typeface="Calibri"/>
              </a:rPr>
              <a:t>DEPARTMENT OF INFORMATION SCIENCE &amp; ENGINEERING, ADYAR, MANGALURU</a:t>
            </a:r>
            <a:endParaRPr b="0" lang="en-IN" sz="900" strike="noStrike" u="none">
              <a:solidFill>
                <a:srgbClr val="000000"/>
              </a:solidFill>
              <a:uFillTx/>
              <a:latin typeface="Times New Roman"/>
            </a:endParaRPr>
          </a:p>
        </p:txBody>
      </p:sp>
      <p:sp>
        <p:nvSpPr>
          <p:cNvPr id="527" name="PlaceHolder 3"/>
          <p:cNvSpPr>
            <a:spLocks noGrp="1"/>
          </p:cNvSpPr>
          <p:nvPr>
            <p:ph type="sldNum" idx="178"/>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E2C30844-429E-4ED4-A9A9-4BF38B505EA2}"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528" name="PlaceHolder 4"/>
          <p:cNvSpPr>
            <a:spLocks noGrp="1"/>
          </p:cNvSpPr>
          <p:nvPr>
            <p:ph type="dt" idx="179"/>
          </p:nvPr>
        </p:nvSpPr>
        <p:spPr>
          <a:xfrm>
            <a:off x="0" y="4844880"/>
            <a:ext cx="730440" cy="269640"/>
          </a:xfrm>
          <a:prstGeom prst="rect">
            <a:avLst/>
          </a:prstGeom>
          <a:noFill/>
          <a:ln w="0">
            <a:noFill/>
          </a:ln>
        </p:spPr>
        <p:txBody>
          <a:bodyPr lIns="67680" rIns="67680" tIns="33840" bIns="33840" anchor="t">
            <a:noAutofit/>
          </a:bodyPr>
          <a:lstStyle>
            <a:lvl1pPr indent="0">
              <a:lnSpc>
                <a:spcPct val="100000"/>
              </a:lnSpc>
              <a:buNone/>
              <a:tabLst>
                <a:tab algn="l" pos="0"/>
              </a:tabLst>
              <a:defRPr b="1" lang="en" sz="900" strike="noStrike" u="none">
                <a:solidFill>
                  <a:schemeClr val="dk1"/>
                </a:solidFill>
                <a:uFillTx/>
                <a:latin typeface="Calibri"/>
                <a:ea typeface="Calibri"/>
              </a:defRPr>
            </a:lvl1pPr>
          </a:lstStyle>
          <a:p>
            <a:pPr indent="0">
              <a:lnSpc>
                <a:spcPct val="100000"/>
              </a:lnSpc>
              <a:buNone/>
              <a:tabLst>
                <a:tab algn="l" pos="0"/>
              </a:tabLst>
            </a:pPr>
            <a:r>
              <a:rPr b="1" lang="en" sz="900" strike="noStrike" u="none">
                <a:solidFill>
                  <a:schemeClr val="dk1"/>
                </a:solidFill>
                <a:uFillTx/>
                <a:latin typeface="Calibri"/>
                <a:ea typeface="Calibri"/>
              </a:rPr>
              <a:t>16/12/2024</a:t>
            </a:r>
            <a:endParaRPr b="0" lang="en-IN" sz="900" strike="noStrike" u="none">
              <a:solidFill>
                <a:srgbClr val="000000"/>
              </a:solidFill>
              <a:uFillTx/>
              <a:latin typeface="Times New Roman"/>
            </a:endParaRPr>
          </a:p>
        </p:txBody>
      </p:sp>
      <p:pic>
        <p:nvPicPr>
          <p:cNvPr id="529" name="" descr=""/>
          <p:cNvPicPr/>
          <p:nvPr/>
        </p:nvPicPr>
        <p:blipFill>
          <a:blip r:embed="rId1"/>
          <a:stretch/>
        </p:blipFill>
        <p:spPr>
          <a:xfrm>
            <a:off x="2160000" y="1332000"/>
            <a:ext cx="4846320" cy="2908440"/>
          </a:xfrm>
          <a:prstGeom prst="rect">
            <a:avLst/>
          </a:prstGeom>
          <a:ln w="0">
            <a:noFill/>
          </a:ln>
        </p:spPr>
      </p:pic>
      <p:sp>
        <p:nvSpPr>
          <p:cNvPr id="530" name=""/>
          <p:cNvSpPr/>
          <p:nvPr/>
        </p:nvSpPr>
        <p:spPr>
          <a:xfrm>
            <a:off x="396000" y="4237200"/>
            <a:ext cx="7917120" cy="5479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91"/>
              </a:spcBef>
              <a:spcAft>
                <a:spcPts val="992"/>
              </a:spcAft>
              <a:buClr>
                <a:srgbClr val="000000"/>
              </a:buClr>
              <a:buSzPct val="45000"/>
              <a:buFont typeface="Wingdings" charset="2"/>
              <a:buChar char=""/>
            </a:pPr>
            <a:r>
              <a:rPr b="0" lang="en-US" sz="1400" strike="noStrike" u="none">
                <a:solidFill>
                  <a:schemeClr val="dk1"/>
                </a:solidFill>
                <a:uFillTx/>
                <a:latin typeface="Calibri"/>
              </a:rPr>
              <a:t>This function retrieves the most recent image from a directory, constructs its URL, and returns it along with prediction details or error messages. </a:t>
            </a:r>
            <a:endParaRPr b="0" lang="en-IN" sz="1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1" name="PlaceHolder 1"/>
          <p:cNvSpPr>
            <a:spLocks noGrp="1"/>
          </p:cNvSpPr>
          <p:nvPr>
            <p:ph type="title"/>
          </p:nvPr>
        </p:nvSpPr>
        <p:spPr>
          <a:xfrm>
            <a:off x="822960" y="478440"/>
            <a:ext cx="7539480" cy="522720"/>
          </a:xfrm>
          <a:prstGeom prst="rect">
            <a:avLst/>
          </a:prstGeom>
          <a:noFill/>
          <a:ln w="0">
            <a:noFill/>
          </a:ln>
        </p:spPr>
        <p:txBody>
          <a:bodyPr lIns="67680" rIns="67680" tIns="33840" bIns="33840" anchor="t">
            <a:noAutofit/>
          </a:bodyPr>
          <a:p>
            <a:pPr indent="0">
              <a:lnSpc>
                <a:spcPct val="85000"/>
              </a:lnSpc>
              <a:buNone/>
              <a:tabLst>
                <a:tab algn="l" pos="0"/>
              </a:tabLst>
            </a:pPr>
            <a:r>
              <a:rPr b="0" lang="en" sz="3600" strike="noStrike" u="none">
                <a:solidFill>
                  <a:srgbClr val="3f3f3f"/>
                </a:solidFill>
                <a:uFillTx/>
                <a:latin typeface="Calibri"/>
                <a:ea typeface="Calibri"/>
              </a:rPr>
              <a:t>Implementation Codes</a:t>
            </a:r>
            <a:endParaRPr b="0" lang="en-IN" sz="3600" strike="noStrike" u="none">
              <a:solidFill>
                <a:srgbClr val="000000"/>
              </a:solidFill>
              <a:uFillTx/>
              <a:latin typeface="Arial"/>
            </a:endParaRPr>
          </a:p>
        </p:txBody>
      </p:sp>
      <p:sp>
        <p:nvSpPr>
          <p:cNvPr id="532" name="PlaceHolder 2"/>
          <p:cNvSpPr>
            <a:spLocks noGrp="1"/>
          </p:cNvSpPr>
          <p:nvPr>
            <p:ph type="ftr" idx="180"/>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1" lang="en" sz="900" strike="noStrike" u="none">
                <a:solidFill>
                  <a:schemeClr val="dk1"/>
                </a:solidFill>
                <a:uFillTx/>
                <a:latin typeface="Calibri"/>
                <a:ea typeface="Calibri"/>
              </a:defRPr>
            </a:lvl1pPr>
          </a:lstStyle>
          <a:p>
            <a:pPr indent="0" algn="ctr">
              <a:lnSpc>
                <a:spcPct val="100000"/>
              </a:lnSpc>
              <a:buNone/>
              <a:tabLst>
                <a:tab algn="l" pos="0"/>
              </a:tabLst>
            </a:pPr>
            <a:r>
              <a:rPr b="1" lang="en" sz="900" strike="noStrike" u="none">
                <a:solidFill>
                  <a:schemeClr val="dk1"/>
                </a:solidFill>
                <a:uFillTx/>
                <a:latin typeface="Calibri"/>
                <a:ea typeface="Calibri"/>
              </a:rPr>
              <a:t>DEPARTMENT OF INFORMATION SCIENCE &amp; ENGINEERING, ADYAR, MANGALURU</a:t>
            </a:r>
            <a:endParaRPr b="0" lang="en-IN" sz="900" strike="noStrike" u="none">
              <a:solidFill>
                <a:srgbClr val="000000"/>
              </a:solidFill>
              <a:uFillTx/>
              <a:latin typeface="Times New Roman"/>
            </a:endParaRPr>
          </a:p>
        </p:txBody>
      </p:sp>
      <p:sp>
        <p:nvSpPr>
          <p:cNvPr id="533" name="PlaceHolder 3"/>
          <p:cNvSpPr>
            <a:spLocks noGrp="1"/>
          </p:cNvSpPr>
          <p:nvPr>
            <p:ph type="sldNum" idx="181"/>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F3964345-D2E7-46AA-9E71-772027540F86}"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534" name="PlaceHolder 4"/>
          <p:cNvSpPr>
            <a:spLocks noGrp="1"/>
          </p:cNvSpPr>
          <p:nvPr>
            <p:ph type="dt" idx="182"/>
          </p:nvPr>
        </p:nvSpPr>
        <p:spPr>
          <a:xfrm>
            <a:off x="0" y="4844880"/>
            <a:ext cx="730440" cy="269640"/>
          </a:xfrm>
          <a:prstGeom prst="rect">
            <a:avLst/>
          </a:prstGeom>
          <a:noFill/>
          <a:ln w="0">
            <a:noFill/>
          </a:ln>
        </p:spPr>
        <p:txBody>
          <a:bodyPr lIns="67680" rIns="67680" tIns="33840" bIns="33840" anchor="t">
            <a:noAutofit/>
          </a:bodyPr>
          <a:lstStyle>
            <a:lvl1pPr indent="0">
              <a:lnSpc>
                <a:spcPct val="100000"/>
              </a:lnSpc>
              <a:buNone/>
              <a:tabLst>
                <a:tab algn="l" pos="0"/>
              </a:tabLst>
              <a:defRPr b="1" lang="en" sz="900" strike="noStrike" u="none">
                <a:solidFill>
                  <a:schemeClr val="dk1"/>
                </a:solidFill>
                <a:uFillTx/>
                <a:latin typeface="Calibri"/>
                <a:ea typeface="Calibri"/>
              </a:defRPr>
            </a:lvl1pPr>
          </a:lstStyle>
          <a:p>
            <a:pPr indent="0">
              <a:lnSpc>
                <a:spcPct val="100000"/>
              </a:lnSpc>
              <a:buNone/>
              <a:tabLst>
                <a:tab algn="l" pos="0"/>
              </a:tabLst>
            </a:pPr>
            <a:r>
              <a:rPr b="1" lang="en" sz="900" strike="noStrike" u="none">
                <a:solidFill>
                  <a:schemeClr val="dk1"/>
                </a:solidFill>
                <a:uFillTx/>
                <a:latin typeface="Calibri"/>
                <a:ea typeface="Calibri"/>
              </a:rPr>
              <a:t>16/12/2024</a:t>
            </a:r>
            <a:endParaRPr b="0" lang="en-IN" sz="900" strike="noStrike" u="none">
              <a:solidFill>
                <a:srgbClr val="000000"/>
              </a:solidFill>
              <a:uFillTx/>
              <a:latin typeface="Times New Roman"/>
            </a:endParaRPr>
          </a:p>
        </p:txBody>
      </p:sp>
      <p:pic>
        <p:nvPicPr>
          <p:cNvPr id="535" name="" descr=""/>
          <p:cNvPicPr/>
          <p:nvPr/>
        </p:nvPicPr>
        <p:blipFill>
          <a:blip r:embed="rId1"/>
          <a:stretch/>
        </p:blipFill>
        <p:spPr>
          <a:xfrm>
            <a:off x="2179080" y="1332000"/>
            <a:ext cx="4838040" cy="2909160"/>
          </a:xfrm>
          <a:prstGeom prst="rect">
            <a:avLst/>
          </a:prstGeom>
          <a:ln w="0">
            <a:noFill/>
          </a:ln>
        </p:spPr>
      </p:pic>
      <p:sp>
        <p:nvSpPr>
          <p:cNvPr id="536" name=""/>
          <p:cNvSpPr/>
          <p:nvPr/>
        </p:nvSpPr>
        <p:spPr>
          <a:xfrm>
            <a:off x="396000" y="4237200"/>
            <a:ext cx="7917120" cy="5479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91"/>
              </a:spcBef>
              <a:spcAft>
                <a:spcPts val="992"/>
              </a:spcAft>
              <a:buClr>
                <a:srgbClr val="000000"/>
              </a:buClr>
              <a:buSzPct val="45000"/>
              <a:buFont typeface="Wingdings" charset="2"/>
              <a:buChar char=""/>
            </a:pPr>
            <a:r>
              <a:rPr b="0" lang="en-US" sz="1400" strike="noStrike" u="none">
                <a:solidFill>
                  <a:schemeClr val="dk1"/>
                </a:solidFill>
                <a:uFillTx/>
                <a:latin typeface="Calibri"/>
              </a:rPr>
              <a:t>This function handles POST requests to save a JPEG image, generates a timestamped filename, deletes previous images, and stores the new image in specified directories. </a:t>
            </a:r>
            <a:endParaRPr b="0" lang="en-IN" sz="1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PlaceHolder 1"/>
          <p:cNvSpPr>
            <a:spLocks noGrp="1"/>
          </p:cNvSpPr>
          <p:nvPr>
            <p:ph type="title"/>
          </p:nvPr>
        </p:nvSpPr>
        <p:spPr>
          <a:xfrm>
            <a:off x="822960" y="478440"/>
            <a:ext cx="7539480" cy="522720"/>
          </a:xfrm>
          <a:prstGeom prst="rect">
            <a:avLst/>
          </a:prstGeom>
          <a:noFill/>
          <a:ln w="0">
            <a:noFill/>
          </a:ln>
        </p:spPr>
        <p:txBody>
          <a:bodyPr lIns="67680" rIns="67680" tIns="33840" bIns="33840" anchor="t">
            <a:noAutofit/>
          </a:bodyPr>
          <a:p>
            <a:pPr indent="0">
              <a:lnSpc>
                <a:spcPct val="85000"/>
              </a:lnSpc>
              <a:buNone/>
              <a:tabLst>
                <a:tab algn="l" pos="0"/>
              </a:tabLst>
            </a:pPr>
            <a:r>
              <a:rPr b="0" lang="en" sz="3600" strike="noStrike" u="none">
                <a:solidFill>
                  <a:srgbClr val="3f3f3f"/>
                </a:solidFill>
                <a:uFillTx/>
                <a:latin typeface="Calibri"/>
                <a:ea typeface="Calibri"/>
              </a:rPr>
              <a:t>Implementation Codes</a:t>
            </a:r>
            <a:endParaRPr b="0" lang="en-IN" sz="3600" strike="noStrike" u="none">
              <a:solidFill>
                <a:srgbClr val="000000"/>
              </a:solidFill>
              <a:uFillTx/>
              <a:latin typeface="Arial"/>
            </a:endParaRPr>
          </a:p>
        </p:txBody>
      </p:sp>
      <p:sp>
        <p:nvSpPr>
          <p:cNvPr id="538" name="PlaceHolder 2"/>
          <p:cNvSpPr>
            <a:spLocks noGrp="1"/>
          </p:cNvSpPr>
          <p:nvPr>
            <p:ph type="ftr" idx="183"/>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1" lang="en" sz="900" strike="noStrike" u="none">
                <a:solidFill>
                  <a:schemeClr val="dk1"/>
                </a:solidFill>
                <a:uFillTx/>
                <a:latin typeface="Calibri"/>
                <a:ea typeface="Calibri"/>
              </a:defRPr>
            </a:lvl1pPr>
          </a:lstStyle>
          <a:p>
            <a:pPr indent="0" algn="ctr">
              <a:lnSpc>
                <a:spcPct val="100000"/>
              </a:lnSpc>
              <a:buNone/>
              <a:tabLst>
                <a:tab algn="l" pos="0"/>
              </a:tabLst>
            </a:pPr>
            <a:r>
              <a:rPr b="1" lang="en" sz="900" strike="noStrike" u="none">
                <a:solidFill>
                  <a:schemeClr val="dk1"/>
                </a:solidFill>
                <a:uFillTx/>
                <a:latin typeface="Calibri"/>
                <a:ea typeface="Calibri"/>
              </a:rPr>
              <a:t>DEPARTMENT OF INFORMATION SCIENCE &amp; ENGINEERING, ADYAR, MANGALURU</a:t>
            </a:r>
            <a:endParaRPr b="0" lang="en-IN" sz="900" strike="noStrike" u="none">
              <a:solidFill>
                <a:srgbClr val="000000"/>
              </a:solidFill>
              <a:uFillTx/>
              <a:latin typeface="Times New Roman"/>
            </a:endParaRPr>
          </a:p>
        </p:txBody>
      </p:sp>
      <p:sp>
        <p:nvSpPr>
          <p:cNvPr id="539" name="PlaceHolder 3"/>
          <p:cNvSpPr>
            <a:spLocks noGrp="1"/>
          </p:cNvSpPr>
          <p:nvPr>
            <p:ph type="sldNum" idx="184"/>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516B3478-453E-48AB-8BB4-5F459165F643}"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540" name="PlaceHolder 4"/>
          <p:cNvSpPr>
            <a:spLocks noGrp="1"/>
          </p:cNvSpPr>
          <p:nvPr>
            <p:ph type="dt" idx="185"/>
          </p:nvPr>
        </p:nvSpPr>
        <p:spPr>
          <a:xfrm>
            <a:off x="0" y="4844880"/>
            <a:ext cx="730440" cy="269640"/>
          </a:xfrm>
          <a:prstGeom prst="rect">
            <a:avLst/>
          </a:prstGeom>
          <a:noFill/>
          <a:ln w="0">
            <a:noFill/>
          </a:ln>
        </p:spPr>
        <p:txBody>
          <a:bodyPr lIns="67680" rIns="67680" tIns="33840" bIns="33840" anchor="t">
            <a:noAutofit/>
          </a:bodyPr>
          <a:lstStyle>
            <a:lvl1pPr indent="0">
              <a:lnSpc>
                <a:spcPct val="100000"/>
              </a:lnSpc>
              <a:buNone/>
              <a:tabLst>
                <a:tab algn="l" pos="0"/>
              </a:tabLst>
              <a:defRPr b="1" lang="en" sz="900" strike="noStrike" u="none">
                <a:solidFill>
                  <a:schemeClr val="dk1"/>
                </a:solidFill>
                <a:uFillTx/>
                <a:latin typeface="Calibri"/>
                <a:ea typeface="Calibri"/>
              </a:defRPr>
            </a:lvl1pPr>
          </a:lstStyle>
          <a:p>
            <a:pPr indent="0">
              <a:lnSpc>
                <a:spcPct val="100000"/>
              </a:lnSpc>
              <a:buNone/>
              <a:tabLst>
                <a:tab algn="l" pos="0"/>
              </a:tabLst>
            </a:pPr>
            <a:r>
              <a:rPr b="1" lang="en" sz="900" strike="noStrike" u="none">
                <a:solidFill>
                  <a:schemeClr val="dk1"/>
                </a:solidFill>
                <a:uFillTx/>
                <a:latin typeface="Calibri"/>
                <a:ea typeface="Calibri"/>
              </a:rPr>
              <a:t>16/12/2024</a:t>
            </a:r>
            <a:endParaRPr b="0" lang="en-IN" sz="900" strike="noStrike" u="none">
              <a:solidFill>
                <a:srgbClr val="000000"/>
              </a:solidFill>
              <a:uFillTx/>
              <a:latin typeface="Times New Roman"/>
            </a:endParaRPr>
          </a:p>
        </p:txBody>
      </p:sp>
      <p:pic>
        <p:nvPicPr>
          <p:cNvPr id="541" name="" descr=""/>
          <p:cNvPicPr/>
          <p:nvPr/>
        </p:nvPicPr>
        <p:blipFill>
          <a:blip r:embed="rId1"/>
          <a:stretch/>
        </p:blipFill>
        <p:spPr>
          <a:xfrm>
            <a:off x="2052000" y="1380600"/>
            <a:ext cx="5037120" cy="2902320"/>
          </a:xfrm>
          <a:prstGeom prst="rect">
            <a:avLst/>
          </a:prstGeom>
          <a:ln w="0">
            <a:noFill/>
          </a:ln>
        </p:spPr>
      </p:pic>
      <p:sp>
        <p:nvSpPr>
          <p:cNvPr id="542" name=""/>
          <p:cNvSpPr/>
          <p:nvPr/>
        </p:nvSpPr>
        <p:spPr>
          <a:xfrm>
            <a:off x="396000" y="4237200"/>
            <a:ext cx="7917120" cy="5479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91"/>
              </a:spcBef>
              <a:spcAft>
                <a:spcPts val="992"/>
              </a:spcAft>
              <a:buClr>
                <a:srgbClr val="000000"/>
              </a:buClr>
              <a:buSzPct val="45000"/>
              <a:buFont typeface="Wingdings" charset="2"/>
              <a:buChar char=""/>
            </a:pPr>
            <a:r>
              <a:rPr b="0" lang="en-US" sz="1400" strike="noStrike" u="none">
                <a:solidFill>
                  <a:schemeClr val="dk1"/>
                </a:solidFill>
                <a:uFillTx/>
                <a:latin typeface="Calibri"/>
              </a:rPr>
              <a:t>This function resizes an image, pre-processes it (normalization and reshaping), and uses a pre-trained model to predict and print the output for debugging purposes. </a:t>
            </a:r>
            <a:endParaRPr b="0" lang="en-IN" sz="1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3" name="PlaceHolder 1"/>
          <p:cNvSpPr>
            <a:spLocks noGrp="1"/>
          </p:cNvSpPr>
          <p:nvPr>
            <p:ph type="title"/>
          </p:nvPr>
        </p:nvSpPr>
        <p:spPr>
          <a:xfrm>
            <a:off x="822960" y="478440"/>
            <a:ext cx="7539480" cy="522720"/>
          </a:xfrm>
          <a:prstGeom prst="rect">
            <a:avLst/>
          </a:prstGeom>
          <a:noFill/>
          <a:ln w="0">
            <a:noFill/>
          </a:ln>
        </p:spPr>
        <p:txBody>
          <a:bodyPr lIns="67680" rIns="67680" tIns="33840" bIns="33840" anchor="t">
            <a:noAutofit/>
          </a:bodyPr>
          <a:p>
            <a:pPr indent="0">
              <a:lnSpc>
                <a:spcPct val="85000"/>
              </a:lnSpc>
              <a:buNone/>
              <a:tabLst>
                <a:tab algn="l" pos="0"/>
              </a:tabLst>
            </a:pPr>
            <a:r>
              <a:rPr b="0" lang="en" sz="3600" strike="noStrike" u="none">
                <a:solidFill>
                  <a:srgbClr val="3f3f3f"/>
                </a:solidFill>
                <a:uFillTx/>
                <a:latin typeface="Calibri"/>
                <a:ea typeface="Calibri"/>
              </a:rPr>
              <a:t>Implementation Codes</a:t>
            </a:r>
            <a:endParaRPr b="0" lang="en-IN" sz="3600" strike="noStrike" u="none">
              <a:solidFill>
                <a:srgbClr val="000000"/>
              </a:solidFill>
              <a:uFillTx/>
              <a:latin typeface="Arial"/>
            </a:endParaRPr>
          </a:p>
        </p:txBody>
      </p:sp>
      <p:sp>
        <p:nvSpPr>
          <p:cNvPr id="544" name="PlaceHolder 2"/>
          <p:cNvSpPr>
            <a:spLocks noGrp="1"/>
          </p:cNvSpPr>
          <p:nvPr>
            <p:ph type="ftr" idx="186"/>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1" lang="en" sz="900" strike="noStrike" u="none">
                <a:solidFill>
                  <a:schemeClr val="dk1"/>
                </a:solidFill>
                <a:uFillTx/>
                <a:latin typeface="Calibri"/>
                <a:ea typeface="Calibri"/>
              </a:defRPr>
            </a:lvl1pPr>
          </a:lstStyle>
          <a:p>
            <a:pPr indent="0" algn="ctr">
              <a:lnSpc>
                <a:spcPct val="100000"/>
              </a:lnSpc>
              <a:buNone/>
              <a:tabLst>
                <a:tab algn="l" pos="0"/>
              </a:tabLst>
            </a:pPr>
            <a:r>
              <a:rPr b="1" lang="en" sz="900" strike="noStrike" u="none">
                <a:solidFill>
                  <a:schemeClr val="dk1"/>
                </a:solidFill>
                <a:uFillTx/>
                <a:latin typeface="Calibri"/>
                <a:ea typeface="Calibri"/>
              </a:rPr>
              <a:t>DEPARTMENT OF INFORMATION SCIENCE &amp; ENGINEERING, ADYAR, MANGALURU</a:t>
            </a:r>
            <a:endParaRPr b="0" lang="en-IN" sz="900" strike="noStrike" u="none">
              <a:solidFill>
                <a:srgbClr val="000000"/>
              </a:solidFill>
              <a:uFillTx/>
              <a:latin typeface="Times New Roman"/>
            </a:endParaRPr>
          </a:p>
        </p:txBody>
      </p:sp>
      <p:sp>
        <p:nvSpPr>
          <p:cNvPr id="545" name="PlaceHolder 3"/>
          <p:cNvSpPr>
            <a:spLocks noGrp="1"/>
          </p:cNvSpPr>
          <p:nvPr>
            <p:ph type="sldNum" idx="187"/>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0F9C5CF8-807A-4C2B-88A3-FAF23760820F}"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546" name="PlaceHolder 4"/>
          <p:cNvSpPr>
            <a:spLocks noGrp="1"/>
          </p:cNvSpPr>
          <p:nvPr>
            <p:ph type="dt" idx="188"/>
          </p:nvPr>
        </p:nvSpPr>
        <p:spPr>
          <a:xfrm>
            <a:off x="0" y="4844880"/>
            <a:ext cx="730440" cy="269640"/>
          </a:xfrm>
          <a:prstGeom prst="rect">
            <a:avLst/>
          </a:prstGeom>
          <a:noFill/>
          <a:ln w="0">
            <a:noFill/>
          </a:ln>
        </p:spPr>
        <p:txBody>
          <a:bodyPr lIns="67680" rIns="67680" tIns="33840" bIns="33840" anchor="t">
            <a:noAutofit/>
          </a:bodyPr>
          <a:lstStyle>
            <a:lvl1pPr indent="0">
              <a:lnSpc>
                <a:spcPct val="100000"/>
              </a:lnSpc>
              <a:buNone/>
              <a:tabLst>
                <a:tab algn="l" pos="0"/>
              </a:tabLst>
              <a:defRPr b="1" lang="en" sz="900" strike="noStrike" u="none">
                <a:solidFill>
                  <a:schemeClr val="dk1"/>
                </a:solidFill>
                <a:uFillTx/>
                <a:latin typeface="Calibri"/>
                <a:ea typeface="Calibri"/>
              </a:defRPr>
            </a:lvl1pPr>
          </a:lstStyle>
          <a:p>
            <a:pPr indent="0">
              <a:lnSpc>
                <a:spcPct val="100000"/>
              </a:lnSpc>
              <a:buNone/>
              <a:tabLst>
                <a:tab algn="l" pos="0"/>
              </a:tabLst>
            </a:pPr>
            <a:r>
              <a:rPr b="1" lang="en" sz="900" strike="noStrike" u="none">
                <a:solidFill>
                  <a:schemeClr val="dk1"/>
                </a:solidFill>
                <a:uFillTx/>
                <a:latin typeface="Calibri"/>
                <a:ea typeface="Calibri"/>
              </a:rPr>
              <a:t>16/12/2024</a:t>
            </a:r>
            <a:endParaRPr b="0" lang="en-IN" sz="900" strike="noStrike" u="none">
              <a:solidFill>
                <a:srgbClr val="000000"/>
              </a:solidFill>
              <a:uFillTx/>
              <a:latin typeface="Times New Roman"/>
            </a:endParaRPr>
          </a:p>
        </p:txBody>
      </p:sp>
      <p:pic>
        <p:nvPicPr>
          <p:cNvPr id="547" name="" descr=""/>
          <p:cNvPicPr/>
          <p:nvPr/>
        </p:nvPicPr>
        <p:blipFill>
          <a:blip r:embed="rId1"/>
          <a:stretch/>
        </p:blipFill>
        <p:spPr>
          <a:xfrm>
            <a:off x="2160360" y="1332000"/>
            <a:ext cx="4964760" cy="2948040"/>
          </a:xfrm>
          <a:prstGeom prst="rect">
            <a:avLst/>
          </a:prstGeom>
          <a:ln w="0">
            <a:noFill/>
          </a:ln>
        </p:spPr>
      </p:pic>
      <p:sp>
        <p:nvSpPr>
          <p:cNvPr id="548" name=""/>
          <p:cNvSpPr/>
          <p:nvPr/>
        </p:nvSpPr>
        <p:spPr>
          <a:xfrm>
            <a:off x="576000" y="4237200"/>
            <a:ext cx="7917120" cy="5479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91"/>
              </a:spcBef>
              <a:spcAft>
                <a:spcPts val="992"/>
              </a:spcAft>
              <a:buClr>
                <a:srgbClr val="000000"/>
              </a:buClr>
              <a:buSzPct val="45000"/>
              <a:buFont typeface="Wingdings" charset="2"/>
              <a:buChar char=""/>
            </a:pPr>
            <a:r>
              <a:rPr b="0" lang="en-US" sz="1400" strike="noStrike" u="none">
                <a:solidFill>
                  <a:schemeClr val="dk1"/>
                </a:solidFill>
                <a:uFillTx/>
                <a:latin typeface="Calibri"/>
              </a:rPr>
              <a:t>This function processes a model prediction for a classification task, extracts the predicted class and confidence, updates storage, and returns a JSON response, while handling exceptions. </a:t>
            </a:r>
            <a:endParaRPr b="0" lang="en-IN" sz="1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9" name="PlaceHolder 1"/>
          <p:cNvSpPr>
            <a:spLocks noGrp="1"/>
          </p:cNvSpPr>
          <p:nvPr>
            <p:ph type="title"/>
          </p:nvPr>
        </p:nvSpPr>
        <p:spPr>
          <a:xfrm>
            <a:off x="822960" y="478440"/>
            <a:ext cx="7539480" cy="522720"/>
          </a:xfrm>
          <a:prstGeom prst="rect">
            <a:avLst/>
          </a:prstGeom>
          <a:noFill/>
          <a:ln w="0">
            <a:noFill/>
          </a:ln>
        </p:spPr>
        <p:txBody>
          <a:bodyPr lIns="67680" rIns="67680" tIns="33840" bIns="33840" anchor="t">
            <a:noAutofit/>
          </a:bodyPr>
          <a:p>
            <a:pPr indent="0">
              <a:lnSpc>
                <a:spcPct val="85000"/>
              </a:lnSpc>
              <a:buNone/>
              <a:tabLst>
                <a:tab algn="l" pos="0"/>
              </a:tabLst>
            </a:pPr>
            <a:r>
              <a:rPr b="0" lang="en" sz="3600" strike="noStrike" u="none">
                <a:solidFill>
                  <a:srgbClr val="3f3f3f"/>
                </a:solidFill>
                <a:uFillTx/>
                <a:latin typeface="Calibri"/>
                <a:ea typeface="Calibri"/>
              </a:rPr>
              <a:t>Testing</a:t>
            </a:r>
            <a:endParaRPr b="0" lang="en-IN" sz="3600" strike="noStrike" u="none">
              <a:solidFill>
                <a:srgbClr val="000000"/>
              </a:solidFill>
              <a:uFillTx/>
              <a:latin typeface="Arial"/>
            </a:endParaRPr>
          </a:p>
        </p:txBody>
      </p:sp>
      <p:sp>
        <p:nvSpPr>
          <p:cNvPr id="550" name="PlaceHolder 2"/>
          <p:cNvSpPr>
            <a:spLocks noGrp="1"/>
          </p:cNvSpPr>
          <p:nvPr>
            <p:ph type="ftr" idx="189"/>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1" lang="en" sz="900" strike="noStrike" u="none">
                <a:solidFill>
                  <a:schemeClr val="dk1"/>
                </a:solidFill>
                <a:uFillTx/>
                <a:latin typeface="Calibri"/>
                <a:ea typeface="Calibri"/>
              </a:defRPr>
            </a:lvl1pPr>
          </a:lstStyle>
          <a:p>
            <a:pPr indent="0" algn="ctr">
              <a:lnSpc>
                <a:spcPct val="100000"/>
              </a:lnSpc>
              <a:buNone/>
              <a:tabLst>
                <a:tab algn="l" pos="0"/>
              </a:tabLst>
            </a:pPr>
            <a:r>
              <a:rPr b="1" lang="en" sz="900" strike="noStrike" u="none">
                <a:solidFill>
                  <a:schemeClr val="dk1"/>
                </a:solidFill>
                <a:uFillTx/>
                <a:latin typeface="Calibri"/>
                <a:ea typeface="Calibri"/>
              </a:rPr>
              <a:t>DEPARTMENT OF INFORMATION SCIENCE &amp; ENGINEERING, ADYAR, MANGALURU</a:t>
            </a:r>
            <a:endParaRPr b="0" lang="en-IN" sz="900" strike="noStrike" u="none">
              <a:solidFill>
                <a:srgbClr val="000000"/>
              </a:solidFill>
              <a:uFillTx/>
              <a:latin typeface="Times New Roman"/>
            </a:endParaRPr>
          </a:p>
        </p:txBody>
      </p:sp>
      <p:sp>
        <p:nvSpPr>
          <p:cNvPr id="551" name="PlaceHolder 3"/>
          <p:cNvSpPr>
            <a:spLocks noGrp="1"/>
          </p:cNvSpPr>
          <p:nvPr>
            <p:ph type="sldNum" idx="190"/>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C4008633-2033-44DC-B0F0-1D2F8E8DED0C}"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552" name="PlaceHolder 4"/>
          <p:cNvSpPr>
            <a:spLocks noGrp="1"/>
          </p:cNvSpPr>
          <p:nvPr>
            <p:ph type="dt" idx="191"/>
          </p:nvPr>
        </p:nvSpPr>
        <p:spPr>
          <a:xfrm>
            <a:off x="0" y="4844880"/>
            <a:ext cx="730440" cy="269640"/>
          </a:xfrm>
          <a:prstGeom prst="rect">
            <a:avLst/>
          </a:prstGeom>
          <a:noFill/>
          <a:ln w="0">
            <a:noFill/>
          </a:ln>
        </p:spPr>
        <p:txBody>
          <a:bodyPr lIns="67680" rIns="67680" tIns="33840" bIns="33840" anchor="t">
            <a:noAutofit/>
          </a:bodyPr>
          <a:lstStyle>
            <a:lvl1pPr indent="0">
              <a:lnSpc>
                <a:spcPct val="100000"/>
              </a:lnSpc>
              <a:buNone/>
              <a:tabLst>
                <a:tab algn="l" pos="0"/>
              </a:tabLst>
              <a:defRPr b="1" lang="en" sz="900" strike="noStrike" u="none">
                <a:solidFill>
                  <a:schemeClr val="dk1"/>
                </a:solidFill>
                <a:uFillTx/>
                <a:latin typeface="Calibri"/>
                <a:ea typeface="Calibri"/>
              </a:defRPr>
            </a:lvl1pPr>
          </a:lstStyle>
          <a:p>
            <a:pPr indent="0">
              <a:lnSpc>
                <a:spcPct val="100000"/>
              </a:lnSpc>
              <a:buNone/>
              <a:tabLst>
                <a:tab algn="l" pos="0"/>
              </a:tabLst>
            </a:pPr>
            <a:r>
              <a:rPr b="1" lang="en" sz="900" strike="noStrike" u="none">
                <a:solidFill>
                  <a:schemeClr val="dk1"/>
                </a:solidFill>
                <a:uFillTx/>
                <a:latin typeface="Calibri"/>
                <a:ea typeface="Calibri"/>
              </a:rPr>
              <a:t>16/12/2024</a:t>
            </a:r>
            <a:endParaRPr b="0" lang="en-IN" sz="900" strike="noStrike" u="none">
              <a:solidFill>
                <a:srgbClr val="000000"/>
              </a:solidFill>
              <a:uFillTx/>
              <a:latin typeface="Times New Roman"/>
            </a:endParaRPr>
          </a:p>
        </p:txBody>
      </p:sp>
      <p:graphicFrame>
        <p:nvGraphicFramePr>
          <p:cNvPr id="553" name="Google Shape;258;p36"/>
          <p:cNvGraphicFramePr/>
          <p:nvPr/>
        </p:nvGraphicFramePr>
        <p:xfrm>
          <a:off x="405360" y="1084680"/>
          <a:ext cx="8510040" cy="2872080"/>
        </p:xfrm>
        <a:graphic>
          <a:graphicData uri="http://schemas.openxmlformats.org/drawingml/2006/table">
            <a:tbl>
              <a:tblPr/>
              <a:tblGrid>
                <a:gridCol w="532080"/>
                <a:gridCol w="1329120"/>
                <a:gridCol w="2135160"/>
                <a:gridCol w="1962720"/>
                <a:gridCol w="1936800"/>
                <a:gridCol w="614520"/>
              </a:tblGrid>
              <a:tr h="270360">
                <a:tc gridSpan="6">
                  <a:txBody>
                    <a:bodyPr lIns="68400" rIns="68400" anchor="t">
                      <a:noAutofit/>
                    </a:bodyPr>
                    <a:p>
                      <a:pPr algn="ctr">
                        <a:lnSpc>
                          <a:spcPct val="100000"/>
                        </a:lnSpc>
                        <a:tabLst>
                          <a:tab algn="l" pos="0"/>
                        </a:tabLst>
                      </a:pPr>
                      <a:r>
                        <a:rPr b="1" lang="en" sz="1400" strike="noStrike" u="none">
                          <a:solidFill>
                            <a:schemeClr val="lt1"/>
                          </a:solidFill>
                          <a:uFillTx/>
                          <a:latin typeface="Calibri"/>
                          <a:ea typeface="Calibri"/>
                        </a:rPr>
                        <a:t>UNIT TESTING</a:t>
                      </a:r>
                      <a:endParaRPr b="0" lang="en-IN" sz="1400" strike="noStrike" u="none">
                        <a:solidFill>
                          <a:srgbClr val="ffffff"/>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solidFill>
                  </a:tcPr>
                </a:tc>
                <a:tc hMerge="1">
                  <a:txBody>
                    <a:bodyPr lIns="90000" rIns="90000" tIns="45000" bIns="45000" anchor="t">
                      <a:noAutofit/>
                    </a:bodyPr>
                    <a:p>
                      <a:endParaRPr b="0" lang="en-IN" sz="1800" strike="noStrike" u="none">
                        <a:solidFill>
                          <a:srgbClr val="000000"/>
                        </a:solidFill>
                        <a:uFillTx/>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trike="noStrike" u="none">
                        <a:solidFill>
                          <a:srgbClr val="000000"/>
                        </a:solidFill>
                        <a:uFillTx/>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trike="noStrike" u="none">
                        <a:solidFill>
                          <a:srgbClr val="000000"/>
                        </a:solidFill>
                        <a:uFillTx/>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trike="noStrike" u="none">
                        <a:solidFill>
                          <a:srgbClr val="000000"/>
                        </a:solidFill>
                        <a:uFillTx/>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trike="noStrike" u="none">
                        <a:solidFill>
                          <a:srgbClr val="000000"/>
                        </a:solidFill>
                        <a:uFillTx/>
                        <a:latin typeface="Arial"/>
                      </a:endParaRPr>
                    </a:p>
                  </a:txBody>
                  <a:tcPr anchor="t" marL="90000" marR="90000">
                    <a:lnL>
                      <a:noFill/>
                    </a:lnL>
                    <a:lnR>
                      <a:noFill/>
                    </a:lnR>
                    <a:lnT>
                      <a:noFill/>
                    </a:lnT>
                    <a:lnB>
                      <a:noFill/>
                    </a:lnB>
                    <a:solidFill>
                      <a:srgbClr val="729fcf"/>
                    </a:solidFill>
                  </a:tcPr>
                </a:tc>
              </a:tr>
              <a:tr h="448920">
                <a:tc>
                  <a:txBody>
                    <a:bodyPr lIns="68400" rIns="68400" anchor="ctr">
                      <a:noAutofit/>
                    </a:bodyPr>
                    <a:p>
                      <a:pPr algn="ctr">
                        <a:lnSpc>
                          <a:spcPct val="100000"/>
                        </a:lnSpc>
                        <a:tabLst>
                          <a:tab algn="l" pos="0"/>
                        </a:tabLst>
                      </a:pPr>
                      <a:r>
                        <a:rPr b="1" lang="en" sz="1400" strike="noStrike" u="none">
                          <a:solidFill>
                            <a:schemeClr val="dk1"/>
                          </a:solidFill>
                          <a:uFillTx/>
                          <a:latin typeface="Calibri"/>
                          <a:ea typeface="Calibri"/>
                        </a:rPr>
                        <a:t>Test Case </a:t>
                      </a:r>
                      <a:endParaRPr b="0" lang="en-IN" sz="14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ctr">
                      <a:noAutofit/>
                    </a:bodyPr>
                    <a:p>
                      <a:pPr algn="ctr">
                        <a:lnSpc>
                          <a:spcPct val="100000"/>
                        </a:lnSpc>
                        <a:tabLst>
                          <a:tab algn="l" pos="0"/>
                        </a:tabLst>
                      </a:pPr>
                      <a:r>
                        <a:rPr b="1" lang="en" sz="1400" strike="noStrike" u="none">
                          <a:solidFill>
                            <a:schemeClr val="dk1"/>
                          </a:solidFill>
                          <a:uFillTx/>
                          <a:latin typeface="Calibri"/>
                          <a:ea typeface="Calibri"/>
                        </a:rPr>
                        <a:t>Module</a:t>
                      </a:r>
                      <a:endParaRPr b="0" lang="en-IN" sz="14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ctr">
                      <a:noAutofit/>
                    </a:bodyPr>
                    <a:p>
                      <a:pPr algn="ctr">
                        <a:lnSpc>
                          <a:spcPct val="100000"/>
                        </a:lnSpc>
                        <a:tabLst>
                          <a:tab algn="l" pos="0"/>
                        </a:tabLst>
                      </a:pPr>
                      <a:r>
                        <a:rPr b="1" lang="en" sz="1400" strike="noStrike" u="none">
                          <a:solidFill>
                            <a:schemeClr val="dk1"/>
                          </a:solidFill>
                          <a:uFillTx/>
                          <a:latin typeface="Calibri"/>
                          <a:ea typeface="Calibri"/>
                        </a:rPr>
                        <a:t>Test Case Description</a:t>
                      </a:r>
                      <a:endParaRPr b="0" lang="en-IN" sz="14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ctr">
                      <a:noAutofit/>
                    </a:bodyPr>
                    <a:p>
                      <a:pPr algn="ctr">
                        <a:lnSpc>
                          <a:spcPct val="100000"/>
                        </a:lnSpc>
                        <a:tabLst>
                          <a:tab algn="l" pos="0"/>
                        </a:tabLst>
                      </a:pPr>
                      <a:r>
                        <a:rPr b="1" lang="en" sz="1400" strike="noStrike" u="none">
                          <a:solidFill>
                            <a:schemeClr val="dk1"/>
                          </a:solidFill>
                          <a:uFillTx/>
                          <a:latin typeface="Calibri"/>
                          <a:ea typeface="Calibri"/>
                        </a:rPr>
                        <a:t>Expected Result</a:t>
                      </a:r>
                      <a:endParaRPr b="0" lang="en-IN" sz="14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ctr">
                      <a:noAutofit/>
                    </a:bodyPr>
                    <a:p>
                      <a:pPr algn="ctr">
                        <a:lnSpc>
                          <a:spcPct val="100000"/>
                        </a:lnSpc>
                      </a:pPr>
                      <a:r>
                        <a:rPr b="1" lang="en-IN" sz="1400" strike="noStrike" u="none">
                          <a:solidFill>
                            <a:srgbClr val="000000"/>
                          </a:solidFill>
                          <a:uFillTx/>
                          <a:latin typeface="Calibri"/>
                        </a:rPr>
                        <a:t>Actual Result</a:t>
                      </a:r>
                      <a:endParaRPr b="0" lang="en-IN" sz="14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ctr">
                      <a:noAutofit/>
                    </a:bodyPr>
                    <a:p>
                      <a:pPr algn="ctr">
                        <a:lnSpc>
                          <a:spcPct val="100000"/>
                        </a:lnSpc>
                        <a:tabLst>
                          <a:tab algn="l" pos="0"/>
                        </a:tabLst>
                      </a:pPr>
                      <a:r>
                        <a:rPr b="1" lang="en" sz="1400" strike="noStrike" u="none">
                          <a:solidFill>
                            <a:schemeClr val="dk1"/>
                          </a:solidFill>
                          <a:uFillTx/>
                          <a:latin typeface="Calibri"/>
                          <a:ea typeface="Calibri"/>
                        </a:rPr>
                        <a:t>Result</a:t>
                      </a:r>
                      <a:endParaRPr b="0" lang="en-IN" sz="14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r>
              <a:tr h="448920">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UT1</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c>
                  <a:txBody>
                    <a:bodyPr lIns="68400" rIns="68400" anchor="t">
                      <a:noAutofit/>
                    </a:bodyPr>
                    <a:p>
                      <a:pPr>
                        <a:lnSpc>
                          <a:spcPct val="100000"/>
                        </a:lnSpc>
                        <a:tabLst>
                          <a:tab algn="l" pos="0"/>
                        </a:tabLst>
                      </a:pPr>
                      <a:r>
                        <a:rPr b="0" lang="en" sz="1400" strike="noStrike" u="none">
                          <a:solidFill>
                            <a:srgbClr val="000000"/>
                          </a:solidFill>
                          <a:uFillTx/>
                          <a:latin typeface="Calibri"/>
                          <a:ea typeface="Times New Roman"/>
                        </a:rPr>
                        <a:t>IoT Sensor Data Capture</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Validate that sensors Data</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Accurate readings within ±2% of calibrated values.</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Accurate readings within ±2% of calibrated values.</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c>
                  <a:txBody>
                    <a:bodyPr lIns="68400" rIns="68400" anchor="t">
                      <a:noAutofit/>
                    </a:bodyPr>
                    <a:p>
                      <a:pPr>
                        <a:lnSpc>
                          <a:spcPct val="100000"/>
                        </a:lnSpc>
                      </a:pPr>
                      <a:r>
                        <a:rPr b="0" lang="en-IN" sz="1400" strike="noStrike" u="none">
                          <a:solidFill>
                            <a:srgbClr val="000000"/>
                          </a:solidFill>
                          <a:uFillTx/>
                          <a:latin typeface="Calibri"/>
                        </a:rPr>
                        <a:t>Pass</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r>
              <a:tr h="627480">
                <a:tc>
                  <a:txBody>
                    <a:bodyPr lIns="68400" rIns="68400" anchor="t">
                      <a:noAutofit/>
                    </a:bodyPr>
                    <a:p>
                      <a:pPr>
                        <a:lnSpc>
                          <a:spcPct val="100000"/>
                        </a:lnSpc>
                      </a:pPr>
                      <a:r>
                        <a:rPr b="0" lang="en-IN" sz="1400" strike="noStrike" u="none">
                          <a:solidFill>
                            <a:srgbClr val="000000"/>
                          </a:solidFill>
                          <a:uFillTx/>
                          <a:latin typeface="Calibri"/>
                        </a:rPr>
                        <a:t>UT2</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rgbClr val="000000"/>
                          </a:solidFill>
                          <a:uFillTx/>
                          <a:latin typeface="Calibri"/>
                          <a:ea typeface="Times New Roman"/>
                        </a:rPr>
                        <a:t>Data Storage</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Verify that captured sensor data is stored in the database without loss.</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Data integrity maintained; no data loss.</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Data integrity maintained; no data loss.</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t">
                      <a:noAutofit/>
                    </a:bodyPr>
                    <a:p>
                      <a:pPr>
                        <a:lnSpc>
                          <a:spcPct val="100000"/>
                        </a:lnSpc>
                      </a:pPr>
                      <a:r>
                        <a:rPr b="0" lang="en-IN" sz="1400" strike="noStrike" u="none">
                          <a:solidFill>
                            <a:srgbClr val="000000"/>
                          </a:solidFill>
                          <a:uFillTx/>
                          <a:latin typeface="Calibri"/>
                        </a:rPr>
                        <a:t>Pass</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r>
              <a:tr h="627480">
                <a:tc>
                  <a:txBody>
                    <a:bodyPr lIns="68400" rIns="68400" anchor="t">
                      <a:noAutofit/>
                    </a:bodyPr>
                    <a:p>
                      <a:pPr>
                        <a:lnSpc>
                          <a:spcPct val="100000"/>
                        </a:lnSpc>
                      </a:pPr>
                      <a:r>
                        <a:rPr b="0" lang="en-IN" sz="1400" strike="noStrike" u="none">
                          <a:solidFill>
                            <a:srgbClr val="000000"/>
                          </a:solidFill>
                          <a:uFillTx/>
                          <a:latin typeface="Calibri"/>
                        </a:rPr>
                        <a:t>UT3</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c>
                  <a:txBody>
                    <a:bodyPr lIns="68400" rIns="68400" anchor="t">
                      <a:noAutofit/>
                    </a:bodyPr>
                    <a:p>
                      <a:pPr>
                        <a:lnSpc>
                          <a:spcPct val="100000"/>
                        </a:lnSpc>
                        <a:tabLst>
                          <a:tab algn="l" pos="0"/>
                        </a:tabLst>
                      </a:pPr>
                      <a:r>
                        <a:rPr b="0" lang="en" sz="1400" strike="noStrike" u="none">
                          <a:solidFill>
                            <a:srgbClr val="000000"/>
                          </a:solidFill>
                          <a:uFillTx/>
                          <a:latin typeface="Calibri"/>
                          <a:ea typeface="Times New Roman"/>
                        </a:rPr>
                        <a:t>CNN Plant Disease Model</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Test CNN model with predefined datasets for disease classification.</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Achieve &gt;90% classification accuracy.</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Achieve &gt;90% classification accuracy.</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c>
                  <a:txBody>
                    <a:bodyPr lIns="68400" rIns="68400" anchor="t">
                      <a:noAutofit/>
                    </a:bodyPr>
                    <a:p>
                      <a:pPr>
                        <a:lnSpc>
                          <a:spcPct val="100000"/>
                        </a:lnSpc>
                      </a:pPr>
                      <a:r>
                        <a:rPr b="0" lang="en-IN" sz="1400" strike="noStrike" u="none">
                          <a:solidFill>
                            <a:srgbClr val="000000"/>
                          </a:solidFill>
                          <a:uFillTx/>
                          <a:latin typeface="Calibri"/>
                        </a:rPr>
                        <a:t>Pass</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r>
              <a:tr h="448920">
                <a:tc>
                  <a:txBody>
                    <a:bodyPr lIns="68400" rIns="68400" anchor="t">
                      <a:noAutofit/>
                    </a:bodyPr>
                    <a:p>
                      <a:pPr>
                        <a:lnSpc>
                          <a:spcPct val="100000"/>
                        </a:lnSpc>
                      </a:pPr>
                      <a:r>
                        <a:rPr b="0" lang="en-IN" sz="1400" strike="noStrike" u="none">
                          <a:solidFill>
                            <a:srgbClr val="000000"/>
                          </a:solidFill>
                          <a:uFillTx/>
                          <a:latin typeface="Calibri"/>
                        </a:rPr>
                        <a:t>UT4</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rgbClr val="000000"/>
                          </a:solidFill>
                          <a:uFillTx/>
                          <a:latin typeface="Calibri"/>
                          <a:ea typeface="Times New Roman"/>
                        </a:rPr>
                        <a:t>Web or Mobile Interface</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Test responsiveness and functionality</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UI responds correctly to all user inputs.</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UI responds correctly to all user inputs.</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t">
                      <a:noAutofit/>
                    </a:bodyPr>
                    <a:p>
                      <a:pPr>
                        <a:lnSpc>
                          <a:spcPct val="100000"/>
                        </a:lnSpc>
                      </a:pPr>
                      <a:r>
                        <a:rPr b="0" lang="en-IN" sz="1400" strike="noStrike" u="none">
                          <a:solidFill>
                            <a:srgbClr val="000000"/>
                          </a:solidFill>
                          <a:uFillTx/>
                          <a:latin typeface="Calibri"/>
                        </a:rPr>
                        <a:t>Pass</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r>
            </a:tbl>
          </a:graphicData>
        </a:graphic>
      </p:graphicFrame>
      <p:sp>
        <p:nvSpPr>
          <p:cNvPr id="554" name="PlaceHolder 9"/>
          <p:cNvSpPr/>
          <p:nvPr/>
        </p:nvSpPr>
        <p:spPr>
          <a:xfrm>
            <a:off x="1872000" y="4444560"/>
            <a:ext cx="5363280" cy="269640"/>
          </a:xfrm>
          <a:prstGeom prst="rect">
            <a:avLst/>
          </a:prstGeom>
          <a:noFill/>
          <a:ln w="0">
            <a:noFill/>
          </a:ln>
        </p:spPr>
        <p:style>
          <a:lnRef idx="0"/>
          <a:fillRef idx="0"/>
          <a:effectRef idx="0"/>
          <a:fontRef idx="minor"/>
        </p:style>
        <p:txBody>
          <a:bodyPr lIns="68400" rIns="68400" tIns="34200" bIns="34200" anchor="ctr">
            <a:noAutofit/>
          </a:bodyPr>
          <a:p>
            <a:pPr algn="ctr">
              <a:lnSpc>
                <a:spcPct val="100000"/>
              </a:lnSpc>
              <a:tabLst>
                <a:tab algn="l" pos="0"/>
              </a:tabLst>
            </a:pPr>
            <a:r>
              <a:rPr b="0" lang="en" sz="900" strike="noStrike" u="none">
                <a:solidFill>
                  <a:schemeClr val="dk1"/>
                </a:solidFill>
                <a:uFillTx/>
                <a:latin typeface="Calibri"/>
                <a:ea typeface="Calibri"/>
              </a:rPr>
              <a:t>Table 1. Unit testing   </a:t>
            </a:r>
            <a:endParaRPr b="0" lang="en-IN" sz="9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5" name="PlaceHolder 1"/>
          <p:cNvSpPr>
            <a:spLocks noGrp="1"/>
          </p:cNvSpPr>
          <p:nvPr>
            <p:ph type="title"/>
          </p:nvPr>
        </p:nvSpPr>
        <p:spPr>
          <a:xfrm>
            <a:off x="822960" y="478440"/>
            <a:ext cx="7539480" cy="522720"/>
          </a:xfrm>
          <a:prstGeom prst="rect">
            <a:avLst/>
          </a:prstGeom>
          <a:noFill/>
          <a:ln w="0">
            <a:noFill/>
          </a:ln>
        </p:spPr>
        <p:txBody>
          <a:bodyPr lIns="67680" rIns="67680" tIns="33840" bIns="33840" anchor="t">
            <a:noAutofit/>
          </a:bodyPr>
          <a:p>
            <a:pPr indent="0">
              <a:lnSpc>
                <a:spcPct val="85000"/>
              </a:lnSpc>
              <a:buNone/>
              <a:tabLst>
                <a:tab algn="l" pos="0"/>
              </a:tabLst>
            </a:pPr>
            <a:r>
              <a:rPr b="0" lang="en" sz="3600" strike="noStrike" u="none">
                <a:solidFill>
                  <a:srgbClr val="3f3f3f"/>
                </a:solidFill>
                <a:uFillTx/>
                <a:latin typeface="Calibri"/>
                <a:ea typeface="Calibri"/>
              </a:rPr>
              <a:t>Testing</a:t>
            </a:r>
            <a:endParaRPr b="0" lang="en-IN" sz="3600" strike="noStrike" u="none">
              <a:solidFill>
                <a:srgbClr val="000000"/>
              </a:solidFill>
              <a:uFillTx/>
              <a:latin typeface="Arial"/>
            </a:endParaRPr>
          </a:p>
        </p:txBody>
      </p:sp>
      <p:sp>
        <p:nvSpPr>
          <p:cNvPr id="556" name="PlaceHolder 2"/>
          <p:cNvSpPr>
            <a:spLocks noGrp="1"/>
          </p:cNvSpPr>
          <p:nvPr>
            <p:ph type="ftr" idx="192"/>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1" lang="en" sz="900" strike="noStrike" u="none">
                <a:solidFill>
                  <a:schemeClr val="dk1"/>
                </a:solidFill>
                <a:uFillTx/>
                <a:latin typeface="Calibri"/>
                <a:ea typeface="Calibri"/>
              </a:defRPr>
            </a:lvl1pPr>
          </a:lstStyle>
          <a:p>
            <a:pPr indent="0" algn="ctr">
              <a:lnSpc>
                <a:spcPct val="100000"/>
              </a:lnSpc>
              <a:buNone/>
              <a:tabLst>
                <a:tab algn="l" pos="0"/>
              </a:tabLst>
            </a:pPr>
            <a:r>
              <a:rPr b="1" lang="en" sz="900" strike="noStrike" u="none">
                <a:solidFill>
                  <a:schemeClr val="dk1"/>
                </a:solidFill>
                <a:uFillTx/>
                <a:latin typeface="Calibri"/>
                <a:ea typeface="Calibri"/>
              </a:rPr>
              <a:t>DEPARTMENT OF INFORMATION SCIENCE &amp; ENGINEERING, ADYAR, MANGALURU</a:t>
            </a:r>
            <a:endParaRPr b="0" lang="en-IN" sz="900" strike="noStrike" u="none">
              <a:solidFill>
                <a:srgbClr val="000000"/>
              </a:solidFill>
              <a:uFillTx/>
              <a:latin typeface="Times New Roman"/>
            </a:endParaRPr>
          </a:p>
        </p:txBody>
      </p:sp>
      <p:sp>
        <p:nvSpPr>
          <p:cNvPr id="557" name="PlaceHolder 3"/>
          <p:cNvSpPr>
            <a:spLocks noGrp="1"/>
          </p:cNvSpPr>
          <p:nvPr>
            <p:ph type="sldNum" idx="193"/>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161339F1-FC82-4D5F-8BBF-9E43553646F1}"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558" name="PlaceHolder 4"/>
          <p:cNvSpPr>
            <a:spLocks noGrp="1"/>
          </p:cNvSpPr>
          <p:nvPr>
            <p:ph type="dt" idx="194"/>
          </p:nvPr>
        </p:nvSpPr>
        <p:spPr>
          <a:xfrm>
            <a:off x="0" y="4844880"/>
            <a:ext cx="730440" cy="269640"/>
          </a:xfrm>
          <a:prstGeom prst="rect">
            <a:avLst/>
          </a:prstGeom>
          <a:noFill/>
          <a:ln w="0">
            <a:noFill/>
          </a:ln>
        </p:spPr>
        <p:txBody>
          <a:bodyPr lIns="67680" rIns="67680" tIns="33840" bIns="33840" anchor="t">
            <a:noAutofit/>
          </a:bodyPr>
          <a:lstStyle>
            <a:lvl1pPr indent="0">
              <a:lnSpc>
                <a:spcPct val="100000"/>
              </a:lnSpc>
              <a:buNone/>
              <a:tabLst>
                <a:tab algn="l" pos="0"/>
              </a:tabLst>
              <a:defRPr b="1" lang="en" sz="900" strike="noStrike" u="none">
                <a:solidFill>
                  <a:schemeClr val="dk1"/>
                </a:solidFill>
                <a:uFillTx/>
                <a:latin typeface="Calibri"/>
                <a:ea typeface="Calibri"/>
              </a:defRPr>
            </a:lvl1pPr>
          </a:lstStyle>
          <a:p>
            <a:pPr indent="0">
              <a:lnSpc>
                <a:spcPct val="100000"/>
              </a:lnSpc>
              <a:buNone/>
              <a:tabLst>
                <a:tab algn="l" pos="0"/>
              </a:tabLst>
            </a:pPr>
            <a:r>
              <a:rPr b="1" lang="en" sz="900" strike="noStrike" u="none">
                <a:solidFill>
                  <a:schemeClr val="dk1"/>
                </a:solidFill>
                <a:uFillTx/>
                <a:latin typeface="Calibri"/>
                <a:ea typeface="Calibri"/>
              </a:rPr>
              <a:t>16/12/2024</a:t>
            </a:r>
            <a:endParaRPr b="0" lang="en-IN" sz="900" strike="noStrike" u="none">
              <a:solidFill>
                <a:srgbClr val="000000"/>
              </a:solidFill>
              <a:uFillTx/>
              <a:latin typeface="Times New Roman"/>
            </a:endParaRPr>
          </a:p>
        </p:txBody>
      </p:sp>
      <p:graphicFrame>
        <p:nvGraphicFramePr>
          <p:cNvPr id="559" name="Google Shape;258;p 1"/>
          <p:cNvGraphicFramePr/>
          <p:nvPr/>
        </p:nvGraphicFramePr>
        <p:xfrm>
          <a:off x="405360" y="1048680"/>
          <a:ext cx="8510040" cy="3271320"/>
        </p:xfrm>
        <a:graphic>
          <a:graphicData uri="http://schemas.openxmlformats.org/drawingml/2006/table">
            <a:tbl>
              <a:tblPr/>
              <a:tblGrid>
                <a:gridCol w="532080"/>
                <a:gridCol w="1329120"/>
                <a:gridCol w="2135160"/>
                <a:gridCol w="1962720"/>
                <a:gridCol w="1936800"/>
                <a:gridCol w="614520"/>
              </a:tblGrid>
              <a:tr h="273600">
                <a:tc gridSpan="6">
                  <a:txBody>
                    <a:bodyPr lIns="68400" rIns="68400" anchor="t">
                      <a:noAutofit/>
                    </a:bodyPr>
                    <a:p>
                      <a:pPr algn="ctr">
                        <a:lnSpc>
                          <a:spcPct val="100000"/>
                        </a:lnSpc>
                        <a:tabLst>
                          <a:tab algn="l" pos="0"/>
                        </a:tabLst>
                      </a:pPr>
                      <a:r>
                        <a:rPr b="1" lang="en" sz="1400" strike="noStrike" u="none">
                          <a:solidFill>
                            <a:schemeClr val="lt1"/>
                          </a:solidFill>
                          <a:uFillTx/>
                          <a:latin typeface="Calibri"/>
                          <a:ea typeface="Calibri"/>
                        </a:rPr>
                        <a:t>MODULE TESTING</a:t>
                      </a:r>
                      <a:endParaRPr b="0" lang="en-IN" sz="1400" strike="noStrike" u="none">
                        <a:solidFill>
                          <a:srgbClr val="ffffff"/>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solidFill>
                  </a:tcPr>
                </a:tc>
                <a:tc hMerge="1">
                  <a:txBody>
                    <a:bodyPr lIns="90000" rIns="90000" tIns="45000" bIns="45000" anchor="t">
                      <a:noAutofit/>
                    </a:bodyPr>
                    <a:p>
                      <a:endParaRPr b="0" lang="en-IN" sz="1800" strike="noStrike" u="none">
                        <a:solidFill>
                          <a:srgbClr val="000000"/>
                        </a:solidFill>
                        <a:uFillTx/>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trike="noStrike" u="none">
                        <a:solidFill>
                          <a:srgbClr val="000000"/>
                        </a:solidFill>
                        <a:uFillTx/>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trike="noStrike" u="none">
                        <a:solidFill>
                          <a:srgbClr val="000000"/>
                        </a:solidFill>
                        <a:uFillTx/>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trike="noStrike" u="none">
                        <a:solidFill>
                          <a:srgbClr val="000000"/>
                        </a:solidFill>
                        <a:uFillTx/>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trike="noStrike" u="none">
                        <a:solidFill>
                          <a:srgbClr val="000000"/>
                        </a:solidFill>
                        <a:uFillTx/>
                        <a:latin typeface="Arial"/>
                      </a:endParaRPr>
                    </a:p>
                  </a:txBody>
                  <a:tcPr anchor="t" marL="90000" marR="90000">
                    <a:lnL>
                      <a:noFill/>
                    </a:lnL>
                    <a:lnR>
                      <a:noFill/>
                    </a:lnR>
                    <a:lnT>
                      <a:noFill/>
                    </a:lnT>
                    <a:lnB>
                      <a:noFill/>
                    </a:lnB>
                    <a:solidFill>
                      <a:srgbClr val="729fcf"/>
                    </a:solidFill>
                  </a:tcPr>
                </a:tc>
              </a:tr>
              <a:tr h="454680">
                <a:tc>
                  <a:txBody>
                    <a:bodyPr lIns="68400" rIns="68400" anchor="ctr">
                      <a:noAutofit/>
                    </a:bodyPr>
                    <a:p>
                      <a:pPr algn="ctr">
                        <a:lnSpc>
                          <a:spcPct val="100000"/>
                        </a:lnSpc>
                        <a:tabLst>
                          <a:tab algn="l" pos="0"/>
                        </a:tabLst>
                      </a:pPr>
                      <a:r>
                        <a:rPr b="1" lang="en" sz="1400" strike="noStrike" u="none">
                          <a:solidFill>
                            <a:schemeClr val="dk1"/>
                          </a:solidFill>
                          <a:uFillTx/>
                          <a:latin typeface="Calibri"/>
                          <a:ea typeface="Calibri"/>
                        </a:rPr>
                        <a:t>Test Case </a:t>
                      </a:r>
                      <a:endParaRPr b="0" lang="en-IN" sz="14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ctr">
                      <a:noAutofit/>
                    </a:bodyPr>
                    <a:p>
                      <a:pPr algn="ctr">
                        <a:lnSpc>
                          <a:spcPct val="100000"/>
                        </a:lnSpc>
                        <a:tabLst>
                          <a:tab algn="l" pos="0"/>
                        </a:tabLst>
                      </a:pPr>
                      <a:r>
                        <a:rPr b="1" lang="en" sz="1400" strike="noStrike" u="none">
                          <a:solidFill>
                            <a:schemeClr val="dk1"/>
                          </a:solidFill>
                          <a:uFillTx/>
                          <a:latin typeface="Calibri"/>
                          <a:ea typeface="Calibri"/>
                        </a:rPr>
                        <a:t>Module</a:t>
                      </a:r>
                      <a:endParaRPr b="0" lang="en-IN" sz="14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ctr">
                      <a:noAutofit/>
                    </a:bodyPr>
                    <a:p>
                      <a:pPr algn="ctr">
                        <a:lnSpc>
                          <a:spcPct val="100000"/>
                        </a:lnSpc>
                        <a:tabLst>
                          <a:tab algn="l" pos="0"/>
                        </a:tabLst>
                      </a:pPr>
                      <a:r>
                        <a:rPr b="1" lang="en" sz="1400" strike="noStrike" u="none">
                          <a:solidFill>
                            <a:schemeClr val="dk1"/>
                          </a:solidFill>
                          <a:uFillTx/>
                          <a:latin typeface="Calibri"/>
                          <a:ea typeface="Calibri"/>
                        </a:rPr>
                        <a:t>Test Case Description</a:t>
                      </a:r>
                      <a:endParaRPr b="0" lang="en-IN" sz="14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ctr">
                      <a:noAutofit/>
                    </a:bodyPr>
                    <a:p>
                      <a:pPr algn="ctr">
                        <a:lnSpc>
                          <a:spcPct val="100000"/>
                        </a:lnSpc>
                        <a:tabLst>
                          <a:tab algn="l" pos="0"/>
                        </a:tabLst>
                      </a:pPr>
                      <a:r>
                        <a:rPr b="1" lang="en" sz="1400" strike="noStrike" u="none">
                          <a:solidFill>
                            <a:schemeClr val="dk1"/>
                          </a:solidFill>
                          <a:uFillTx/>
                          <a:latin typeface="Calibri"/>
                          <a:ea typeface="Calibri"/>
                        </a:rPr>
                        <a:t>Expected Result</a:t>
                      </a:r>
                      <a:endParaRPr b="0" lang="en-IN" sz="14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ctr">
                      <a:noAutofit/>
                    </a:bodyPr>
                    <a:p>
                      <a:pPr algn="ctr">
                        <a:lnSpc>
                          <a:spcPct val="100000"/>
                        </a:lnSpc>
                      </a:pPr>
                      <a:r>
                        <a:rPr b="1" lang="en-IN" sz="1400" strike="noStrike" u="none">
                          <a:solidFill>
                            <a:srgbClr val="000000"/>
                          </a:solidFill>
                          <a:uFillTx/>
                          <a:latin typeface="Calibri"/>
                        </a:rPr>
                        <a:t>Actual Result</a:t>
                      </a:r>
                      <a:endParaRPr b="0" lang="en-IN" sz="14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ctr">
                      <a:noAutofit/>
                    </a:bodyPr>
                    <a:p>
                      <a:pPr algn="ctr">
                        <a:lnSpc>
                          <a:spcPct val="100000"/>
                        </a:lnSpc>
                        <a:tabLst>
                          <a:tab algn="l" pos="0"/>
                        </a:tabLst>
                      </a:pPr>
                      <a:r>
                        <a:rPr b="1" lang="en" sz="1400" strike="noStrike" u="none">
                          <a:solidFill>
                            <a:schemeClr val="dk1"/>
                          </a:solidFill>
                          <a:uFillTx/>
                          <a:latin typeface="Calibri"/>
                          <a:ea typeface="Calibri"/>
                        </a:rPr>
                        <a:t>Result</a:t>
                      </a:r>
                      <a:endParaRPr b="0" lang="en-IN" sz="14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r>
              <a:tr h="454680">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MT1</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c>
                  <a:txBody>
                    <a:bodyPr lIns="68400" rIns="68400" anchor="t">
                      <a:noAutofit/>
                    </a:bodyPr>
                    <a:p>
                      <a:pPr>
                        <a:lnSpc>
                          <a:spcPct val="100000"/>
                        </a:lnSpc>
                        <a:tabLst>
                          <a:tab algn="l" pos="0"/>
                        </a:tabLst>
                      </a:pPr>
                      <a:r>
                        <a:rPr b="0" lang="en" sz="1400" strike="noStrike" u="none">
                          <a:solidFill>
                            <a:srgbClr val="000000"/>
                          </a:solidFill>
                          <a:uFillTx/>
                          <a:latin typeface="Calibri"/>
                          <a:ea typeface="Times New Roman"/>
                        </a:rPr>
                        <a:t>IoT Integration</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Verify data flow between sensors and cloud storage.</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Data transmitted and saved without errors.</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Data transmitted and saved without errors.</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c>
                  <a:txBody>
                    <a:bodyPr lIns="68400" rIns="68400" anchor="t">
                      <a:noAutofit/>
                    </a:bodyPr>
                    <a:p>
                      <a:pPr>
                        <a:lnSpc>
                          <a:spcPct val="100000"/>
                        </a:lnSpc>
                      </a:pPr>
                      <a:r>
                        <a:rPr b="0" lang="en-IN" sz="1400" strike="noStrike" u="none">
                          <a:solidFill>
                            <a:srgbClr val="000000"/>
                          </a:solidFill>
                          <a:uFillTx/>
                          <a:latin typeface="Calibri"/>
                        </a:rPr>
                        <a:t>Pass</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r>
              <a:tr h="635400">
                <a:tc>
                  <a:txBody>
                    <a:bodyPr lIns="68400" rIns="68400" anchor="t">
                      <a:noAutofit/>
                    </a:bodyPr>
                    <a:p>
                      <a:pPr>
                        <a:lnSpc>
                          <a:spcPct val="100000"/>
                        </a:lnSpc>
                      </a:pPr>
                      <a:r>
                        <a:rPr b="0" lang="en-IN" sz="1400" strike="noStrike" u="none">
                          <a:solidFill>
                            <a:srgbClr val="000000"/>
                          </a:solidFill>
                          <a:uFillTx/>
                          <a:latin typeface="Calibri"/>
                        </a:rPr>
                        <a:t>MT2</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rgbClr val="000000"/>
                          </a:solidFill>
                          <a:uFillTx/>
                          <a:latin typeface="Calibri"/>
                          <a:ea typeface="Times New Roman"/>
                        </a:rPr>
                        <a:t>Decision Module</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Check if environmental controls adjust settings based on sensor data.</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Actuators adjust correctly to new data.</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Actuators adjust correctly to new data.</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t">
                      <a:noAutofit/>
                    </a:bodyPr>
                    <a:p>
                      <a:pPr>
                        <a:lnSpc>
                          <a:spcPct val="100000"/>
                        </a:lnSpc>
                      </a:pPr>
                      <a:r>
                        <a:rPr b="0" lang="en-IN" sz="1400" strike="noStrike" u="none">
                          <a:solidFill>
                            <a:srgbClr val="000000"/>
                          </a:solidFill>
                          <a:uFillTx/>
                          <a:latin typeface="Calibri"/>
                        </a:rPr>
                        <a:t>Pass</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r>
              <a:tr h="816480">
                <a:tc>
                  <a:txBody>
                    <a:bodyPr lIns="68400" rIns="68400" anchor="t">
                      <a:noAutofit/>
                    </a:bodyPr>
                    <a:p>
                      <a:pPr>
                        <a:lnSpc>
                          <a:spcPct val="100000"/>
                        </a:lnSpc>
                      </a:pPr>
                      <a:r>
                        <a:rPr b="0" lang="en-IN" sz="1400" strike="noStrike" u="none">
                          <a:solidFill>
                            <a:srgbClr val="000000"/>
                          </a:solidFill>
                          <a:uFillTx/>
                          <a:latin typeface="Calibri"/>
                        </a:rPr>
                        <a:t>MT3</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c>
                  <a:txBody>
                    <a:bodyPr lIns="68400" rIns="68400" anchor="t">
                      <a:noAutofit/>
                    </a:bodyPr>
                    <a:p>
                      <a:pPr>
                        <a:lnSpc>
                          <a:spcPct val="100000"/>
                        </a:lnSpc>
                        <a:tabLst>
                          <a:tab algn="l" pos="0"/>
                        </a:tabLst>
                      </a:pPr>
                      <a:r>
                        <a:rPr b="0" lang="en" sz="1400" strike="noStrike" u="none">
                          <a:solidFill>
                            <a:srgbClr val="000000"/>
                          </a:solidFill>
                          <a:uFillTx/>
                          <a:latin typeface="Calibri"/>
                          <a:ea typeface="Times New Roman"/>
                        </a:rPr>
                        <a:t>Disease Detection Module</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Validate interaction between image processing and CNN model for prediction.</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Image results displayed within 10 seconds.</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Image results displayed within 10 seconds.</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c>
                  <a:txBody>
                    <a:bodyPr lIns="68400" rIns="68400" anchor="t">
                      <a:noAutofit/>
                    </a:bodyPr>
                    <a:p>
                      <a:pPr>
                        <a:lnSpc>
                          <a:spcPct val="100000"/>
                        </a:lnSpc>
                      </a:pPr>
                      <a:r>
                        <a:rPr b="0" lang="en-IN" sz="1400" strike="noStrike" u="none">
                          <a:solidFill>
                            <a:srgbClr val="000000"/>
                          </a:solidFill>
                          <a:uFillTx/>
                          <a:latin typeface="Calibri"/>
                        </a:rPr>
                        <a:t>Pass</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r>
              <a:tr h="636480">
                <a:tc>
                  <a:txBody>
                    <a:bodyPr lIns="68400" rIns="68400" anchor="t">
                      <a:noAutofit/>
                    </a:bodyPr>
                    <a:p>
                      <a:pPr>
                        <a:lnSpc>
                          <a:spcPct val="100000"/>
                        </a:lnSpc>
                      </a:pPr>
                      <a:r>
                        <a:rPr b="0" lang="en-IN" sz="1400" strike="noStrike" u="none">
                          <a:solidFill>
                            <a:srgbClr val="000000"/>
                          </a:solidFill>
                          <a:uFillTx/>
                          <a:latin typeface="Calibri"/>
                        </a:rPr>
                        <a:t>MT4</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User Interface</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Test responsiveness and functionality</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Test data visualization on mobile and web Application from cloud.</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Graphs and metrics update in real-time.</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t">
                      <a:noAutofit/>
                    </a:bodyPr>
                    <a:p>
                      <a:pPr>
                        <a:lnSpc>
                          <a:spcPct val="100000"/>
                        </a:lnSpc>
                      </a:pPr>
                      <a:r>
                        <a:rPr b="0" lang="en-IN" sz="1400" strike="noStrike" u="none">
                          <a:solidFill>
                            <a:srgbClr val="000000"/>
                          </a:solidFill>
                          <a:uFillTx/>
                          <a:latin typeface="Calibri"/>
                        </a:rPr>
                        <a:t>Pass</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r>
            </a:tbl>
          </a:graphicData>
        </a:graphic>
      </p:graphicFrame>
      <p:sp>
        <p:nvSpPr>
          <p:cNvPr id="560" name="PlaceHolder 15"/>
          <p:cNvSpPr/>
          <p:nvPr/>
        </p:nvSpPr>
        <p:spPr>
          <a:xfrm>
            <a:off x="1872000" y="4408560"/>
            <a:ext cx="5363280" cy="269640"/>
          </a:xfrm>
          <a:prstGeom prst="rect">
            <a:avLst/>
          </a:prstGeom>
          <a:noFill/>
          <a:ln w="0">
            <a:noFill/>
          </a:ln>
        </p:spPr>
        <p:style>
          <a:lnRef idx="0"/>
          <a:fillRef idx="0"/>
          <a:effectRef idx="0"/>
          <a:fontRef idx="minor"/>
        </p:style>
        <p:txBody>
          <a:bodyPr lIns="68400" rIns="68400" tIns="34200" bIns="34200" anchor="ctr">
            <a:noAutofit/>
          </a:bodyPr>
          <a:p>
            <a:pPr algn="ctr">
              <a:lnSpc>
                <a:spcPct val="100000"/>
              </a:lnSpc>
              <a:tabLst>
                <a:tab algn="l" pos="0"/>
              </a:tabLst>
            </a:pPr>
            <a:r>
              <a:rPr b="0" lang="en" sz="900" strike="noStrike" u="none">
                <a:solidFill>
                  <a:schemeClr val="dk1"/>
                </a:solidFill>
                <a:uFillTx/>
                <a:latin typeface="Calibri"/>
                <a:ea typeface="Calibri"/>
              </a:rPr>
              <a:t>Table 2. Module testing   </a:t>
            </a:r>
            <a:endParaRPr b="0" lang="en-IN" sz="9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PlaceHolder 1"/>
          <p:cNvSpPr>
            <a:spLocks noGrp="1"/>
          </p:cNvSpPr>
          <p:nvPr>
            <p:ph type="title"/>
          </p:nvPr>
        </p:nvSpPr>
        <p:spPr>
          <a:xfrm>
            <a:off x="822960" y="478440"/>
            <a:ext cx="7859880" cy="522720"/>
          </a:xfrm>
          <a:prstGeom prst="rect">
            <a:avLst/>
          </a:prstGeom>
          <a:noFill/>
          <a:ln w="0">
            <a:noFill/>
          </a:ln>
        </p:spPr>
        <p:txBody>
          <a:bodyPr lIns="67680" rIns="67680" tIns="33840" bIns="33840" anchor="t">
            <a:noAutofit/>
          </a:bodyPr>
          <a:p>
            <a:pPr indent="0">
              <a:lnSpc>
                <a:spcPct val="85000"/>
              </a:lnSpc>
              <a:buNone/>
              <a:tabLst>
                <a:tab algn="l" pos="0"/>
              </a:tabLst>
            </a:pPr>
            <a:r>
              <a:rPr b="0" lang="en" sz="3600" strike="noStrike" u="none">
                <a:solidFill>
                  <a:srgbClr val="3f3f3f"/>
                </a:solidFill>
                <a:uFillTx/>
                <a:latin typeface="Calibri"/>
                <a:ea typeface="Calibri"/>
              </a:rPr>
              <a:t>Introduction to the Domain and Problem</a:t>
            </a:r>
            <a:endParaRPr b="0" lang="en-IN" sz="3600" strike="noStrike" u="none">
              <a:solidFill>
                <a:srgbClr val="000000"/>
              </a:solidFill>
              <a:uFillTx/>
              <a:latin typeface="Arial"/>
            </a:endParaRPr>
          </a:p>
        </p:txBody>
      </p:sp>
      <p:sp>
        <p:nvSpPr>
          <p:cNvPr id="460" name="PlaceHolder 2"/>
          <p:cNvSpPr>
            <a:spLocks noGrp="1"/>
          </p:cNvSpPr>
          <p:nvPr>
            <p:ph/>
          </p:nvPr>
        </p:nvSpPr>
        <p:spPr>
          <a:xfrm>
            <a:off x="822960" y="1384200"/>
            <a:ext cx="7539480" cy="3013200"/>
          </a:xfrm>
          <a:prstGeom prst="rect">
            <a:avLst/>
          </a:prstGeom>
          <a:noFill/>
          <a:ln w="0">
            <a:noFill/>
          </a:ln>
        </p:spPr>
        <p:txBody>
          <a:bodyPr lIns="67680" rIns="67680" tIns="33840" bIns="33840" anchor="t">
            <a:noAutofit/>
          </a:bodyPr>
          <a:p>
            <a:pPr marL="63360" indent="-95400" algn="just">
              <a:lnSpc>
                <a:spcPct val="150000"/>
              </a:lnSpc>
              <a:buClr>
                <a:srgbClr val="e48312"/>
              </a:buClr>
              <a:buFont typeface="Calibri"/>
              <a:buChar char=" "/>
            </a:pPr>
            <a:r>
              <a:rPr b="1" lang="en" sz="1500" strike="noStrike" u="none">
                <a:solidFill>
                  <a:srgbClr val="3f3f3f"/>
                </a:solidFill>
                <a:uFillTx/>
                <a:latin typeface="Calibri"/>
                <a:ea typeface="Times New Roman"/>
              </a:rPr>
              <a:t>Domain</a:t>
            </a:r>
            <a:r>
              <a:rPr b="0" lang="en" sz="1500" strike="noStrike" u="none">
                <a:solidFill>
                  <a:srgbClr val="3f3f3f"/>
                </a:solidFill>
                <a:uFillTx/>
                <a:latin typeface="Calibri"/>
                <a:ea typeface="Times New Roman"/>
              </a:rPr>
              <a:t>: This project falls within the </a:t>
            </a:r>
            <a:r>
              <a:rPr b="1" lang="en" sz="1500" strike="noStrike" u="none">
                <a:solidFill>
                  <a:srgbClr val="3f3f3f"/>
                </a:solidFill>
                <a:uFillTx/>
                <a:latin typeface="Calibri"/>
                <a:ea typeface="Times New Roman"/>
              </a:rPr>
              <a:t>agriculture and technology domain</a:t>
            </a:r>
            <a:r>
              <a:rPr b="0" lang="en" sz="1500" strike="noStrike" u="none">
                <a:solidFill>
                  <a:srgbClr val="3f3f3f"/>
                </a:solidFill>
                <a:uFillTx/>
                <a:latin typeface="Calibri"/>
                <a:ea typeface="Times New Roman"/>
              </a:rPr>
              <a:t>, specifically focusing on </a:t>
            </a:r>
            <a:r>
              <a:rPr b="1" lang="en" sz="1500" strike="noStrike" u="none">
                <a:solidFill>
                  <a:srgbClr val="3f3f3f"/>
                </a:solidFill>
                <a:uFillTx/>
                <a:latin typeface="Calibri"/>
                <a:ea typeface="Times New Roman"/>
              </a:rPr>
              <a:t>greenhouse farming</a:t>
            </a:r>
            <a:r>
              <a:rPr b="0" lang="en" sz="1500" strike="noStrike" u="none">
                <a:solidFill>
                  <a:srgbClr val="3f3f3f"/>
                </a:solidFill>
                <a:uFillTx/>
                <a:latin typeface="Calibri"/>
                <a:ea typeface="Times New Roman"/>
              </a:rPr>
              <a:t>. Greenhouses are used to grow crops in controlled environments, but managing conditions manually is challenging. By integrating </a:t>
            </a:r>
            <a:r>
              <a:rPr b="1" lang="en" sz="1500" strike="noStrike" u="none">
                <a:solidFill>
                  <a:srgbClr val="3f3f3f"/>
                </a:solidFill>
                <a:uFillTx/>
                <a:latin typeface="Calibri"/>
                <a:ea typeface="Times New Roman"/>
              </a:rPr>
              <a:t>IoT (Internet of Things)</a:t>
            </a:r>
            <a:r>
              <a:rPr b="0" lang="en" sz="1500" strike="noStrike" u="none">
                <a:solidFill>
                  <a:srgbClr val="3f3f3f"/>
                </a:solidFill>
                <a:uFillTx/>
                <a:latin typeface="Calibri"/>
                <a:ea typeface="Times New Roman"/>
              </a:rPr>
              <a:t> and </a:t>
            </a:r>
            <a:r>
              <a:rPr b="1" lang="en" sz="1500" strike="noStrike" u="none">
                <a:solidFill>
                  <a:srgbClr val="3f3f3f"/>
                </a:solidFill>
                <a:uFillTx/>
                <a:latin typeface="Calibri"/>
                <a:ea typeface="Times New Roman"/>
              </a:rPr>
              <a:t>Machine Learning (ML)</a:t>
            </a:r>
            <a:r>
              <a:rPr b="0" lang="en" sz="1500" strike="noStrike" u="none">
                <a:solidFill>
                  <a:srgbClr val="3f3f3f"/>
                </a:solidFill>
                <a:uFillTx/>
                <a:latin typeface="Calibri"/>
                <a:ea typeface="Times New Roman"/>
              </a:rPr>
              <a:t>, we can monitor and control factors like temperature, humidity, and soil moisture automatically. ML models, like CNNs, can also detect plant diseases early, improving crop health and reducing losses. IoT enables real-time monitoring of greenhouse parameters, while ML provides predictive insights and automation, addressing critical agricultural challenges like disease detection and environmental management.</a:t>
            </a:r>
            <a:endParaRPr b="0" lang="en-IN" sz="1500" strike="noStrike" u="none">
              <a:solidFill>
                <a:srgbClr val="000000"/>
              </a:solidFill>
              <a:uFillTx/>
              <a:latin typeface="Arial"/>
            </a:endParaRPr>
          </a:p>
          <a:p>
            <a:pPr indent="0">
              <a:lnSpc>
                <a:spcPct val="90000"/>
              </a:lnSpc>
              <a:spcBef>
                <a:spcPts val="1100"/>
              </a:spcBef>
              <a:buNone/>
              <a:tabLst>
                <a:tab algn="l" pos="0"/>
              </a:tabLst>
            </a:pPr>
            <a:endParaRPr b="0" lang="en-IN" sz="1500" strike="noStrike" u="none">
              <a:solidFill>
                <a:srgbClr val="000000"/>
              </a:solidFill>
              <a:uFillTx/>
              <a:latin typeface="Arial"/>
            </a:endParaRPr>
          </a:p>
        </p:txBody>
      </p:sp>
      <p:sp>
        <p:nvSpPr>
          <p:cNvPr id="461" name="PlaceHolder 3"/>
          <p:cNvSpPr>
            <a:spLocks noGrp="1"/>
          </p:cNvSpPr>
          <p:nvPr>
            <p:ph type="ftr" idx="141"/>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1" lang="en" sz="900" strike="noStrike" u="none">
                <a:solidFill>
                  <a:schemeClr val="dk1"/>
                </a:solidFill>
                <a:uFillTx/>
                <a:latin typeface="Calibri"/>
                <a:ea typeface="Calibri"/>
              </a:defRPr>
            </a:lvl1pPr>
          </a:lstStyle>
          <a:p>
            <a:pPr indent="0" algn="ctr">
              <a:lnSpc>
                <a:spcPct val="100000"/>
              </a:lnSpc>
              <a:buNone/>
              <a:tabLst>
                <a:tab algn="l" pos="0"/>
              </a:tabLst>
            </a:pPr>
            <a:r>
              <a:rPr b="1" lang="en" sz="900" strike="noStrike" u="none">
                <a:solidFill>
                  <a:schemeClr val="dk1"/>
                </a:solidFill>
                <a:uFillTx/>
                <a:latin typeface="Calibri"/>
                <a:ea typeface="Calibri"/>
              </a:rPr>
              <a:t>DEPARTMENT OF INFORMATION SCIENCE &amp; ENGINEERING, ADYAR, MANGALURU</a:t>
            </a:r>
            <a:endParaRPr b="0" lang="en-IN" sz="900" strike="noStrike" u="none">
              <a:solidFill>
                <a:srgbClr val="000000"/>
              </a:solidFill>
              <a:uFillTx/>
              <a:latin typeface="Times New Roman"/>
            </a:endParaRPr>
          </a:p>
        </p:txBody>
      </p:sp>
      <p:sp>
        <p:nvSpPr>
          <p:cNvPr id="462" name="PlaceHolder 4"/>
          <p:cNvSpPr>
            <a:spLocks noGrp="1"/>
          </p:cNvSpPr>
          <p:nvPr>
            <p:ph type="sldNum" idx="142"/>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A4411A78-4A7E-4130-9E20-27F5042287C9}"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463" name="PlaceHolder 5"/>
          <p:cNvSpPr>
            <a:spLocks noGrp="1"/>
          </p:cNvSpPr>
          <p:nvPr>
            <p:ph type="dt" idx="143"/>
          </p:nvPr>
        </p:nvSpPr>
        <p:spPr>
          <a:xfrm>
            <a:off x="0" y="4844880"/>
            <a:ext cx="730440" cy="269640"/>
          </a:xfrm>
          <a:prstGeom prst="rect">
            <a:avLst/>
          </a:prstGeom>
          <a:noFill/>
          <a:ln w="0">
            <a:noFill/>
          </a:ln>
        </p:spPr>
        <p:txBody>
          <a:bodyPr lIns="67680" rIns="67680" tIns="33840" bIns="33840" anchor="t">
            <a:noAutofit/>
          </a:bodyPr>
          <a:lstStyle>
            <a:lvl1pPr indent="0">
              <a:lnSpc>
                <a:spcPct val="100000"/>
              </a:lnSpc>
              <a:buNone/>
              <a:tabLst>
                <a:tab algn="l" pos="0"/>
              </a:tabLst>
              <a:defRPr b="1" lang="en" sz="900" strike="noStrike" u="none">
                <a:solidFill>
                  <a:schemeClr val="dk1"/>
                </a:solidFill>
                <a:uFillTx/>
                <a:latin typeface="Calibri"/>
                <a:ea typeface="Calibri"/>
              </a:defRPr>
            </a:lvl1pPr>
          </a:lstStyle>
          <a:p>
            <a:pPr indent="0">
              <a:lnSpc>
                <a:spcPct val="100000"/>
              </a:lnSpc>
              <a:buNone/>
              <a:tabLst>
                <a:tab algn="l" pos="0"/>
              </a:tabLst>
            </a:pPr>
            <a:r>
              <a:rPr b="1" lang="en" sz="900" strike="noStrike" u="none">
                <a:solidFill>
                  <a:schemeClr val="dk1"/>
                </a:solidFill>
                <a:uFillTx/>
                <a:latin typeface="Calibri"/>
                <a:ea typeface="Calibri"/>
              </a:rPr>
              <a:t>05/12/2024</a:t>
            </a:r>
            <a:endParaRPr b="0" lang="en-IN" sz="900" strike="noStrike" u="none">
              <a:solidFill>
                <a:srgbClr val="000000"/>
              </a:solidFill>
              <a:uFillTx/>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1" name="PlaceHolder 1"/>
          <p:cNvSpPr>
            <a:spLocks noGrp="1"/>
          </p:cNvSpPr>
          <p:nvPr>
            <p:ph type="title"/>
          </p:nvPr>
        </p:nvSpPr>
        <p:spPr>
          <a:xfrm>
            <a:off x="822960" y="478440"/>
            <a:ext cx="7539480" cy="522720"/>
          </a:xfrm>
          <a:prstGeom prst="rect">
            <a:avLst/>
          </a:prstGeom>
          <a:noFill/>
          <a:ln w="0">
            <a:noFill/>
          </a:ln>
        </p:spPr>
        <p:txBody>
          <a:bodyPr lIns="67680" rIns="67680" tIns="33840" bIns="33840" anchor="t">
            <a:noAutofit/>
          </a:bodyPr>
          <a:p>
            <a:pPr indent="0">
              <a:lnSpc>
                <a:spcPct val="85000"/>
              </a:lnSpc>
              <a:buNone/>
              <a:tabLst>
                <a:tab algn="l" pos="0"/>
              </a:tabLst>
            </a:pPr>
            <a:r>
              <a:rPr b="0" lang="en" sz="3600" strike="noStrike" u="none">
                <a:solidFill>
                  <a:srgbClr val="3f3f3f"/>
                </a:solidFill>
                <a:uFillTx/>
                <a:latin typeface="Calibri"/>
                <a:ea typeface="Calibri"/>
              </a:rPr>
              <a:t>Testing</a:t>
            </a:r>
            <a:endParaRPr b="0" lang="en-IN" sz="3600" strike="noStrike" u="none">
              <a:solidFill>
                <a:srgbClr val="000000"/>
              </a:solidFill>
              <a:uFillTx/>
              <a:latin typeface="Arial"/>
            </a:endParaRPr>
          </a:p>
        </p:txBody>
      </p:sp>
      <p:sp>
        <p:nvSpPr>
          <p:cNvPr id="562" name="PlaceHolder 2"/>
          <p:cNvSpPr>
            <a:spLocks noGrp="1"/>
          </p:cNvSpPr>
          <p:nvPr>
            <p:ph type="ftr" idx="195"/>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1" lang="en" sz="900" strike="noStrike" u="none">
                <a:solidFill>
                  <a:schemeClr val="dk1"/>
                </a:solidFill>
                <a:uFillTx/>
                <a:latin typeface="Calibri"/>
                <a:ea typeface="Calibri"/>
              </a:defRPr>
            </a:lvl1pPr>
          </a:lstStyle>
          <a:p>
            <a:pPr indent="0" algn="ctr">
              <a:lnSpc>
                <a:spcPct val="100000"/>
              </a:lnSpc>
              <a:buNone/>
              <a:tabLst>
                <a:tab algn="l" pos="0"/>
              </a:tabLst>
            </a:pPr>
            <a:r>
              <a:rPr b="1" lang="en" sz="900" strike="noStrike" u="none">
                <a:solidFill>
                  <a:schemeClr val="dk1"/>
                </a:solidFill>
                <a:uFillTx/>
                <a:latin typeface="Calibri"/>
                <a:ea typeface="Calibri"/>
              </a:rPr>
              <a:t>DEPARTMENT OF INFORMATION SCIENCE &amp; ENGINEERING, ADYAR, MANGALURU</a:t>
            </a:r>
            <a:endParaRPr b="0" lang="en-IN" sz="900" strike="noStrike" u="none">
              <a:solidFill>
                <a:srgbClr val="000000"/>
              </a:solidFill>
              <a:uFillTx/>
              <a:latin typeface="Times New Roman"/>
            </a:endParaRPr>
          </a:p>
        </p:txBody>
      </p:sp>
      <p:sp>
        <p:nvSpPr>
          <p:cNvPr id="563" name="PlaceHolder 3"/>
          <p:cNvSpPr>
            <a:spLocks noGrp="1"/>
          </p:cNvSpPr>
          <p:nvPr>
            <p:ph type="sldNum" idx="196"/>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37F8E13A-EE2C-4F65-B3D1-131F26E0A99F}"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564" name="PlaceHolder 4"/>
          <p:cNvSpPr>
            <a:spLocks noGrp="1"/>
          </p:cNvSpPr>
          <p:nvPr>
            <p:ph type="dt" idx="197"/>
          </p:nvPr>
        </p:nvSpPr>
        <p:spPr>
          <a:xfrm>
            <a:off x="0" y="4844880"/>
            <a:ext cx="730440" cy="269640"/>
          </a:xfrm>
          <a:prstGeom prst="rect">
            <a:avLst/>
          </a:prstGeom>
          <a:noFill/>
          <a:ln w="0">
            <a:noFill/>
          </a:ln>
        </p:spPr>
        <p:txBody>
          <a:bodyPr lIns="67680" rIns="67680" tIns="33840" bIns="33840" anchor="t">
            <a:noAutofit/>
          </a:bodyPr>
          <a:lstStyle>
            <a:lvl1pPr indent="0">
              <a:lnSpc>
                <a:spcPct val="100000"/>
              </a:lnSpc>
              <a:buNone/>
              <a:tabLst>
                <a:tab algn="l" pos="0"/>
              </a:tabLst>
              <a:defRPr b="1" lang="en" sz="900" strike="noStrike" u="none">
                <a:solidFill>
                  <a:schemeClr val="dk1"/>
                </a:solidFill>
                <a:uFillTx/>
                <a:latin typeface="Calibri"/>
                <a:ea typeface="Calibri"/>
              </a:defRPr>
            </a:lvl1pPr>
          </a:lstStyle>
          <a:p>
            <a:pPr indent="0">
              <a:lnSpc>
                <a:spcPct val="100000"/>
              </a:lnSpc>
              <a:buNone/>
              <a:tabLst>
                <a:tab algn="l" pos="0"/>
              </a:tabLst>
            </a:pPr>
            <a:r>
              <a:rPr b="1" lang="en" sz="900" strike="noStrike" u="none">
                <a:solidFill>
                  <a:schemeClr val="dk1"/>
                </a:solidFill>
                <a:uFillTx/>
                <a:latin typeface="Calibri"/>
                <a:ea typeface="Calibri"/>
              </a:rPr>
              <a:t>16/12/2024</a:t>
            </a:r>
            <a:endParaRPr b="0" lang="en-IN" sz="900" strike="noStrike" u="none">
              <a:solidFill>
                <a:srgbClr val="000000"/>
              </a:solidFill>
              <a:uFillTx/>
              <a:latin typeface="Times New Roman"/>
            </a:endParaRPr>
          </a:p>
        </p:txBody>
      </p:sp>
      <p:graphicFrame>
        <p:nvGraphicFramePr>
          <p:cNvPr id="565" name="Google Shape;258;p 2"/>
          <p:cNvGraphicFramePr/>
          <p:nvPr/>
        </p:nvGraphicFramePr>
        <p:xfrm>
          <a:off x="441360" y="1012680"/>
          <a:ext cx="8510040" cy="3471840"/>
        </p:xfrm>
        <a:graphic>
          <a:graphicData uri="http://schemas.openxmlformats.org/drawingml/2006/table">
            <a:tbl>
              <a:tblPr/>
              <a:tblGrid>
                <a:gridCol w="532080"/>
                <a:gridCol w="1127520"/>
                <a:gridCol w="2505960"/>
                <a:gridCol w="1873080"/>
                <a:gridCol w="1857240"/>
                <a:gridCol w="614520"/>
              </a:tblGrid>
              <a:tr h="276480">
                <a:tc gridSpan="6">
                  <a:txBody>
                    <a:bodyPr lIns="68400" rIns="68400" anchor="t">
                      <a:noAutofit/>
                    </a:bodyPr>
                    <a:p>
                      <a:pPr algn="ctr">
                        <a:lnSpc>
                          <a:spcPct val="100000"/>
                        </a:lnSpc>
                        <a:tabLst>
                          <a:tab algn="l" pos="0"/>
                        </a:tabLst>
                      </a:pPr>
                      <a:r>
                        <a:rPr b="1" lang="en" sz="1400" strike="noStrike" u="none">
                          <a:solidFill>
                            <a:schemeClr val="lt1"/>
                          </a:solidFill>
                          <a:uFillTx/>
                          <a:latin typeface="Calibri"/>
                          <a:ea typeface="Calibri"/>
                        </a:rPr>
                        <a:t>SYSTEM TESTING</a:t>
                      </a:r>
                      <a:endParaRPr b="0" lang="en-IN" sz="1400" strike="noStrike" u="none">
                        <a:solidFill>
                          <a:srgbClr val="ffffff"/>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solidFill>
                  </a:tcPr>
                </a:tc>
                <a:tc hMerge="1">
                  <a:txBody>
                    <a:bodyPr lIns="90000" rIns="90000" tIns="45000" bIns="45000" anchor="t">
                      <a:noAutofit/>
                    </a:bodyPr>
                    <a:p>
                      <a:endParaRPr b="0" lang="en-IN" sz="1800" strike="noStrike" u="none">
                        <a:solidFill>
                          <a:srgbClr val="000000"/>
                        </a:solidFill>
                        <a:uFillTx/>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trike="noStrike" u="none">
                        <a:solidFill>
                          <a:srgbClr val="000000"/>
                        </a:solidFill>
                        <a:uFillTx/>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trike="noStrike" u="none">
                        <a:solidFill>
                          <a:srgbClr val="000000"/>
                        </a:solidFill>
                        <a:uFillTx/>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trike="noStrike" u="none">
                        <a:solidFill>
                          <a:srgbClr val="000000"/>
                        </a:solidFill>
                        <a:uFillTx/>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trike="noStrike" u="none">
                        <a:solidFill>
                          <a:srgbClr val="000000"/>
                        </a:solidFill>
                        <a:uFillTx/>
                        <a:latin typeface="Arial"/>
                      </a:endParaRPr>
                    </a:p>
                  </a:txBody>
                  <a:tcPr anchor="t" marL="90000" marR="90000">
                    <a:lnL>
                      <a:noFill/>
                    </a:lnL>
                    <a:lnR>
                      <a:noFill/>
                    </a:lnR>
                    <a:lnT>
                      <a:noFill/>
                    </a:lnT>
                    <a:lnB>
                      <a:noFill/>
                    </a:lnB>
                    <a:solidFill>
                      <a:srgbClr val="729fcf"/>
                    </a:solidFill>
                  </a:tcPr>
                </a:tc>
              </a:tr>
              <a:tr h="459360">
                <a:tc>
                  <a:txBody>
                    <a:bodyPr lIns="68400" rIns="68400" anchor="ctr">
                      <a:noAutofit/>
                    </a:bodyPr>
                    <a:p>
                      <a:pPr algn="ctr">
                        <a:lnSpc>
                          <a:spcPct val="100000"/>
                        </a:lnSpc>
                        <a:tabLst>
                          <a:tab algn="l" pos="0"/>
                        </a:tabLst>
                      </a:pPr>
                      <a:r>
                        <a:rPr b="1" lang="en" sz="1400" strike="noStrike" u="none">
                          <a:solidFill>
                            <a:schemeClr val="dk1"/>
                          </a:solidFill>
                          <a:uFillTx/>
                          <a:latin typeface="Calibri"/>
                          <a:ea typeface="Calibri"/>
                        </a:rPr>
                        <a:t>Test Case </a:t>
                      </a:r>
                      <a:endParaRPr b="0" lang="en-IN" sz="14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ctr">
                      <a:noAutofit/>
                    </a:bodyPr>
                    <a:p>
                      <a:pPr algn="ctr">
                        <a:lnSpc>
                          <a:spcPct val="100000"/>
                        </a:lnSpc>
                        <a:tabLst>
                          <a:tab algn="l" pos="0"/>
                        </a:tabLst>
                      </a:pPr>
                      <a:r>
                        <a:rPr b="1" lang="en" sz="1400" strike="noStrike" u="none">
                          <a:solidFill>
                            <a:schemeClr val="dk1"/>
                          </a:solidFill>
                          <a:uFillTx/>
                          <a:latin typeface="Calibri"/>
                          <a:ea typeface="Calibri"/>
                        </a:rPr>
                        <a:t>Module</a:t>
                      </a:r>
                      <a:endParaRPr b="0" lang="en-IN" sz="14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ctr">
                      <a:noAutofit/>
                    </a:bodyPr>
                    <a:p>
                      <a:pPr algn="ctr">
                        <a:lnSpc>
                          <a:spcPct val="100000"/>
                        </a:lnSpc>
                        <a:tabLst>
                          <a:tab algn="l" pos="0"/>
                        </a:tabLst>
                      </a:pPr>
                      <a:r>
                        <a:rPr b="1" lang="en" sz="1400" strike="noStrike" u="none">
                          <a:solidFill>
                            <a:schemeClr val="dk1"/>
                          </a:solidFill>
                          <a:uFillTx/>
                          <a:latin typeface="Calibri"/>
                          <a:ea typeface="Calibri"/>
                        </a:rPr>
                        <a:t>Test Case Description</a:t>
                      </a:r>
                      <a:endParaRPr b="0" lang="en-IN" sz="14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ctr">
                      <a:noAutofit/>
                    </a:bodyPr>
                    <a:p>
                      <a:pPr algn="ctr">
                        <a:lnSpc>
                          <a:spcPct val="100000"/>
                        </a:lnSpc>
                        <a:tabLst>
                          <a:tab algn="l" pos="0"/>
                        </a:tabLst>
                      </a:pPr>
                      <a:r>
                        <a:rPr b="1" lang="en" sz="1400" strike="noStrike" u="none">
                          <a:solidFill>
                            <a:schemeClr val="dk1"/>
                          </a:solidFill>
                          <a:uFillTx/>
                          <a:latin typeface="Calibri"/>
                          <a:ea typeface="Calibri"/>
                        </a:rPr>
                        <a:t>Expected Result</a:t>
                      </a:r>
                      <a:endParaRPr b="0" lang="en-IN" sz="14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ctr">
                      <a:noAutofit/>
                    </a:bodyPr>
                    <a:p>
                      <a:pPr algn="ctr">
                        <a:lnSpc>
                          <a:spcPct val="100000"/>
                        </a:lnSpc>
                      </a:pPr>
                      <a:r>
                        <a:rPr b="1" lang="en-IN" sz="1400" strike="noStrike" u="none">
                          <a:solidFill>
                            <a:srgbClr val="000000"/>
                          </a:solidFill>
                          <a:uFillTx/>
                          <a:latin typeface="Calibri"/>
                        </a:rPr>
                        <a:t>Actual Result</a:t>
                      </a:r>
                      <a:endParaRPr b="0" lang="en-IN" sz="14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ctr">
                      <a:noAutofit/>
                    </a:bodyPr>
                    <a:p>
                      <a:pPr algn="ctr">
                        <a:lnSpc>
                          <a:spcPct val="100000"/>
                        </a:lnSpc>
                        <a:tabLst>
                          <a:tab algn="l" pos="0"/>
                        </a:tabLst>
                      </a:pPr>
                      <a:r>
                        <a:rPr b="1" lang="en" sz="1400" strike="noStrike" u="none">
                          <a:solidFill>
                            <a:schemeClr val="dk1"/>
                          </a:solidFill>
                          <a:uFillTx/>
                          <a:latin typeface="Calibri"/>
                          <a:ea typeface="Calibri"/>
                        </a:rPr>
                        <a:t>Result</a:t>
                      </a:r>
                      <a:endParaRPr b="0" lang="en-IN" sz="14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r>
              <a:tr h="641880">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ST1</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c>
                  <a:txBody>
                    <a:bodyPr lIns="68400" rIns="68400" anchor="t">
                      <a:noAutofit/>
                    </a:bodyPr>
                    <a:p>
                      <a:pPr>
                        <a:lnSpc>
                          <a:spcPct val="100000"/>
                        </a:lnSpc>
                        <a:tabLst>
                          <a:tab algn="l" pos="0"/>
                        </a:tabLst>
                      </a:pPr>
                      <a:r>
                        <a:rPr b="0" lang="en" sz="1400" strike="noStrike" u="none">
                          <a:solidFill>
                            <a:srgbClr val="000000"/>
                          </a:solidFill>
                          <a:uFillTx/>
                          <a:latin typeface="Calibri"/>
                          <a:ea typeface="Times New Roman"/>
                        </a:rPr>
                        <a:t>Environmental Monitoring</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Check if the entire system monitors and reports environment in real-time.</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All readings updated in real-time.</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All readings updated in real-time.</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c>
                  <a:txBody>
                    <a:bodyPr lIns="68400" rIns="68400" anchor="t">
                      <a:noAutofit/>
                    </a:bodyPr>
                    <a:p>
                      <a:pPr>
                        <a:lnSpc>
                          <a:spcPct val="100000"/>
                        </a:lnSpc>
                      </a:pPr>
                      <a:r>
                        <a:rPr b="0" lang="en-IN" sz="1400" strike="noStrike" u="none">
                          <a:solidFill>
                            <a:srgbClr val="000000"/>
                          </a:solidFill>
                          <a:uFillTx/>
                          <a:latin typeface="Calibri"/>
                        </a:rPr>
                        <a:t>Pass</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r>
              <a:tr h="641880">
                <a:tc>
                  <a:txBody>
                    <a:bodyPr lIns="68400" rIns="68400" anchor="t">
                      <a:noAutofit/>
                    </a:bodyPr>
                    <a:p>
                      <a:pPr>
                        <a:lnSpc>
                          <a:spcPct val="100000"/>
                        </a:lnSpc>
                      </a:pPr>
                      <a:r>
                        <a:rPr b="0" lang="en-IN" sz="1400" strike="noStrike" u="none">
                          <a:solidFill>
                            <a:srgbClr val="000000"/>
                          </a:solidFill>
                          <a:uFillTx/>
                          <a:latin typeface="Calibri"/>
                        </a:rPr>
                        <a:t>ST2</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rgbClr val="000000"/>
                          </a:solidFill>
                          <a:uFillTx/>
                          <a:latin typeface="Calibri"/>
                          <a:ea typeface="Times New Roman"/>
                        </a:rPr>
                        <a:t>Automated Adjustments</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Test the system’s ability to adjust environment autonomously.</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Temperature, light, etc., auto-regulated.</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Temperature, light, etc., auto-regulated.</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t">
                      <a:noAutofit/>
                    </a:bodyPr>
                    <a:p>
                      <a:pPr>
                        <a:lnSpc>
                          <a:spcPct val="100000"/>
                        </a:lnSpc>
                      </a:pPr>
                      <a:r>
                        <a:rPr b="0" lang="en-IN" sz="1400" strike="noStrike" u="none">
                          <a:solidFill>
                            <a:srgbClr val="000000"/>
                          </a:solidFill>
                          <a:uFillTx/>
                          <a:latin typeface="Calibri"/>
                        </a:rPr>
                        <a:t>Pass</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r>
              <a:tr h="824760">
                <a:tc>
                  <a:txBody>
                    <a:bodyPr lIns="68400" rIns="68400" anchor="t">
                      <a:noAutofit/>
                    </a:bodyPr>
                    <a:p>
                      <a:pPr>
                        <a:lnSpc>
                          <a:spcPct val="100000"/>
                        </a:lnSpc>
                      </a:pPr>
                      <a:r>
                        <a:rPr b="0" lang="en-IN" sz="1400" strike="noStrike" u="none">
                          <a:solidFill>
                            <a:srgbClr val="000000"/>
                          </a:solidFill>
                          <a:uFillTx/>
                          <a:latin typeface="Calibri"/>
                        </a:rPr>
                        <a:t>ST3</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c>
                  <a:txBody>
                    <a:bodyPr lIns="68400" rIns="68400" anchor="t">
                      <a:noAutofit/>
                    </a:bodyPr>
                    <a:p>
                      <a:pPr>
                        <a:lnSpc>
                          <a:spcPct val="100000"/>
                        </a:lnSpc>
                        <a:tabLst>
                          <a:tab algn="l" pos="0"/>
                        </a:tabLst>
                      </a:pPr>
                      <a:r>
                        <a:rPr b="0" lang="en" sz="1400" strike="noStrike" u="none">
                          <a:solidFill>
                            <a:srgbClr val="000000"/>
                          </a:solidFill>
                          <a:uFillTx/>
                          <a:latin typeface="Calibri"/>
                          <a:ea typeface="Times New Roman"/>
                        </a:rPr>
                        <a:t>Plant Disease Detection</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Validate system performance on live plant disease detection in the greenhouse.</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Diseases correctly identified in real-time.</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Diseases correctly identified in real-time.</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c>
                  <a:txBody>
                    <a:bodyPr lIns="68400" rIns="68400" anchor="t">
                      <a:noAutofit/>
                    </a:bodyPr>
                    <a:p>
                      <a:pPr>
                        <a:lnSpc>
                          <a:spcPct val="100000"/>
                        </a:lnSpc>
                      </a:pPr>
                      <a:r>
                        <a:rPr b="0" lang="en-IN" sz="1400" strike="noStrike" u="none">
                          <a:solidFill>
                            <a:srgbClr val="000000"/>
                          </a:solidFill>
                          <a:uFillTx/>
                          <a:latin typeface="Calibri"/>
                        </a:rPr>
                        <a:t>Pass</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r>
              <a:tr h="457920">
                <a:tc>
                  <a:txBody>
                    <a:bodyPr lIns="68400" rIns="68400" anchor="t">
                      <a:noAutofit/>
                    </a:bodyPr>
                    <a:p>
                      <a:pPr>
                        <a:lnSpc>
                          <a:spcPct val="100000"/>
                        </a:lnSpc>
                      </a:pPr>
                      <a:r>
                        <a:rPr b="0" lang="en-IN" sz="1400" strike="noStrike" u="none">
                          <a:solidFill>
                            <a:srgbClr val="000000"/>
                          </a:solidFill>
                          <a:uFillTx/>
                          <a:latin typeface="Calibri"/>
                        </a:rPr>
                        <a:t>ST4</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Load Testing</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Test system under heavy data load and multiple users accessing it.</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System performs without lag or failure.</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System performs without lag or failure.</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t">
                      <a:noAutofit/>
                    </a:bodyPr>
                    <a:p>
                      <a:pPr>
                        <a:lnSpc>
                          <a:spcPct val="100000"/>
                        </a:lnSpc>
                      </a:pPr>
                      <a:r>
                        <a:rPr b="0" lang="en-IN" sz="1400" strike="noStrike" u="none">
                          <a:solidFill>
                            <a:srgbClr val="000000"/>
                          </a:solidFill>
                          <a:uFillTx/>
                          <a:latin typeface="Calibri"/>
                        </a:rPr>
                        <a:t>Pass</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r>
            </a:tbl>
          </a:graphicData>
        </a:graphic>
      </p:graphicFrame>
      <p:sp>
        <p:nvSpPr>
          <p:cNvPr id="566" name="PlaceHolder 22"/>
          <p:cNvSpPr/>
          <p:nvPr/>
        </p:nvSpPr>
        <p:spPr>
          <a:xfrm>
            <a:off x="1872000" y="4444560"/>
            <a:ext cx="5363280" cy="269640"/>
          </a:xfrm>
          <a:prstGeom prst="rect">
            <a:avLst/>
          </a:prstGeom>
          <a:noFill/>
          <a:ln w="0">
            <a:noFill/>
          </a:ln>
        </p:spPr>
        <p:style>
          <a:lnRef idx="0"/>
          <a:fillRef idx="0"/>
          <a:effectRef idx="0"/>
          <a:fontRef idx="minor"/>
        </p:style>
        <p:txBody>
          <a:bodyPr lIns="68400" rIns="68400" tIns="34200" bIns="34200" anchor="ctr">
            <a:noAutofit/>
          </a:bodyPr>
          <a:p>
            <a:pPr algn="ctr">
              <a:lnSpc>
                <a:spcPct val="100000"/>
              </a:lnSpc>
              <a:tabLst>
                <a:tab algn="l" pos="0"/>
              </a:tabLst>
            </a:pPr>
            <a:r>
              <a:rPr b="0" lang="en" sz="900" strike="noStrike" u="none">
                <a:solidFill>
                  <a:schemeClr val="dk1"/>
                </a:solidFill>
                <a:uFillTx/>
                <a:latin typeface="Calibri"/>
                <a:ea typeface="Calibri"/>
              </a:rPr>
              <a:t>Table 2. System testing   </a:t>
            </a:r>
            <a:endParaRPr b="0" lang="en-IN" sz="9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7" name="PlaceHolder 1"/>
          <p:cNvSpPr>
            <a:spLocks noGrp="1"/>
          </p:cNvSpPr>
          <p:nvPr>
            <p:ph type="title"/>
          </p:nvPr>
        </p:nvSpPr>
        <p:spPr>
          <a:xfrm>
            <a:off x="822960" y="478440"/>
            <a:ext cx="7539480" cy="522720"/>
          </a:xfrm>
          <a:prstGeom prst="rect">
            <a:avLst/>
          </a:prstGeom>
          <a:noFill/>
          <a:ln w="0">
            <a:noFill/>
          </a:ln>
        </p:spPr>
        <p:txBody>
          <a:bodyPr lIns="67680" rIns="67680" tIns="33840" bIns="33840" anchor="t">
            <a:noAutofit/>
          </a:bodyPr>
          <a:p>
            <a:pPr indent="0">
              <a:lnSpc>
                <a:spcPct val="85000"/>
              </a:lnSpc>
              <a:buNone/>
              <a:tabLst>
                <a:tab algn="l" pos="0"/>
              </a:tabLst>
            </a:pPr>
            <a:r>
              <a:rPr b="0" lang="en" sz="3600" strike="noStrike" u="none">
                <a:solidFill>
                  <a:srgbClr val="3f3f3f"/>
                </a:solidFill>
                <a:uFillTx/>
                <a:latin typeface="Calibri"/>
                <a:ea typeface="Calibri"/>
              </a:rPr>
              <a:t>Results and Discussions</a:t>
            </a:r>
            <a:endParaRPr b="0" lang="en-IN" sz="3600" strike="noStrike" u="none">
              <a:solidFill>
                <a:srgbClr val="000000"/>
              </a:solidFill>
              <a:uFillTx/>
              <a:latin typeface="Arial"/>
            </a:endParaRPr>
          </a:p>
        </p:txBody>
      </p:sp>
      <p:sp>
        <p:nvSpPr>
          <p:cNvPr id="568" name="PlaceHolder 2"/>
          <p:cNvSpPr>
            <a:spLocks noGrp="1"/>
          </p:cNvSpPr>
          <p:nvPr>
            <p:ph type="ftr" idx="198"/>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1" lang="en" sz="900" strike="noStrike" u="none">
                <a:solidFill>
                  <a:schemeClr val="dk1"/>
                </a:solidFill>
                <a:uFillTx/>
                <a:latin typeface="Calibri"/>
                <a:ea typeface="Calibri"/>
              </a:defRPr>
            </a:lvl1pPr>
          </a:lstStyle>
          <a:p>
            <a:pPr indent="0" algn="ctr">
              <a:lnSpc>
                <a:spcPct val="100000"/>
              </a:lnSpc>
              <a:buNone/>
              <a:tabLst>
                <a:tab algn="l" pos="0"/>
              </a:tabLst>
            </a:pPr>
            <a:r>
              <a:rPr b="1" lang="en" sz="900" strike="noStrike" u="none">
                <a:solidFill>
                  <a:schemeClr val="dk1"/>
                </a:solidFill>
                <a:uFillTx/>
                <a:latin typeface="Calibri"/>
                <a:ea typeface="Calibri"/>
              </a:rPr>
              <a:t>DEPARTMENT OF INFORMATION SCIENCE &amp; ENGINEERING, ADYAR, MANGALURU</a:t>
            </a:r>
            <a:endParaRPr b="0" lang="en-IN" sz="900" strike="noStrike" u="none">
              <a:solidFill>
                <a:srgbClr val="000000"/>
              </a:solidFill>
              <a:uFillTx/>
              <a:latin typeface="Times New Roman"/>
            </a:endParaRPr>
          </a:p>
        </p:txBody>
      </p:sp>
      <p:sp>
        <p:nvSpPr>
          <p:cNvPr id="569" name="PlaceHolder 3"/>
          <p:cNvSpPr>
            <a:spLocks noGrp="1"/>
          </p:cNvSpPr>
          <p:nvPr>
            <p:ph type="sldNum" idx="199"/>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76F2D651-8FB2-4B2C-BCE2-D6D1865780F8}"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570" name="PlaceHolder 4"/>
          <p:cNvSpPr>
            <a:spLocks noGrp="1"/>
          </p:cNvSpPr>
          <p:nvPr>
            <p:ph type="dt" idx="200"/>
          </p:nvPr>
        </p:nvSpPr>
        <p:spPr>
          <a:xfrm>
            <a:off x="0" y="4844880"/>
            <a:ext cx="730440" cy="269640"/>
          </a:xfrm>
          <a:prstGeom prst="rect">
            <a:avLst/>
          </a:prstGeom>
          <a:noFill/>
          <a:ln w="0">
            <a:noFill/>
          </a:ln>
        </p:spPr>
        <p:txBody>
          <a:bodyPr lIns="67680" rIns="67680" tIns="33840" bIns="33840" anchor="t">
            <a:noAutofit/>
          </a:bodyPr>
          <a:lstStyle>
            <a:lvl1pPr indent="0">
              <a:lnSpc>
                <a:spcPct val="100000"/>
              </a:lnSpc>
              <a:buNone/>
              <a:tabLst>
                <a:tab algn="l" pos="0"/>
              </a:tabLst>
              <a:defRPr b="1" lang="en" sz="900" strike="noStrike" u="none">
                <a:solidFill>
                  <a:schemeClr val="dk1"/>
                </a:solidFill>
                <a:uFillTx/>
                <a:latin typeface="Calibri"/>
                <a:ea typeface="Calibri"/>
              </a:defRPr>
            </a:lvl1pPr>
          </a:lstStyle>
          <a:p>
            <a:pPr indent="0">
              <a:lnSpc>
                <a:spcPct val="100000"/>
              </a:lnSpc>
              <a:buNone/>
              <a:tabLst>
                <a:tab algn="l" pos="0"/>
              </a:tabLst>
            </a:pPr>
            <a:r>
              <a:rPr b="1" lang="en" sz="900" strike="noStrike" u="none">
                <a:solidFill>
                  <a:schemeClr val="dk1"/>
                </a:solidFill>
                <a:uFillTx/>
                <a:latin typeface="Calibri"/>
                <a:ea typeface="Calibri"/>
              </a:rPr>
              <a:t>16/12/2024</a:t>
            </a:r>
            <a:endParaRPr b="0" lang="en-IN" sz="900" strike="noStrike" u="none">
              <a:solidFill>
                <a:srgbClr val="000000"/>
              </a:solidFill>
              <a:uFillTx/>
              <a:latin typeface="Times New Roman"/>
            </a:endParaRPr>
          </a:p>
        </p:txBody>
      </p:sp>
      <p:pic>
        <p:nvPicPr>
          <p:cNvPr id="571" name="" descr=""/>
          <p:cNvPicPr/>
          <p:nvPr/>
        </p:nvPicPr>
        <p:blipFill>
          <a:blip r:embed="rId1"/>
          <a:srcRect l="0" t="0" r="4554" b="21175"/>
          <a:stretch/>
        </p:blipFill>
        <p:spPr>
          <a:xfrm>
            <a:off x="900000" y="1512000"/>
            <a:ext cx="3669120" cy="2517120"/>
          </a:xfrm>
          <a:prstGeom prst="rect">
            <a:avLst/>
          </a:prstGeom>
          <a:ln w="0">
            <a:noFill/>
          </a:ln>
        </p:spPr>
      </p:pic>
      <p:sp>
        <p:nvSpPr>
          <p:cNvPr id="572" name="PlaceHolder 20"/>
          <p:cNvSpPr/>
          <p:nvPr/>
        </p:nvSpPr>
        <p:spPr>
          <a:xfrm>
            <a:off x="1980000" y="4300200"/>
            <a:ext cx="5363280" cy="269640"/>
          </a:xfrm>
          <a:prstGeom prst="rect">
            <a:avLst/>
          </a:prstGeom>
          <a:noFill/>
          <a:ln w="0">
            <a:noFill/>
          </a:ln>
        </p:spPr>
        <p:style>
          <a:lnRef idx="0"/>
          <a:fillRef idx="0"/>
          <a:effectRef idx="0"/>
          <a:fontRef idx="minor"/>
        </p:style>
        <p:txBody>
          <a:bodyPr lIns="68400" rIns="68400" tIns="34200" bIns="34200" anchor="ctr">
            <a:noAutofit/>
          </a:bodyPr>
          <a:p>
            <a:pPr algn="ctr">
              <a:lnSpc>
                <a:spcPct val="100000"/>
              </a:lnSpc>
              <a:tabLst>
                <a:tab algn="l" pos="0"/>
              </a:tabLst>
            </a:pPr>
            <a:r>
              <a:rPr b="0" lang="en" sz="900" strike="noStrike" u="none">
                <a:solidFill>
                  <a:schemeClr val="dk1"/>
                </a:solidFill>
                <a:uFillTx/>
                <a:latin typeface="Calibri"/>
                <a:ea typeface="Calibri"/>
              </a:rPr>
              <a:t>Fig 4. Green House Automated System Model  </a:t>
            </a:r>
            <a:endParaRPr b="0" lang="en-IN" sz="900" strike="noStrike" u="none">
              <a:solidFill>
                <a:srgbClr val="000000"/>
              </a:solidFill>
              <a:uFillTx/>
              <a:latin typeface="Arial"/>
            </a:endParaRPr>
          </a:p>
        </p:txBody>
      </p:sp>
      <p:pic>
        <p:nvPicPr>
          <p:cNvPr id="573" name="" descr=""/>
          <p:cNvPicPr/>
          <p:nvPr/>
        </p:nvPicPr>
        <p:blipFill>
          <a:blip r:embed="rId2"/>
          <a:srcRect l="3238" t="500" r="2811" b="1512"/>
          <a:stretch/>
        </p:blipFill>
        <p:spPr>
          <a:xfrm>
            <a:off x="4824000" y="1486080"/>
            <a:ext cx="3777120" cy="255708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4" name="PlaceHolder 1"/>
          <p:cNvSpPr>
            <a:spLocks noGrp="1"/>
          </p:cNvSpPr>
          <p:nvPr>
            <p:ph type="title"/>
          </p:nvPr>
        </p:nvSpPr>
        <p:spPr>
          <a:xfrm>
            <a:off x="822960" y="478440"/>
            <a:ext cx="7539480" cy="522720"/>
          </a:xfrm>
          <a:prstGeom prst="rect">
            <a:avLst/>
          </a:prstGeom>
          <a:noFill/>
          <a:ln w="0">
            <a:noFill/>
          </a:ln>
        </p:spPr>
        <p:txBody>
          <a:bodyPr lIns="67680" rIns="67680" tIns="33840" bIns="33840" anchor="t">
            <a:noAutofit/>
          </a:bodyPr>
          <a:p>
            <a:pPr indent="0">
              <a:lnSpc>
                <a:spcPct val="85000"/>
              </a:lnSpc>
              <a:buNone/>
              <a:tabLst>
                <a:tab algn="l" pos="0"/>
              </a:tabLst>
            </a:pPr>
            <a:r>
              <a:rPr b="0" lang="en" sz="3600" strike="noStrike" u="none">
                <a:solidFill>
                  <a:srgbClr val="3f3f3f"/>
                </a:solidFill>
                <a:uFillTx/>
                <a:latin typeface="Calibri"/>
                <a:ea typeface="Calibri"/>
              </a:rPr>
              <a:t>Results and Discussions</a:t>
            </a:r>
            <a:endParaRPr b="0" lang="en-IN" sz="3600" strike="noStrike" u="none">
              <a:solidFill>
                <a:srgbClr val="000000"/>
              </a:solidFill>
              <a:uFillTx/>
              <a:latin typeface="Arial"/>
            </a:endParaRPr>
          </a:p>
        </p:txBody>
      </p:sp>
      <p:sp>
        <p:nvSpPr>
          <p:cNvPr id="575" name="PlaceHolder 2"/>
          <p:cNvSpPr>
            <a:spLocks noGrp="1"/>
          </p:cNvSpPr>
          <p:nvPr>
            <p:ph type="ftr" idx="201"/>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1" lang="en" sz="900" strike="noStrike" u="none">
                <a:solidFill>
                  <a:schemeClr val="dk1"/>
                </a:solidFill>
                <a:uFillTx/>
                <a:latin typeface="Calibri"/>
                <a:ea typeface="Calibri"/>
              </a:defRPr>
            </a:lvl1pPr>
          </a:lstStyle>
          <a:p>
            <a:pPr indent="0" algn="ctr">
              <a:lnSpc>
                <a:spcPct val="100000"/>
              </a:lnSpc>
              <a:buNone/>
              <a:tabLst>
                <a:tab algn="l" pos="0"/>
              </a:tabLst>
            </a:pPr>
            <a:r>
              <a:rPr b="1" lang="en" sz="900" strike="noStrike" u="none">
                <a:solidFill>
                  <a:schemeClr val="dk1"/>
                </a:solidFill>
                <a:uFillTx/>
                <a:latin typeface="Calibri"/>
                <a:ea typeface="Calibri"/>
              </a:rPr>
              <a:t>DEPARTMENT OF INFORMATION SCIENCE &amp; ENGINEERING, ADYAR, MANGALURU</a:t>
            </a:r>
            <a:endParaRPr b="0" lang="en-IN" sz="900" strike="noStrike" u="none">
              <a:solidFill>
                <a:srgbClr val="000000"/>
              </a:solidFill>
              <a:uFillTx/>
              <a:latin typeface="Times New Roman"/>
            </a:endParaRPr>
          </a:p>
        </p:txBody>
      </p:sp>
      <p:sp>
        <p:nvSpPr>
          <p:cNvPr id="576" name="PlaceHolder 3"/>
          <p:cNvSpPr>
            <a:spLocks noGrp="1"/>
          </p:cNvSpPr>
          <p:nvPr>
            <p:ph type="sldNum" idx="202"/>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76AE0C46-0777-4993-934B-588B5AECB2BA}"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577" name="PlaceHolder 4"/>
          <p:cNvSpPr>
            <a:spLocks noGrp="1"/>
          </p:cNvSpPr>
          <p:nvPr>
            <p:ph type="dt" idx="203"/>
          </p:nvPr>
        </p:nvSpPr>
        <p:spPr>
          <a:xfrm>
            <a:off x="0" y="4844880"/>
            <a:ext cx="730440" cy="269640"/>
          </a:xfrm>
          <a:prstGeom prst="rect">
            <a:avLst/>
          </a:prstGeom>
          <a:noFill/>
          <a:ln w="0">
            <a:noFill/>
          </a:ln>
        </p:spPr>
        <p:txBody>
          <a:bodyPr lIns="67680" rIns="67680" tIns="33840" bIns="33840" anchor="t">
            <a:noAutofit/>
          </a:bodyPr>
          <a:lstStyle>
            <a:lvl1pPr indent="0">
              <a:lnSpc>
                <a:spcPct val="100000"/>
              </a:lnSpc>
              <a:buNone/>
              <a:tabLst>
                <a:tab algn="l" pos="0"/>
              </a:tabLst>
              <a:defRPr b="1" lang="en" sz="900" strike="noStrike" u="none">
                <a:solidFill>
                  <a:schemeClr val="dk1"/>
                </a:solidFill>
                <a:uFillTx/>
                <a:latin typeface="Calibri"/>
                <a:ea typeface="Calibri"/>
              </a:defRPr>
            </a:lvl1pPr>
          </a:lstStyle>
          <a:p>
            <a:pPr indent="0">
              <a:lnSpc>
                <a:spcPct val="100000"/>
              </a:lnSpc>
              <a:buNone/>
              <a:tabLst>
                <a:tab algn="l" pos="0"/>
              </a:tabLst>
            </a:pPr>
            <a:r>
              <a:rPr b="1" lang="en" sz="900" strike="noStrike" u="none">
                <a:solidFill>
                  <a:schemeClr val="dk1"/>
                </a:solidFill>
                <a:uFillTx/>
                <a:latin typeface="Calibri"/>
                <a:ea typeface="Calibri"/>
              </a:rPr>
              <a:t>16/12/2024</a:t>
            </a:r>
            <a:endParaRPr b="0" lang="en-IN" sz="900" strike="noStrike" u="none">
              <a:solidFill>
                <a:srgbClr val="000000"/>
              </a:solidFill>
              <a:uFillTx/>
              <a:latin typeface="Times New Roman"/>
            </a:endParaRPr>
          </a:p>
        </p:txBody>
      </p:sp>
      <p:sp>
        <p:nvSpPr>
          <p:cNvPr id="578" name="PlaceHolder 21"/>
          <p:cNvSpPr/>
          <p:nvPr/>
        </p:nvSpPr>
        <p:spPr>
          <a:xfrm>
            <a:off x="1800000" y="4300560"/>
            <a:ext cx="5363280" cy="269640"/>
          </a:xfrm>
          <a:prstGeom prst="rect">
            <a:avLst/>
          </a:prstGeom>
          <a:noFill/>
          <a:ln w="0">
            <a:noFill/>
          </a:ln>
        </p:spPr>
        <p:style>
          <a:lnRef idx="0"/>
          <a:fillRef idx="0"/>
          <a:effectRef idx="0"/>
          <a:fontRef idx="minor"/>
        </p:style>
        <p:txBody>
          <a:bodyPr lIns="68400" rIns="68400" tIns="34200" bIns="34200" anchor="ctr">
            <a:noAutofit/>
          </a:bodyPr>
          <a:p>
            <a:pPr algn="ctr">
              <a:lnSpc>
                <a:spcPct val="100000"/>
              </a:lnSpc>
              <a:tabLst>
                <a:tab algn="l" pos="0"/>
              </a:tabLst>
            </a:pPr>
            <a:r>
              <a:rPr b="0" lang="en" sz="900" strike="noStrike" u="none">
                <a:solidFill>
                  <a:schemeClr val="dk1"/>
                </a:solidFill>
                <a:uFillTx/>
                <a:latin typeface="Calibri"/>
                <a:ea typeface="Calibri"/>
              </a:rPr>
              <a:t>Fig 5. User Interface and Firebase Realtime Database </a:t>
            </a:r>
            <a:endParaRPr b="0" lang="en-IN" sz="900" strike="noStrike" u="none">
              <a:solidFill>
                <a:srgbClr val="000000"/>
              </a:solidFill>
              <a:uFillTx/>
              <a:latin typeface="Arial"/>
            </a:endParaRPr>
          </a:p>
        </p:txBody>
      </p:sp>
      <p:pic>
        <p:nvPicPr>
          <p:cNvPr id="579" name="" descr=""/>
          <p:cNvPicPr/>
          <p:nvPr/>
        </p:nvPicPr>
        <p:blipFill>
          <a:blip r:embed="rId1"/>
          <a:stretch/>
        </p:blipFill>
        <p:spPr>
          <a:xfrm>
            <a:off x="4644000" y="1487520"/>
            <a:ext cx="3777120" cy="2433600"/>
          </a:xfrm>
          <a:prstGeom prst="rect">
            <a:avLst/>
          </a:prstGeom>
          <a:ln w="0">
            <a:noFill/>
          </a:ln>
        </p:spPr>
      </p:pic>
      <p:pic>
        <p:nvPicPr>
          <p:cNvPr id="580" name="" descr=""/>
          <p:cNvPicPr/>
          <p:nvPr/>
        </p:nvPicPr>
        <p:blipFill>
          <a:blip r:embed="rId2"/>
          <a:stretch/>
        </p:blipFill>
        <p:spPr>
          <a:xfrm>
            <a:off x="900000" y="1490400"/>
            <a:ext cx="3417120" cy="255960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1" name="PlaceHolder 1"/>
          <p:cNvSpPr>
            <a:spLocks noGrp="1"/>
          </p:cNvSpPr>
          <p:nvPr>
            <p:ph type="title"/>
          </p:nvPr>
        </p:nvSpPr>
        <p:spPr>
          <a:xfrm>
            <a:off x="822960" y="478440"/>
            <a:ext cx="7539480" cy="522720"/>
          </a:xfrm>
          <a:prstGeom prst="rect">
            <a:avLst/>
          </a:prstGeom>
          <a:noFill/>
          <a:ln w="0">
            <a:noFill/>
          </a:ln>
        </p:spPr>
        <p:txBody>
          <a:bodyPr lIns="67680" rIns="67680" tIns="33840" bIns="33840" anchor="t">
            <a:noAutofit/>
          </a:bodyPr>
          <a:p>
            <a:pPr indent="0">
              <a:lnSpc>
                <a:spcPct val="85000"/>
              </a:lnSpc>
              <a:buNone/>
              <a:tabLst>
                <a:tab algn="l" pos="0"/>
              </a:tabLst>
            </a:pPr>
            <a:r>
              <a:rPr b="0" lang="en" sz="3600" strike="noStrike" u="none">
                <a:solidFill>
                  <a:srgbClr val="3f3f3f"/>
                </a:solidFill>
                <a:uFillTx/>
                <a:latin typeface="Calibri"/>
                <a:ea typeface="Calibri"/>
              </a:rPr>
              <a:t>Results and Discussions</a:t>
            </a:r>
            <a:endParaRPr b="0" lang="en-IN" sz="3600" strike="noStrike" u="none">
              <a:solidFill>
                <a:srgbClr val="000000"/>
              </a:solidFill>
              <a:uFillTx/>
              <a:latin typeface="Arial"/>
            </a:endParaRPr>
          </a:p>
        </p:txBody>
      </p:sp>
      <p:sp>
        <p:nvSpPr>
          <p:cNvPr id="582" name="PlaceHolder 2"/>
          <p:cNvSpPr>
            <a:spLocks noGrp="1"/>
          </p:cNvSpPr>
          <p:nvPr>
            <p:ph type="ftr" idx="204"/>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1" lang="en" sz="900" strike="noStrike" u="none">
                <a:solidFill>
                  <a:schemeClr val="dk1"/>
                </a:solidFill>
                <a:uFillTx/>
                <a:latin typeface="Calibri"/>
                <a:ea typeface="Calibri"/>
              </a:defRPr>
            </a:lvl1pPr>
          </a:lstStyle>
          <a:p>
            <a:pPr indent="0" algn="ctr">
              <a:lnSpc>
                <a:spcPct val="100000"/>
              </a:lnSpc>
              <a:buNone/>
              <a:tabLst>
                <a:tab algn="l" pos="0"/>
              </a:tabLst>
            </a:pPr>
            <a:r>
              <a:rPr b="1" lang="en" sz="900" strike="noStrike" u="none">
                <a:solidFill>
                  <a:schemeClr val="dk1"/>
                </a:solidFill>
                <a:uFillTx/>
                <a:latin typeface="Calibri"/>
                <a:ea typeface="Calibri"/>
              </a:rPr>
              <a:t>DEPARTMENT OF INFORMATION SCIENCE &amp; ENGINEERING, ADYAR, MANGALURU</a:t>
            </a:r>
            <a:endParaRPr b="0" lang="en-IN" sz="900" strike="noStrike" u="none">
              <a:solidFill>
                <a:srgbClr val="000000"/>
              </a:solidFill>
              <a:uFillTx/>
              <a:latin typeface="Times New Roman"/>
            </a:endParaRPr>
          </a:p>
        </p:txBody>
      </p:sp>
      <p:sp>
        <p:nvSpPr>
          <p:cNvPr id="583" name="PlaceHolder 3"/>
          <p:cNvSpPr>
            <a:spLocks noGrp="1"/>
          </p:cNvSpPr>
          <p:nvPr>
            <p:ph type="sldNum" idx="205"/>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0FCC2502-C661-4971-8809-871E7E78D714}"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584" name="PlaceHolder 4"/>
          <p:cNvSpPr>
            <a:spLocks noGrp="1"/>
          </p:cNvSpPr>
          <p:nvPr>
            <p:ph type="dt" idx="206"/>
          </p:nvPr>
        </p:nvSpPr>
        <p:spPr>
          <a:xfrm>
            <a:off x="0" y="4844880"/>
            <a:ext cx="730440" cy="269640"/>
          </a:xfrm>
          <a:prstGeom prst="rect">
            <a:avLst/>
          </a:prstGeom>
          <a:noFill/>
          <a:ln w="0">
            <a:noFill/>
          </a:ln>
        </p:spPr>
        <p:txBody>
          <a:bodyPr lIns="67680" rIns="67680" tIns="33840" bIns="33840" anchor="t">
            <a:noAutofit/>
          </a:bodyPr>
          <a:lstStyle>
            <a:lvl1pPr indent="0">
              <a:lnSpc>
                <a:spcPct val="100000"/>
              </a:lnSpc>
              <a:buNone/>
              <a:tabLst>
                <a:tab algn="l" pos="0"/>
              </a:tabLst>
              <a:defRPr b="1" lang="en" sz="900" strike="noStrike" u="none">
                <a:solidFill>
                  <a:schemeClr val="dk1"/>
                </a:solidFill>
                <a:uFillTx/>
                <a:latin typeface="Calibri"/>
                <a:ea typeface="Calibri"/>
              </a:defRPr>
            </a:lvl1pPr>
          </a:lstStyle>
          <a:p>
            <a:pPr indent="0">
              <a:lnSpc>
                <a:spcPct val="100000"/>
              </a:lnSpc>
              <a:buNone/>
              <a:tabLst>
                <a:tab algn="l" pos="0"/>
              </a:tabLst>
            </a:pPr>
            <a:r>
              <a:rPr b="1" lang="en" sz="900" strike="noStrike" u="none">
                <a:solidFill>
                  <a:schemeClr val="dk1"/>
                </a:solidFill>
                <a:uFillTx/>
                <a:latin typeface="Calibri"/>
                <a:ea typeface="Calibri"/>
              </a:rPr>
              <a:t>16/12/2024</a:t>
            </a:r>
            <a:endParaRPr b="0" lang="en-IN" sz="900" strike="noStrike" u="none">
              <a:solidFill>
                <a:srgbClr val="000000"/>
              </a:solidFill>
              <a:uFillTx/>
              <a:latin typeface="Times New Roman"/>
            </a:endParaRPr>
          </a:p>
        </p:txBody>
      </p:sp>
      <p:sp>
        <p:nvSpPr>
          <p:cNvPr id="585" name="PlaceHolder 16"/>
          <p:cNvSpPr/>
          <p:nvPr/>
        </p:nvSpPr>
        <p:spPr>
          <a:xfrm>
            <a:off x="1800000" y="4300560"/>
            <a:ext cx="5363280" cy="269640"/>
          </a:xfrm>
          <a:prstGeom prst="rect">
            <a:avLst/>
          </a:prstGeom>
          <a:noFill/>
          <a:ln w="0">
            <a:noFill/>
          </a:ln>
        </p:spPr>
        <p:style>
          <a:lnRef idx="0"/>
          <a:fillRef idx="0"/>
          <a:effectRef idx="0"/>
          <a:fontRef idx="minor"/>
        </p:style>
        <p:txBody>
          <a:bodyPr lIns="68400" rIns="68400" tIns="34200" bIns="34200" anchor="ctr">
            <a:noAutofit/>
          </a:bodyPr>
          <a:p>
            <a:pPr algn="ctr">
              <a:lnSpc>
                <a:spcPct val="100000"/>
              </a:lnSpc>
              <a:tabLst>
                <a:tab algn="l" pos="0"/>
              </a:tabLst>
            </a:pPr>
            <a:r>
              <a:rPr b="0" lang="en" sz="900" strike="noStrike" u="none">
                <a:solidFill>
                  <a:schemeClr val="dk1"/>
                </a:solidFill>
                <a:uFillTx/>
                <a:latin typeface="Calibri"/>
                <a:ea typeface="Calibri"/>
              </a:rPr>
              <a:t>Fig 6. Training and Validation Accuracy and Loss and Confusion Matrix</a:t>
            </a:r>
            <a:endParaRPr b="0" lang="en-IN" sz="900" strike="noStrike" u="none">
              <a:solidFill>
                <a:srgbClr val="000000"/>
              </a:solidFill>
              <a:uFillTx/>
              <a:latin typeface="Arial"/>
            </a:endParaRPr>
          </a:p>
        </p:txBody>
      </p:sp>
      <p:pic>
        <p:nvPicPr>
          <p:cNvPr id="586" name="Google Shape;249;p 1" descr=""/>
          <p:cNvPicPr/>
          <p:nvPr/>
        </p:nvPicPr>
        <p:blipFill>
          <a:blip r:embed="rId1"/>
          <a:stretch/>
        </p:blipFill>
        <p:spPr>
          <a:xfrm>
            <a:off x="900000" y="1653840"/>
            <a:ext cx="4140000" cy="2486160"/>
          </a:xfrm>
          <a:prstGeom prst="rect">
            <a:avLst/>
          </a:prstGeom>
          <a:ln w="0">
            <a:noFill/>
          </a:ln>
        </p:spPr>
      </p:pic>
      <p:pic>
        <p:nvPicPr>
          <p:cNvPr id="587" name="" descr=""/>
          <p:cNvPicPr/>
          <p:nvPr/>
        </p:nvPicPr>
        <p:blipFill>
          <a:blip r:embed="rId2"/>
          <a:stretch/>
        </p:blipFill>
        <p:spPr>
          <a:xfrm>
            <a:off x="5328000" y="1569600"/>
            <a:ext cx="3060000" cy="257040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8" name="PlaceHolder 1"/>
          <p:cNvSpPr>
            <a:spLocks noGrp="1"/>
          </p:cNvSpPr>
          <p:nvPr>
            <p:ph type="title"/>
          </p:nvPr>
        </p:nvSpPr>
        <p:spPr>
          <a:xfrm>
            <a:off x="822960" y="478440"/>
            <a:ext cx="7539480" cy="522720"/>
          </a:xfrm>
          <a:prstGeom prst="rect">
            <a:avLst/>
          </a:prstGeom>
          <a:noFill/>
          <a:ln w="0">
            <a:noFill/>
          </a:ln>
        </p:spPr>
        <p:txBody>
          <a:bodyPr lIns="67680" rIns="67680" tIns="33840" bIns="33840" anchor="t">
            <a:noAutofit/>
          </a:bodyPr>
          <a:p>
            <a:pPr indent="0">
              <a:lnSpc>
                <a:spcPct val="85000"/>
              </a:lnSpc>
              <a:buNone/>
              <a:tabLst>
                <a:tab algn="l" pos="0"/>
              </a:tabLst>
            </a:pPr>
            <a:r>
              <a:rPr b="0" lang="en" sz="3600" strike="noStrike" u="none">
                <a:solidFill>
                  <a:srgbClr val="3f3f3f"/>
                </a:solidFill>
                <a:uFillTx/>
                <a:latin typeface="Calibri"/>
                <a:ea typeface="Calibri"/>
              </a:rPr>
              <a:t>Results and Discussions</a:t>
            </a:r>
            <a:endParaRPr b="0" lang="en-IN" sz="3600" strike="noStrike" u="none">
              <a:solidFill>
                <a:srgbClr val="000000"/>
              </a:solidFill>
              <a:uFillTx/>
              <a:latin typeface="Arial"/>
            </a:endParaRPr>
          </a:p>
        </p:txBody>
      </p:sp>
      <p:sp>
        <p:nvSpPr>
          <p:cNvPr id="589" name="PlaceHolder 2"/>
          <p:cNvSpPr>
            <a:spLocks noGrp="1"/>
          </p:cNvSpPr>
          <p:nvPr>
            <p:ph type="ftr" idx="207"/>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1" lang="en" sz="900" strike="noStrike" u="none">
                <a:solidFill>
                  <a:schemeClr val="dk1"/>
                </a:solidFill>
                <a:uFillTx/>
                <a:latin typeface="Calibri"/>
                <a:ea typeface="Calibri"/>
              </a:defRPr>
            </a:lvl1pPr>
          </a:lstStyle>
          <a:p>
            <a:pPr indent="0" algn="ctr">
              <a:lnSpc>
                <a:spcPct val="100000"/>
              </a:lnSpc>
              <a:buNone/>
              <a:tabLst>
                <a:tab algn="l" pos="0"/>
              </a:tabLst>
            </a:pPr>
            <a:r>
              <a:rPr b="1" lang="en" sz="900" strike="noStrike" u="none">
                <a:solidFill>
                  <a:schemeClr val="dk1"/>
                </a:solidFill>
                <a:uFillTx/>
                <a:latin typeface="Calibri"/>
                <a:ea typeface="Calibri"/>
              </a:rPr>
              <a:t>DEPARTMENT OF INFORMATION SCIENCE &amp; ENGINEERING, ADYAR, MANGALURU</a:t>
            </a:r>
            <a:endParaRPr b="0" lang="en-IN" sz="900" strike="noStrike" u="none">
              <a:solidFill>
                <a:srgbClr val="000000"/>
              </a:solidFill>
              <a:uFillTx/>
              <a:latin typeface="Times New Roman"/>
            </a:endParaRPr>
          </a:p>
        </p:txBody>
      </p:sp>
      <p:sp>
        <p:nvSpPr>
          <p:cNvPr id="590" name="PlaceHolder 3"/>
          <p:cNvSpPr>
            <a:spLocks noGrp="1"/>
          </p:cNvSpPr>
          <p:nvPr>
            <p:ph type="sldNum" idx="208"/>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B6A49587-4C4E-46A8-8A77-D0403B73EF0A}"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591" name="PlaceHolder 4"/>
          <p:cNvSpPr>
            <a:spLocks noGrp="1"/>
          </p:cNvSpPr>
          <p:nvPr>
            <p:ph type="dt" idx="209"/>
          </p:nvPr>
        </p:nvSpPr>
        <p:spPr>
          <a:xfrm>
            <a:off x="0" y="4844880"/>
            <a:ext cx="730440" cy="269640"/>
          </a:xfrm>
          <a:prstGeom prst="rect">
            <a:avLst/>
          </a:prstGeom>
          <a:noFill/>
          <a:ln w="0">
            <a:noFill/>
          </a:ln>
        </p:spPr>
        <p:txBody>
          <a:bodyPr lIns="67680" rIns="67680" tIns="33840" bIns="33840" anchor="t">
            <a:noAutofit/>
          </a:bodyPr>
          <a:lstStyle>
            <a:lvl1pPr indent="0">
              <a:lnSpc>
                <a:spcPct val="100000"/>
              </a:lnSpc>
              <a:buNone/>
              <a:tabLst>
                <a:tab algn="l" pos="0"/>
              </a:tabLst>
              <a:defRPr b="1" lang="en" sz="900" strike="noStrike" u="none">
                <a:solidFill>
                  <a:schemeClr val="dk1"/>
                </a:solidFill>
                <a:uFillTx/>
                <a:latin typeface="Calibri"/>
                <a:ea typeface="Calibri"/>
              </a:defRPr>
            </a:lvl1pPr>
          </a:lstStyle>
          <a:p>
            <a:pPr indent="0">
              <a:lnSpc>
                <a:spcPct val="100000"/>
              </a:lnSpc>
              <a:buNone/>
              <a:tabLst>
                <a:tab algn="l" pos="0"/>
              </a:tabLst>
            </a:pPr>
            <a:r>
              <a:rPr b="1" lang="en" sz="900" strike="noStrike" u="none">
                <a:solidFill>
                  <a:schemeClr val="dk1"/>
                </a:solidFill>
                <a:uFillTx/>
                <a:latin typeface="Calibri"/>
                <a:ea typeface="Calibri"/>
              </a:rPr>
              <a:t>16/12/2024</a:t>
            </a:r>
            <a:endParaRPr b="0" lang="en-IN" sz="900" strike="noStrike" u="none">
              <a:solidFill>
                <a:srgbClr val="000000"/>
              </a:solidFill>
              <a:uFillTx/>
              <a:latin typeface="Times New Roman"/>
            </a:endParaRPr>
          </a:p>
        </p:txBody>
      </p:sp>
      <p:sp>
        <p:nvSpPr>
          <p:cNvPr id="592" name="PlaceHolder 13"/>
          <p:cNvSpPr/>
          <p:nvPr/>
        </p:nvSpPr>
        <p:spPr>
          <a:xfrm>
            <a:off x="1800000" y="4300560"/>
            <a:ext cx="5363280" cy="269640"/>
          </a:xfrm>
          <a:prstGeom prst="rect">
            <a:avLst/>
          </a:prstGeom>
          <a:noFill/>
          <a:ln w="0">
            <a:noFill/>
          </a:ln>
        </p:spPr>
        <p:style>
          <a:lnRef idx="0"/>
          <a:fillRef idx="0"/>
          <a:effectRef idx="0"/>
          <a:fontRef idx="minor"/>
        </p:style>
        <p:txBody>
          <a:bodyPr lIns="68400" rIns="68400" tIns="34200" bIns="34200" anchor="ctr">
            <a:noAutofit/>
          </a:bodyPr>
          <a:p>
            <a:pPr algn="ctr">
              <a:lnSpc>
                <a:spcPct val="100000"/>
              </a:lnSpc>
              <a:tabLst>
                <a:tab algn="l" pos="0"/>
              </a:tabLst>
            </a:pPr>
            <a:r>
              <a:rPr b="0" lang="en" sz="900" strike="noStrike" u="none">
                <a:solidFill>
                  <a:schemeClr val="dk1"/>
                </a:solidFill>
                <a:uFillTx/>
                <a:latin typeface="Calibri"/>
                <a:ea typeface="Calibri"/>
              </a:rPr>
              <a:t>Fig 6. Evaluation Metrics and Comparison</a:t>
            </a:r>
            <a:endParaRPr b="0" lang="en-IN" sz="900" strike="noStrike" u="none">
              <a:solidFill>
                <a:srgbClr val="000000"/>
              </a:solidFill>
              <a:uFillTx/>
              <a:latin typeface="Arial"/>
            </a:endParaRPr>
          </a:p>
        </p:txBody>
      </p:sp>
      <p:pic>
        <p:nvPicPr>
          <p:cNvPr id="593" name="" descr=""/>
          <p:cNvPicPr/>
          <p:nvPr/>
        </p:nvPicPr>
        <p:blipFill>
          <a:blip r:embed="rId1"/>
          <a:srcRect l="2533" t="0" r="4694" b="2104"/>
          <a:stretch/>
        </p:blipFill>
        <p:spPr>
          <a:xfrm>
            <a:off x="5009040" y="1837440"/>
            <a:ext cx="3882960" cy="1833480"/>
          </a:xfrm>
          <a:prstGeom prst="rect">
            <a:avLst/>
          </a:prstGeom>
          <a:ln w="0">
            <a:noFill/>
          </a:ln>
        </p:spPr>
      </p:pic>
      <p:pic>
        <p:nvPicPr>
          <p:cNvPr id="594" name="" descr=""/>
          <p:cNvPicPr/>
          <p:nvPr/>
        </p:nvPicPr>
        <p:blipFill>
          <a:blip r:embed="rId2"/>
          <a:srcRect l="16658" t="0" r="16673" b="33337"/>
          <a:stretch/>
        </p:blipFill>
        <p:spPr>
          <a:xfrm>
            <a:off x="1008000" y="1764000"/>
            <a:ext cx="3852000" cy="192564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5" name="PlaceHolder 1"/>
          <p:cNvSpPr>
            <a:spLocks noGrp="1"/>
          </p:cNvSpPr>
          <p:nvPr>
            <p:ph type="title"/>
          </p:nvPr>
        </p:nvSpPr>
        <p:spPr>
          <a:xfrm>
            <a:off x="822960" y="478440"/>
            <a:ext cx="7539480" cy="522720"/>
          </a:xfrm>
          <a:prstGeom prst="rect">
            <a:avLst/>
          </a:prstGeom>
          <a:noFill/>
          <a:ln w="0">
            <a:noFill/>
          </a:ln>
        </p:spPr>
        <p:txBody>
          <a:bodyPr lIns="67680" rIns="67680" tIns="33840" bIns="33840" anchor="t">
            <a:noAutofit/>
          </a:bodyPr>
          <a:p>
            <a:pPr indent="0">
              <a:lnSpc>
                <a:spcPct val="85000"/>
              </a:lnSpc>
              <a:buNone/>
              <a:tabLst>
                <a:tab algn="l" pos="0"/>
              </a:tabLst>
            </a:pPr>
            <a:r>
              <a:rPr b="0" lang="en" sz="3600" strike="noStrike" u="none">
                <a:solidFill>
                  <a:srgbClr val="3f3f3f"/>
                </a:solidFill>
                <a:uFillTx/>
                <a:latin typeface="Calibri"/>
                <a:ea typeface="Calibri"/>
              </a:rPr>
              <a:t>Results and Discussions</a:t>
            </a:r>
            <a:endParaRPr b="0" lang="en-IN" sz="3600" strike="noStrike" u="none">
              <a:solidFill>
                <a:srgbClr val="000000"/>
              </a:solidFill>
              <a:uFillTx/>
              <a:latin typeface="Arial"/>
            </a:endParaRPr>
          </a:p>
        </p:txBody>
      </p:sp>
      <p:graphicFrame>
        <p:nvGraphicFramePr>
          <p:cNvPr id="596" name="Google Shape;282;p 1"/>
          <p:cNvGraphicFramePr/>
          <p:nvPr/>
        </p:nvGraphicFramePr>
        <p:xfrm>
          <a:off x="865440" y="1418040"/>
          <a:ext cx="7576200" cy="2822040"/>
        </p:xfrm>
        <a:graphic>
          <a:graphicData uri="http://schemas.openxmlformats.org/drawingml/2006/table">
            <a:tbl>
              <a:tblPr/>
              <a:tblGrid>
                <a:gridCol w="1039320"/>
                <a:gridCol w="4332960"/>
                <a:gridCol w="2204280"/>
              </a:tblGrid>
              <a:tr h="295200">
                <a:tc gridSpan="3">
                  <a:txBody>
                    <a:bodyPr lIns="68400" rIns="68400" anchor="t">
                      <a:noAutofit/>
                    </a:bodyPr>
                    <a:p>
                      <a:pPr algn="ctr">
                        <a:lnSpc>
                          <a:spcPct val="100000"/>
                        </a:lnSpc>
                        <a:tabLst>
                          <a:tab algn="l" pos="0"/>
                        </a:tabLst>
                      </a:pPr>
                      <a:r>
                        <a:rPr b="1" lang="en" sz="1400" strike="noStrike" u="none">
                          <a:solidFill>
                            <a:schemeClr val="lt1"/>
                          </a:solidFill>
                          <a:uFillTx/>
                          <a:latin typeface="Calibri"/>
                          <a:ea typeface="Calibri"/>
                        </a:rPr>
                        <a:t>OUTCOMES OF THE PROJECT WORK</a:t>
                      </a:r>
                      <a:endParaRPr b="0" lang="en-IN" sz="1400" strike="noStrike" u="none">
                        <a:solidFill>
                          <a:srgbClr val="ffffff"/>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solidFill>
                  </a:tcPr>
                </a:tc>
                <a:tc hMerge="1">
                  <a:txBody>
                    <a:bodyPr lIns="90000" rIns="90000" tIns="45000" bIns="45000" anchor="t">
                      <a:noAutofit/>
                    </a:bodyPr>
                    <a:p>
                      <a:endParaRPr b="0" lang="en-IN" sz="1800" strike="noStrike" u="none">
                        <a:solidFill>
                          <a:srgbClr val="000000"/>
                        </a:solidFill>
                        <a:uFillTx/>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trike="noStrike" u="none">
                        <a:solidFill>
                          <a:srgbClr val="000000"/>
                        </a:solidFill>
                        <a:uFillTx/>
                        <a:latin typeface="Arial"/>
                      </a:endParaRPr>
                    </a:p>
                  </a:txBody>
                  <a:tcPr anchor="t" marL="90000" marR="90000">
                    <a:lnL>
                      <a:noFill/>
                    </a:lnL>
                    <a:lnR>
                      <a:noFill/>
                    </a:lnR>
                    <a:lnT>
                      <a:noFill/>
                    </a:lnT>
                    <a:lnB>
                      <a:noFill/>
                    </a:lnB>
                    <a:solidFill>
                      <a:srgbClr val="729fcf"/>
                    </a:solidFill>
                  </a:tcPr>
                </a:tc>
              </a:tr>
              <a:tr h="279360">
                <a:tc>
                  <a:txBody>
                    <a:bodyPr lIns="68400" rIns="68400" anchor="ctr">
                      <a:noAutofit/>
                    </a:bodyPr>
                    <a:p>
                      <a:pPr algn="ctr">
                        <a:lnSpc>
                          <a:spcPct val="100000"/>
                        </a:lnSpc>
                        <a:tabLst>
                          <a:tab algn="l" pos="0"/>
                        </a:tabLst>
                      </a:pPr>
                      <a:r>
                        <a:rPr b="1" lang="en" sz="1400" strike="noStrike" u="none">
                          <a:solidFill>
                            <a:schemeClr val="dk1"/>
                          </a:solidFill>
                          <a:uFillTx/>
                          <a:latin typeface="Calibri"/>
                          <a:ea typeface="Calibri"/>
                        </a:rPr>
                        <a:t>Objective </a:t>
                      </a:r>
                      <a:r>
                        <a:rPr b="1" lang="en" sz="1100" strike="noStrike" u="none">
                          <a:solidFill>
                            <a:schemeClr val="dk1"/>
                          </a:solidFill>
                          <a:uFillTx/>
                          <a:latin typeface="Calibri"/>
                          <a:ea typeface="Calibri"/>
                        </a:rPr>
                        <a:t>#</a:t>
                      </a:r>
                      <a:endParaRPr b="0" lang="en-IN" sz="11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ctr">
                      <a:noAutofit/>
                    </a:bodyPr>
                    <a:p>
                      <a:pPr algn="ctr">
                        <a:lnSpc>
                          <a:spcPct val="100000"/>
                        </a:lnSpc>
                        <a:tabLst>
                          <a:tab algn="l" pos="0"/>
                        </a:tabLst>
                      </a:pPr>
                      <a:r>
                        <a:rPr b="1" lang="en" sz="1400" strike="noStrike" u="none">
                          <a:solidFill>
                            <a:schemeClr val="dk1"/>
                          </a:solidFill>
                          <a:uFillTx/>
                          <a:latin typeface="Calibri"/>
                          <a:ea typeface="Calibri"/>
                        </a:rPr>
                        <a:t>Outcomes Obtained</a:t>
                      </a:r>
                      <a:endParaRPr b="0" lang="en-IN" sz="14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ctr">
                      <a:noAutofit/>
                    </a:bodyPr>
                    <a:p>
                      <a:pPr algn="ctr">
                        <a:lnSpc>
                          <a:spcPct val="100000"/>
                        </a:lnSpc>
                        <a:tabLst>
                          <a:tab algn="l" pos="0"/>
                        </a:tabLst>
                      </a:pPr>
                      <a:r>
                        <a:rPr b="1" lang="en" sz="1400" strike="noStrike" u="none">
                          <a:solidFill>
                            <a:schemeClr val="dk1"/>
                          </a:solidFill>
                          <a:uFillTx/>
                          <a:latin typeface="Calibri"/>
                          <a:ea typeface="Calibri"/>
                        </a:rPr>
                        <a:t>Measurement </a:t>
                      </a:r>
                      <a:endParaRPr b="0" lang="en-IN" sz="1400" strike="noStrike" u="none">
                        <a:solidFill>
                          <a:srgbClr val="000000"/>
                        </a:solidFill>
                        <a:uFillTx/>
                        <a:latin typeface="Arial"/>
                      </a:endParaRPr>
                    </a:p>
                    <a:p>
                      <a:pPr algn="ctr">
                        <a:lnSpc>
                          <a:spcPct val="100000"/>
                        </a:lnSpc>
                        <a:tabLst>
                          <a:tab algn="l" pos="0"/>
                        </a:tabLst>
                      </a:pPr>
                      <a:r>
                        <a:rPr b="1" lang="en" sz="1400" strike="noStrike" u="none">
                          <a:solidFill>
                            <a:schemeClr val="dk1"/>
                          </a:solidFill>
                          <a:uFillTx/>
                          <a:latin typeface="Calibri"/>
                          <a:ea typeface="Calibri"/>
                        </a:rPr>
                        <a:t>(Results Obtained)</a:t>
                      </a:r>
                      <a:endParaRPr b="0" lang="en-IN" sz="14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r>
              <a:tr h="635400">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O1</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c>
                  <a:txBody>
                    <a:bodyPr lIns="68400" rIns="68400" anchor="t">
                      <a:noAutofit/>
                    </a:bodyPr>
                    <a:p>
                      <a:pPr>
                        <a:lnSpc>
                          <a:spcPct val="100000"/>
                        </a:lnSpc>
                        <a:tabLst>
                          <a:tab algn="l" pos="0"/>
                        </a:tabLst>
                      </a:pPr>
                      <a:r>
                        <a:rPr b="0" lang="en" sz="1400" strike="noStrike" u="none">
                          <a:solidFill>
                            <a:srgbClr val="000000"/>
                          </a:solidFill>
                          <a:uFillTx/>
                          <a:latin typeface="Calibri"/>
                          <a:ea typeface="Times New Roman"/>
                        </a:rPr>
                        <a:t>Automated environmental control system implemented for optimal crop growth.</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IoT sensors successfully monitored and controlled temperature, humidity, etc.</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r>
              <a:tr h="496800">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O2</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rgbClr val="000000"/>
                          </a:solidFill>
                          <a:uFillTx/>
                          <a:latin typeface="Calibri"/>
                          <a:ea typeface="Times New Roman"/>
                        </a:rPr>
                        <a:t>Early detection of plant diseases using a Convolutional Neural Network (CNN).</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Achieved 90% accuracy in detecting common diseases.</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r>
              <a:tr h="295200">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O3</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Improved crop yield and quality due to real-time data-driven decision-making.</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15% increase in overall crop yield.</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r>
              <a:tr h="496800">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O4</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rgbClr val="000000"/>
                          </a:solidFill>
                          <a:uFillTx/>
                          <a:latin typeface="Calibri"/>
                          <a:ea typeface="Times New Roman"/>
                        </a:rPr>
                        <a:t>User-friendly mobile and web interfaces for remote greenhouse management.</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85% user satisfaction in interface usability testing.</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r>
            </a:tbl>
          </a:graphicData>
        </a:graphic>
      </p:graphicFrame>
      <p:sp>
        <p:nvSpPr>
          <p:cNvPr id="597" name="PlaceHolder 2"/>
          <p:cNvSpPr>
            <a:spLocks noGrp="1"/>
          </p:cNvSpPr>
          <p:nvPr>
            <p:ph type="ftr" idx="210"/>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1" lang="en" sz="900" strike="noStrike" u="none">
                <a:solidFill>
                  <a:schemeClr val="dk1"/>
                </a:solidFill>
                <a:uFillTx/>
                <a:latin typeface="Calibri"/>
                <a:ea typeface="Calibri"/>
              </a:defRPr>
            </a:lvl1pPr>
          </a:lstStyle>
          <a:p>
            <a:pPr indent="0" algn="ctr">
              <a:lnSpc>
                <a:spcPct val="100000"/>
              </a:lnSpc>
              <a:buNone/>
              <a:tabLst>
                <a:tab algn="l" pos="0"/>
              </a:tabLst>
            </a:pPr>
            <a:r>
              <a:rPr b="1" lang="en" sz="900" strike="noStrike" u="none">
                <a:solidFill>
                  <a:schemeClr val="dk1"/>
                </a:solidFill>
                <a:uFillTx/>
                <a:latin typeface="Calibri"/>
                <a:ea typeface="Calibri"/>
              </a:rPr>
              <a:t>DEPARTMENT OF INFORMATION SCIENCE &amp; ENGINEERING, ADYAR, MANGALURU</a:t>
            </a:r>
            <a:endParaRPr b="0" lang="en-IN" sz="900" strike="noStrike" u="none">
              <a:solidFill>
                <a:srgbClr val="000000"/>
              </a:solidFill>
              <a:uFillTx/>
              <a:latin typeface="Times New Roman"/>
            </a:endParaRPr>
          </a:p>
        </p:txBody>
      </p:sp>
      <p:sp>
        <p:nvSpPr>
          <p:cNvPr id="598" name="PlaceHolder 3"/>
          <p:cNvSpPr>
            <a:spLocks noGrp="1"/>
          </p:cNvSpPr>
          <p:nvPr>
            <p:ph type="sldNum" idx="211"/>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B2559D79-FFAD-4B85-8BAB-CA6CE2A2417C}"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599" name="PlaceHolder 4"/>
          <p:cNvSpPr>
            <a:spLocks noGrp="1"/>
          </p:cNvSpPr>
          <p:nvPr>
            <p:ph type="dt" idx="212"/>
          </p:nvPr>
        </p:nvSpPr>
        <p:spPr>
          <a:xfrm>
            <a:off x="0" y="4844880"/>
            <a:ext cx="730440" cy="269640"/>
          </a:xfrm>
          <a:prstGeom prst="rect">
            <a:avLst/>
          </a:prstGeom>
          <a:noFill/>
          <a:ln w="0">
            <a:noFill/>
          </a:ln>
        </p:spPr>
        <p:txBody>
          <a:bodyPr lIns="67680" rIns="67680" tIns="33840" bIns="33840" anchor="t">
            <a:noAutofit/>
          </a:bodyPr>
          <a:lstStyle>
            <a:lvl1pPr indent="0">
              <a:lnSpc>
                <a:spcPct val="100000"/>
              </a:lnSpc>
              <a:buNone/>
              <a:tabLst>
                <a:tab algn="l" pos="0"/>
              </a:tabLst>
              <a:defRPr b="1" lang="en" sz="900" strike="noStrike" u="none">
                <a:solidFill>
                  <a:schemeClr val="dk1"/>
                </a:solidFill>
                <a:uFillTx/>
                <a:latin typeface="Calibri"/>
                <a:ea typeface="Calibri"/>
              </a:defRPr>
            </a:lvl1pPr>
          </a:lstStyle>
          <a:p>
            <a:pPr indent="0">
              <a:lnSpc>
                <a:spcPct val="100000"/>
              </a:lnSpc>
              <a:buNone/>
              <a:tabLst>
                <a:tab algn="l" pos="0"/>
              </a:tabLst>
            </a:pPr>
            <a:r>
              <a:rPr b="1" lang="en" sz="900" strike="noStrike" u="none">
                <a:solidFill>
                  <a:schemeClr val="dk1"/>
                </a:solidFill>
                <a:uFillTx/>
                <a:latin typeface="Calibri"/>
                <a:ea typeface="Calibri"/>
              </a:rPr>
              <a:t>16/12/2024</a:t>
            </a:r>
            <a:endParaRPr b="0" lang="en-IN" sz="900" strike="noStrike" u="none">
              <a:solidFill>
                <a:srgbClr val="000000"/>
              </a:solidFill>
              <a:uFillTx/>
              <a:latin typeface="Times New Roman"/>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0" name="PlaceHolder 1"/>
          <p:cNvSpPr>
            <a:spLocks noGrp="1"/>
          </p:cNvSpPr>
          <p:nvPr>
            <p:ph type="title"/>
          </p:nvPr>
        </p:nvSpPr>
        <p:spPr>
          <a:xfrm>
            <a:off x="822960" y="478440"/>
            <a:ext cx="7539480" cy="522720"/>
          </a:xfrm>
          <a:prstGeom prst="rect">
            <a:avLst/>
          </a:prstGeom>
          <a:noFill/>
          <a:ln w="0">
            <a:noFill/>
          </a:ln>
        </p:spPr>
        <p:txBody>
          <a:bodyPr lIns="67680" rIns="67680" tIns="33840" bIns="33840" anchor="t">
            <a:noAutofit/>
          </a:bodyPr>
          <a:p>
            <a:pPr indent="0">
              <a:lnSpc>
                <a:spcPct val="85000"/>
              </a:lnSpc>
              <a:buNone/>
              <a:tabLst>
                <a:tab algn="l" pos="0"/>
              </a:tabLst>
            </a:pPr>
            <a:r>
              <a:rPr b="0" lang="en" sz="3600" strike="noStrike" u="none">
                <a:solidFill>
                  <a:srgbClr val="3f3f3f"/>
                </a:solidFill>
                <a:uFillTx/>
                <a:latin typeface="Calibri"/>
                <a:ea typeface="Calibri"/>
              </a:rPr>
              <a:t>Results and Discussions</a:t>
            </a:r>
            <a:endParaRPr b="0" lang="en-IN" sz="3600" strike="noStrike" u="none">
              <a:solidFill>
                <a:srgbClr val="000000"/>
              </a:solidFill>
              <a:uFillTx/>
              <a:latin typeface="Arial"/>
            </a:endParaRPr>
          </a:p>
        </p:txBody>
      </p:sp>
      <p:graphicFrame>
        <p:nvGraphicFramePr>
          <p:cNvPr id="601" name="Google Shape;291;p40"/>
          <p:cNvGraphicFramePr/>
          <p:nvPr/>
        </p:nvGraphicFramePr>
        <p:xfrm>
          <a:off x="865440" y="1418040"/>
          <a:ext cx="7576200" cy="2872080"/>
        </p:xfrm>
        <a:graphic>
          <a:graphicData uri="http://schemas.openxmlformats.org/drawingml/2006/table">
            <a:tbl>
              <a:tblPr/>
              <a:tblGrid>
                <a:gridCol w="1039320"/>
                <a:gridCol w="4378680"/>
                <a:gridCol w="2158560"/>
              </a:tblGrid>
              <a:tr h="270360">
                <a:tc gridSpan="3">
                  <a:txBody>
                    <a:bodyPr lIns="68400" rIns="68400" anchor="t">
                      <a:noAutofit/>
                    </a:bodyPr>
                    <a:p>
                      <a:pPr algn="ctr">
                        <a:lnSpc>
                          <a:spcPct val="100000"/>
                        </a:lnSpc>
                        <a:tabLst>
                          <a:tab algn="l" pos="0"/>
                        </a:tabLst>
                      </a:pPr>
                      <a:r>
                        <a:rPr b="1" lang="en" sz="1400" strike="noStrike" u="none">
                          <a:solidFill>
                            <a:schemeClr val="lt1"/>
                          </a:solidFill>
                          <a:uFillTx/>
                          <a:latin typeface="Calibri"/>
                          <a:ea typeface="Calibri"/>
                        </a:rPr>
                        <a:t>OUTCOMES OF THE PROJECT WORK</a:t>
                      </a:r>
                      <a:endParaRPr b="0" lang="en-IN" sz="1400" strike="noStrike" u="none">
                        <a:solidFill>
                          <a:srgbClr val="ffffff"/>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solidFill>
                  </a:tcPr>
                </a:tc>
                <a:tc hMerge="1">
                  <a:txBody>
                    <a:bodyPr lIns="90000" rIns="90000" tIns="45000" bIns="45000" anchor="t">
                      <a:noAutofit/>
                    </a:bodyPr>
                    <a:p>
                      <a:endParaRPr b="0" lang="en-IN" sz="1800" strike="noStrike" u="none">
                        <a:solidFill>
                          <a:srgbClr val="000000"/>
                        </a:solidFill>
                        <a:uFillTx/>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IN" sz="1800" strike="noStrike" u="none">
                        <a:solidFill>
                          <a:srgbClr val="000000"/>
                        </a:solidFill>
                        <a:uFillTx/>
                        <a:latin typeface="Arial"/>
                      </a:endParaRPr>
                    </a:p>
                  </a:txBody>
                  <a:tcPr anchor="t" marL="90000" marR="90000">
                    <a:lnL>
                      <a:noFill/>
                    </a:lnL>
                    <a:lnR>
                      <a:noFill/>
                    </a:lnR>
                    <a:lnT>
                      <a:noFill/>
                    </a:lnT>
                    <a:lnB>
                      <a:noFill/>
                    </a:lnB>
                    <a:solidFill>
                      <a:srgbClr val="729fcf"/>
                    </a:solidFill>
                  </a:tcPr>
                </a:tc>
              </a:tr>
              <a:tr h="448920">
                <a:tc>
                  <a:txBody>
                    <a:bodyPr lIns="68400" rIns="68400" anchor="ctr">
                      <a:noAutofit/>
                    </a:bodyPr>
                    <a:p>
                      <a:pPr algn="ctr">
                        <a:lnSpc>
                          <a:spcPct val="100000"/>
                        </a:lnSpc>
                        <a:tabLst>
                          <a:tab algn="l" pos="0"/>
                        </a:tabLst>
                      </a:pPr>
                      <a:r>
                        <a:rPr b="1" lang="en" sz="1400" strike="noStrike" u="none">
                          <a:solidFill>
                            <a:schemeClr val="dk1"/>
                          </a:solidFill>
                          <a:uFillTx/>
                          <a:latin typeface="Calibri"/>
                          <a:ea typeface="Calibri"/>
                        </a:rPr>
                        <a:t>Objective </a:t>
                      </a:r>
                      <a:r>
                        <a:rPr b="1" lang="en" sz="1100" strike="noStrike" u="none">
                          <a:solidFill>
                            <a:schemeClr val="dk1"/>
                          </a:solidFill>
                          <a:uFillTx/>
                          <a:latin typeface="Calibri"/>
                          <a:ea typeface="Calibri"/>
                        </a:rPr>
                        <a:t>#</a:t>
                      </a:r>
                      <a:endParaRPr b="0" lang="en-IN" sz="11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ctr">
                      <a:noAutofit/>
                    </a:bodyPr>
                    <a:p>
                      <a:pPr algn="ctr">
                        <a:lnSpc>
                          <a:spcPct val="100000"/>
                        </a:lnSpc>
                        <a:tabLst>
                          <a:tab algn="l" pos="0"/>
                        </a:tabLst>
                      </a:pPr>
                      <a:r>
                        <a:rPr b="1" lang="en" sz="1400" strike="noStrike" u="none">
                          <a:solidFill>
                            <a:schemeClr val="dk1"/>
                          </a:solidFill>
                          <a:uFillTx/>
                          <a:latin typeface="Calibri"/>
                          <a:ea typeface="Calibri"/>
                        </a:rPr>
                        <a:t>Outcomes Obtained</a:t>
                      </a:r>
                      <a:endParaRPr b="0" lang="en-IN" sz="14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ctr">
                      <a:noAutofit/>
                    </a:bodyPr>
                    <a:p>
                      <a:pPr algn="ctr">
                        <a:lnSpc>
                          <a:spcPct val="100000"/>
                        </a:lnSpc>
                        <a:tabLst>
                          <a:tab algn="l" pos="0"/>
                        </a:tabLst>
                      </a:pPr>
                      <a:r>
                        <a:rPr b="1" lang="en" sz="1400" strike="noStrike" u="none">
                          <a:solidFill>
                            <a:schemeClr val="dk1"/>
                          </a:solidFill>
                          <a:uFillTx/>
                          <a:latin typeface="Calibri"/>
                          <a:ea typeface="Calibri"/>
                        </a:rPr>
                        <a:t>Measurement </a:t>
                      </a:r>
                      <a:endParaRPr b="0" lang="en-IN" sz="1400" strike="noStrike" u="none">
                        <a:solidFill>
                          <a:srgbClr val="000000"/>
                        </a:solidFill>
                        <a:uFillTx/>
                        <a:latin typeface="Arial"/>
                      </a:endParaRPr>
                    </a:p>
                    <a:p>
                      <a:pPr algn="ctr">
                        <a:lnSpc>
                          <a:spcPct val="100000"/>
                        </a:lnSpc>
                        <a:tabLst>
                          <a:tab algn="l" pos="0"/>
                        </a:tabLst>
                      </a:pPr>
                      <a:r>
                        <a:rPr b="1" lang="en" sz="1400" strike="noStrike" u="none">
                          <a:solidFill>
                            <a:schemeClr val="dk1"/>
                          </a:solidFill>
                          <a:uFillTx/>
                          <a:latin typeface="Calibri"/>
                          <a:ea typeface="Calibri"/>
                        </a:rPr>
                        <a:t>(Results Obtained)</a:t>
                      </a:r>
                      <a:endParaRPr b="0" lang="en-IN" sz="14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r>
              <a:tr h="448920">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O5</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c>
                  <a:txBody>
                    <a:bodyPr lIns="68400" rIns="68400" anchor="t">
                      <a:noAutofit/>
                    </a:bodyPr>
                    <a:p>
                      <a:pPr>
                        <a:lnSpc>
                          <a:spcPct val="100000"/>
                        </a:lnSpc>
                        <a:tabLst>
                          <a:tab algn="l" pos="0"/>
                        </a:tabLst>
                      </a:pPr>
                      <a:r>
                        <a:rPr b="0" lang="en" sz="1400" strike="noStrike" u="none">
                          <a:solidFill>
                            <a:srgbClr val="000000"/>
                          </a:solidFill>
                          <a:uFillTx/>
                          <a:latin typeface="Calibri"/>
                          <a:ea typeface="Times New Roman"/>
                        </a:rPr>
                        <a:t>Integration of multiple sensors for comprehensive environmental data collection.</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Sensor data accuracy validated to be 95%.</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r>
              <a:tr h="448920">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O6</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rgbClr val="000000"/>
                          </a:solidFill>
                          <a:uFillTx/>
                          <a:latin typeface="Calibri"/>
                          <a:ea typeface="Times New Roman"/>
                        </a:rPr>
                        <a:t>Predictive analytics for anticipating environmental changes and optimizing crop growth conditions.</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90% accuracy in forecasting environmental trends.</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r>
              <a:tr h="448920">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O7</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Contribution to sustainable agriculture by minimizing waste and maximizing efficiency.</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Reduction of greenhouse emissions by 12%..</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aece6"/>
                    </a:solidFill>
                  </a:tcPr>
                </a:tc>
              </a:tr>
              <a:tr h="806040">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O8</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rgbClr val="000000"/>
                          </a:solidFill>
                          <a:uFillTx/>
                          <a:latin typeface="Calibri"/>
                          <a:ea typeface="Times New Roman"/>
                        </a:rPr>
                        <a:t>Scalable system architecture designed for expansion to larger greenhouses.</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Successfully deployed in a second test greenhouse without performance issues.</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f5d8ca"/>
                    </a:solidFill>
                  </a:tcPr>
                </a:tc>
              </a:tr>
            </a:tbl>
          </a:graphicData>
        </a:graphic>
      </p:graphicFrame>
      <p:sp>
        <p:nvSpPr>
          <p:cNvPr id="602" name="PlaceHolder 2"/>
          <p:cNvSpPr>
            <a:spLocks noGrp="1"/>
          </p:cNvSpPr>
          <p:nvPr>
            <p:ph type="ftr" idx="213"/>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1" lang="en" sz="900" strike="noStrike" u="none">
                <a:solidFill>
                  <a:schemeClr val="dk1"/>
                </a:solidFill>
                <a:uFillTx/>
                <a:latin typeface="Calibri"/>
                <a:ea typeface="Calibri"/>
              </a:defRPr>
            </a:lvl1pPr>
          </a:lstStyle>
          <a:p>
            <a:pPr indent="0" algn="ctr">
              <a:lnSpc>
                <a:spcPct val="100000"/>
              </a:lnSpc>
              <a:buNone/>
              <a:tabLst>
                <a:tab algn="l" pos="0"/>
              </a:tabLst>
            </a:pPr>
            <a:r>
              <a:rPr b="1" lang="en" sz="900" strike="noStrike" u="none">
                <a:solidFill>
                  <a:schemeClr val="dk1"/>
                </a:solidFill>
                <a:uFillTx/>
                <a:latin typeface="Calibri"/>
                <a:ea typeface="Calibri"/>
              </a:rPr>
              <a:t>DEPARTMENT OF INFORMATION SCIENCE &amp; ENGINEERING, ADYAR, MANGALURU</a:t>
            </a:r>
            <a:endParaRPr b="0" lang="en-IN" sz="900" strike="noStrike" u="none">
              <a:solidFill>
                <a:srgbClr val="000000"/>
              </a:solidFill>
              <a:uFillTx/>
              <a:latin typeface="Times New Roman"/>
            </a:endParaRPr>
          </a:p>
        </p:txBody>
      </p:sp>
      <p:sp>
        <p:nvSpPr>
          <p:cNvPr id="603" name="PlaceHolder 3"/>
          <p:cNvSpPr>
            <a:spLocks noGrp="1"/>
          </p:cNvSpPr>
          <p:nvPr>
            <p:ph type="sldNum" idx="214"/>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DE1E3E75-84B7-4C9B-84DA-CB184AA21F24}"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604" name="PlaceHolder 4"/>
          <p:cNvSpPr>
            <a:spLocks noGrp="1"/>
          </p:cNvSpPr>
          <p:nvPr>
            <p:ph type="dt" idx="215"/>
          </p:nvPr>
        </p:nvSpPr>
        <p:spPr>
          <a:xfrm>
            <a:off x="0" y="4844880"/>
            <a:ext cx="730440" cy="269640"/>
          </a:xfrm>
          <a:prstGeom prst="rect">
            <a:avLst/>
          </a:prstGeom>
          <a:noFill/>
          <a:ln w="0">
            <a:noFill/>
          </a:ln>
        </p:spPr>
        <p:txBody>
          <a:bodyPr lIns="67680" rIns="67680" tIns="33840" bIns="33840" anchor="t">
            <a:noAutofit/>
          </a:bodyPr>
          <a:lstStyle>
            <a:lvl1pPr indent="0">
              <a:lnSpc>
                <a:spcPct val="100000"/>
              </a:lnSpc>
              <a:buNone/>
              <a:tabLst>
                <a:tab algn="l" pos="0"/>
              </a:tabLst>
              <a:defRPr b="1" lang="en" sz="900" strike="noStrike" u="none">
                <a:solidFill>
                  <a:schemeClr val="dk1"/>
                </a:solidFill>
                <a:uFillTx/>
                <a:latin typeface="Calibri"/>
                <a:ea typeface="Calibri"/>
              </a:defRPr>
            </a:lvl1pPr>
          </a:lstStyle>
          <a:p>
            <a:pPr indent="0">
              <a:lnSpc>
                <a:spcPct val="100000"/>
              </a:lnSpc>
              <a:buNone/>
              <a:tabLst>
                <a:tab algn="l" pos="0"/>
              </a:tabLst>
            </a:pPr>
            <a:r>
              <a:rPr b="1" lang="en" sz="900" strike="noStrike" u="none">
                <a:solidFill>
                  <a:schemeClr val="dk1"/>
                </a:solidFill>
                <a:uFillTx/>
                <a:latin typeface="Calibri"/>
                <a:ea typeface="Calibri"/>
              </a:rPr>
              <a:t>16/12/2024</a:t>
            </a:r>
            <a:endParaRPr b="0" lang="en-IN" sz="900" strike="noStrike" u="none">
              <a:solidFill>
                <a:srgbClr val="000000"/>
              </a:solidFill>
              <a:uFillTx/>
              <a:latin typeface="Times New Roman"/>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5" name="PlaceHolder 1"/>
          <p:cNvSpPr>
            <a:spLocks noGrp="1"/>
          </p:cNvSpPr>
          <p:nvPr>
            <p:ph type="title"/>
          </p:nvPr>
        </p:nvSpPr>
        <p:spPr>
          <a:xfrm>
            <a:off x="822960" y="478440"/>
            <a:ext cx="7539480" cy="522720"/>
          </a:xfrm>
          <a:prstGeom prst="rect">
            <a:avLst/>
          </a:prstGeom>
          <a:noFill/>
          <a:ln w="0">
            <a:noFill/>
          </a:ln>
        </p:spPr>
        <p:txBody>
          <a:bodyPr lIns="67680" rIns="67680" tIns="33840" bIns="33840" anchor="t">
            <a:noAutofit/>
          </a:bodyPr>
          <a:p>
            <a:pPr indent="0">
              <a:lnSpc>
                <a:spcPct val="85000"/>
              </a:lnSpc>
              <a:buNone/>
              <a:tabLst>
                <a:tab algn="l" pos="0"/>
              </a:tabLst>
            </a:pPr>
            <a:r>
              <a:rPr b="0" lang="en" sz="3600" strike="noStrike" u="none">
                <a:solidFill>
                  <a:srgbClr val="3f3f3f"/>
                </a:solidFill>
                <a:uFillTx/>
                <a:latin typeface="Calibri"/>
                <a:ea typeface="Calibri"/>
              </a:rPr>
              <a:t>Challenges encountered</a:t>
            </a:r>
            <a:endParaRPr b="0" lang="en-IN" sz="3600" strike="noStrike" u="none">
              <a:solidFill>
                <a:srgbClr val="000000"/>
              </a:solidFill>
              <a:uFillTx/>
              <a:latin typeface="Arial"/>
            </a:endParaRPr>
          </a:p>
        </p:txBody>
      </p:sp>
      <p:graphicFrame>
        <p:nvGraphicFramePr>
          <p:cNvPr id="606" name="Google Shape;300;p41"/>
          <p:cNvGraphicFramePr/>
          <p:nvPr/>
        </p:nvGraphicFramePr>
        <p:xfrm>
          <a:off x="941760" y="1509120"/>
          <a:ext cx="7423920" cy="2520360"/>
        </p:xfrm>
        <a:graphic>
          <a:graphicData uri="http://schemas.openxmlformats.org/drawingml/2006/table">
            <a:tbl>
              <a:tblPr/>
              <a:tblGrid>
                <a:gridCol w="1983960"/>
                <a:gridCol w="5440320"/>
              </a:tblGrid>
              <a:tr h="266040">
                <a:tc gridSpan="2">
                  <a:txBody>
                    <a:bodyPr lIns="68400" rIns="68400" anchor="t">
                      <a:noAutofit/>
                    </a:bodyPr>
                    <a:p>
                      <a:pPr algn="ctr">
                        <a:lnSpc>
                          <a:spcPct val="100000"/>
                        </a:lnSpc>
                        <a:tabLst>
                          <a:tab algn="l" pos="0"/>
                        </a:tabLst>
                      </a:pPr>
                      <a:r>
                        <a:rPr b="1" lang="en" sz="1400" strike="noStrike" u="none">
                          <a:solidFill>
                            <a:schemeClr val="lt1"/>
                          </a:solidFill>
                          <a:uFillTx/>
                          <a:latin typeface="Calibri"/>
                          <a:ea typeface="Calibri"/>
                        </a:rPr>
                        <a:t>CHALLENGES</a:t>
                      </a:r>
                      <a:endParaRPr b="0" lang="en-IN" sz="1400" strike="noStrike" u="none">
                        <a:solidFill>
                          <a:srgbClr val="ffffff"/>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3"/>
                    </a:solidFill>
                  </a:tcPr>
                </a:tc>
                <a:tc hMerge="1">
                  <a:txBody>
                    <a:bodyPr lIns="90000" rIns="90000" tIns="45000" bIns="45000" anchor="t">
                      <a:noAutofit/>
                    </a:bodyPr>
                    <a:p>
                      <a:endParaRPr b="0" lang="en-IN" sz="1800" strike="noStrike" u="none">
                        <a:solidFill>
                          <a:srgbClr val="000000"/>
                        </a:solidFill>
                        <a:uFillTx/>
                        <a:latin typeface="Arial"/>
                      </a:endParaRPr>
                    </a:p>
                  </a:txBody>
                  <a:tcPr anchor="t" marL="90000" marR="90000">
                    <a:lnL>
                      <a:noFill/>
                    </a:lnL>
                    <a:lnR>
                      <a:noFill/>
                    </a:lnR>
                    <a:lnT>
                      <a:noFill/>
                    </a:lnT>
                    <a:lnB>
                      <a:noFill/>
                    </a:lnB>
                    <a:solidFill>
                      <a:srgbClr val="729fcf"/>
                    </a:solidFill>
                  </a:tcPr>
                </a:tc>
              </a:tr>
              <a:tr h="318600">
                <a:tc>
                  <a:txBody>
                    <a:bodyPr lIns="68400" rIns="68400" anchor="ctr">
                      <a:noAutofit/>
                    </a:bodyPr>
                    <a:p>
                      <a:pPr algn="ctr">
                        <a:lnSpc>
                          <a:spcPct val="100000"/>
                        </a:lnSpc>
                        <a:tabLst>
                          <a:tab algn="l" pos="0"/>
                        </a:tabLst>
                      </a:pPr>
                      <a:r>
                        <a:rPr b="1" lang="en" sz="1400" strike="noStrike" u="none">
                          <a:solidFill>
                            <a:schemeClr val="dk1"/>
                          </a:solidFill>
                          <a:uFillTx/>
                          <a:latin typeface="Calibri"/>
                          <a:ea typeface="Calibri"/>
                        </a:rPr>
                        <a:t>Challenge w.r.t</a:t>
                      </a:r>
                      <a:endParaRPr b="0" lang="en-IN" sz="14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d8d0cd"/>
                    </a:solidFill>
                  </a:tcPr>
                </a:tc>
                <a:tc>
                  <a:txBody>
                    <a:bodyPr lIns="68400" rIns="68400" anchor="ctr">
                      <a:noAutofit/>
                    </a:bodyPr>
                    <a:p>
                      <a:pPr algn="ctr">
                        <a:lnSpc>
                          <a:spcPct val="100000"/>
                        </a:lnSpc>
                        <a:tabLst>
                          <a:tab algn="l" pos="0"/>
                        </a:tabLst>
                      </a:pPr>
                      <a:r>
                        <a:rPr b="1" lang="en" sz="1400" strike="noStrike" u="none">
                          <a:solidFill>
                            <a:schemeClr val="dk1"/>
                          </a:solidFill>
                          <a:uFillTx/>
                          <a:latin typeface="Calibri"/>
                          <a:ea typeface="Calibri"/>
                        </a:rPr>
                        <a:t>Description &amp; how it was handled</a:t>
                      </a:r>
                      <a:endParaRPr b="0" lang="en-IN" sz="14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d8d0cd"/>
                    </a:solidFill>
                  </a:tcPr>
                </a:tc>
              </a:tr>
              <a:tr h="676440">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Project Work</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ede9e8"/>
                    </a:solidFill>
                  </a:tcPr>
                </a:tc>
                <a:tc>
                  <a:txBody>
                    <a:bodyPr lIns="68400" rIns="68400" anchor="t">
                      <a:noAutofit/>
                    </a:bodyPr>
                    <a:p>
                      <a:pPr defTabSz="914400">
                        <a:lnSpc>
                          <a:spcPct val="100000"/>
                        </a:lnSpc>
                      </a:pPr>
                      <a:r>
                        <a:rPr b="0" lang="en-US" sz="1400" strike="noStrike" u="none">
                          <a:solidFill>
                            <a:schemeClr val="dk1"/>
                          </a:solidFill>
                          <a:uFillTx/>
                          <a:latin typeface="Calibri"/>
                          <a:ea typeface="Times New Roman"/>
                        </a:rPr>
                        <a:t>We explored videos and research papers on blockchain and sought guidance from a senior to understand the concept better.</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ede9e8"/>
                    </a:solidFill>
                  </a:tcPr>
                </a:tc>
              </a:tr>
              <a:tr h="318600">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Problem Formation</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d8d0cd"/>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Initially, the focus was on software projects. Later, hardware was decided to be integrated. This shift in focus introduced challenges in narrowing down the problem and aligning the hardware and software components</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d8d0cd"/>
                    </a:solidFill>
                  </a:tcPr>
                </a:tc>
              </a:tr>
              <a:tr h="318600">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Data Sets</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ede9e8"/>
                    </a:solidFill>
                  </a:tcPr>
                </a:tc>
                <a:tc>
                  <a:txBody>
                    <a:bodyPr lIns="68400" rIns="68400" anchor="t">
                      <a:noAutofit/>
                    </a:bodyPr>
                    <a:p>
                      <a:pPr algn="just">
                        <a:lnSpc>
                          <a:spcPct val="100000"/>
                        </a:lnSpc>
                        <a:tabLst>
                          <a:tab algn="l" pos="0"/>
                        </a:tabLst>
                      </a:pPr>
                      <a:r>
                        <a:rPr b="0" lang="en" sz="1400" strike="noStrike" u="none">
                          <a:solidFill>
                            <a:schemeClr val="dk1"/>
                          </a:solidFill>
                          <a:uFillTx/>
                          <a:latin typeface="Calibri"/>
                          <a:ea typeface="Times New Roman"/>
                        </a:rPr>
                        <a:t>Requirement of a large and diverse dataset of plant images with varied lighting and background conditions. Therefore the model faced challenges in detecting certain diseases accurately.</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ede9e8"/>
                    </a:solidFill>
                  </a:tcPr>
                </a:tc>
              </a:tr>
            </a:tbl>
          </a:graphicData>
        </a:graphic>
      </p:graphicFrame>
      <p:sp>
        <p:nvSpPr>
          <p:cNvPr id="607" name="PlaceHolder 2"/>
          <p:cNvSpPr>
            <a:spLocks noGrp="1"/>
          </p:cNvSpPr>
          <p:nvPr>
            <p:ph type="ftr" idx="216"/>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1" lang="en" sz="900" strike="noStrike" u="none">
                <a:solidFill>
                  <a:schemeClr val="dk1"/>
                </a:solidFill>
                <a:uFillTx/>
                <a:latin typeface="Calibri"/>
                <a:ea typeface="Calibri"/>
              </a:defRPr>
            </a:lvl1pPr>
          </a:lstStyle>
          <a:p>
            <a:pPr indent="0" algn="ctr">
              <a:lnSpc>
                <a:spcPct val="100000"/>
              </a:lnSpc>
              <a:buNone/>
              <a:tabLst>
                <a:tab algn="l" pos="0"/>
              </a:tabLst>
            </a:pPr>
            <a:r>
              <a:rPr b="1" lang="en" sz="900" strike="noStrike" u="none">
                <a:solidFill>
                  <a:schemeClr val="dk1"/>
                </a:solidFill>
                <a:uFillTx/>
                <a:latin typeface="Calibri"/>
                <a:ea typeface="Calibri"/>
              </a:rPr>
              <a:t>DEPARTMENT OF INFORMATION SCIENCE &amp; ENGINEERING, ADYAR, MANGALURU</a:t>
            </a:r>
            <a:endParaRPr b="0" lang="en-IN" sz="900" strike="noStrike" u="none">
              <a:solidFill>
                <a:srgbClr val="000000"/>
              </a:solidFill>
              <a:uFillTx/>
              <a:latin typeface="Times New Roman"/>
            </a:endParaRPr>
          </a:p>
        </p:txBody>
      </p:sp>
      <p:sp>
        <p:nvSpPr>
          <p:cNvPr id="608" name="PlaceHolder 3"/>
          <p:cNvSpPr>
            <a:spLocks noGrp="1"/>
          </p:cNvSpPr>
          <p:nvPr>
            <p:ph type="sldNum" idx="217"/>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23217267-81EC-4731-8D6C-EAA5D91D968A}"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609" name="PlaceHolder 4"/>
          <p:cNvSpPr>
            <a:spLocks noGrp="1"/>
          </p:cNvSpPr>
          <p:nvPr>
            <p:ph type="dt" idx="218"/>
          </p:nvPr>
        </p:nvSpPr>
        <p:spPr>
          <a:xfrm>
            <a:off x="0" y="4844880"/>
            <a:ext cx="730440" cy="269640"/>
          </a:xfrm>
          <a:prstGeom prst="rect">
            <a:avLst/>
          </a:prstGeom>
          <a:noFill/>
          <a:ln w="0">
            <a:noFill/>
          </a:ln>
        </p:spPr>
        <p:txBody>
          <a:bodyPr lIns="67680" rIns="67680" tIns="33840" bIns="33840" anchor="t">
            <a:noAutofit/>
          </a:bodyPr>
          <a:lstStyle>
            <a:lvl1pPr indent="0">
              <a:lnSpc>
                <a:spcPct val="100000"/>
              </a:lnSpc>
              <a:buNone/>
              <a:tabLst>
                <a:tab algn="l" pos="0"/>
              </a:tabLst>
              <a:defRPr b="1" lang="en" sz="900" strike="noStrike" u="none">
                <a:solidFill>
                  <a:schemeClr val="dk1"/>
                </a:solidFill>
                <a:uFillTx/>
                <a:latin typeface="Calibri"/>
                <a:ea typeface="Calibri"/>
              </a:defRPr>
            </a:lvl1pPr>
          </a:lstStyle>
          <a:p>
            <a:pPr indent="0">
              <a:lnSpc>
                <a:spcPct val="100000"/>
              </a:lnSpc>
              <a:buNone/>
              <a:tabLst>
                <a:tab algn="l" pos="0"/>
              </a:tabLst>
            </a:pPr>
            <a:r>
              <a:rPr b="1" lang="en" sz="900" strike="noStrike" u="none">
                <a:solidFill>
                  <a:schemeClr val="dk1"/>
                </a:solidFill>
                <a:uFillTx/>
                <a:latin typeface="Calibri"/>
                <a:ea typeface="Calibri"/>
              </a:rPr>
              <a:t>16/12/2024</a:t>
            </a:r>
            <a:endParaRPr b="0" lang="en-IN" sz="900" strike="noStrike" u="none">
              <a:solidFill>
                <a:srgbClr val="000000"/>
              </a:solidFill>
              <a:uFillTx/>
              <a:latin typeface="Times New Roman"/>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610" name="Google Shape;308;p42"/>
          <p:cNvGraphicFramePr/>
          <p:nvPr/>
        </p:nvGraphicFramePr>
        <p:xfrm>
          <a:off x="822600" y="1537200"/>
          <a:ext cx="7542720" cy="2061000"/>
        </p:xfrm>
        <a:graphic>
          <a:graphicData uri="http://schemas.openxmlformats.org/drawingml/2006/table">
            <a:tbl>
              <a:tblPr/>
              <a:tblGrid>
                <a:gridCol w="2620800"/>
                <a:gridCol w="4922280"/>
              </a:tblGrid>
              <a:tr h="277920">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Design &amp; Implementation</a:t>
                      </a:r>
                      <a:endParaRPr b="0" lang="en-IN" sz="1400" strike="noStrike" u="none">
                        <a:solidFill>
                          <a:srgbClr val="000000"/>
                        </a:solidFill>
                        <a:uFillTx/>
                        <a:latin typeface="Arial"/>
                      </a:endParaRPr>
                    </a:p>
                    <a:p>
                      <a:pPr>
                        <a:lnSpc>
                          <a:spcPct val="100000"/>
                        </a:lnSpc>
                        <a:tabLst>
                          <a:tab algn="l" pos="0"/>
                        </a:tabLst>
                      </a:pP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d8d0cd"/>
                    </a:solidFill>
                  </a:tcPr>
                </a:tc>
                <a:tc>
                  <a:txBody>
                    <a:bodyPr lIns="68400" rIns="68400" anchor="t">
                      <a:noAutofit/>
                    </a:bodyPr>
                    <a:p>
                      <a:pPr algn="just">
                        <a:lnSpc>
                          <a:spcPct val="100000"/>
                        </a:lnSpc>
                        <a:tabLst>
                          <a:tab algn="l" pos="0"/>
                        </a:tabLst>
                      </a:pPr>
                      <a:r>
                        <a:rPr b="0" lang="en" sz="1400" strike="noStrike" u="none">
                          <a:solidFill>
                            <a:schemeClr val="dk1"/>
                          </a:solidFill>
                          <a:uFillTx/>
                          <a:latin typeface="Calibri"/>
                          <a:ea typeface="Times New Roman"/>
                        </a:rPr>
                        <a:t>Designing a fully automated greenhouse and combining hardware with software required careful calibration to ensure seamless communication between the two.</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d8d0cd"/>
                    </a:solidFill>
                  </a:tcPr>
                </a:tc>
              </a:tr>
              <a:tr h="277920">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Time management</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ede9e8"/>
                    </a:solidFill>
                  </a:tcPr>
                </a:tc>
                <a:tc>
                  <a:txBody>
                    <a:bodyPr lIns="68400" rIns="68400" anchor="t">
                      <a:noAutofit/>
                    </a:bodyPr>
                    <a:p>
                      <a:pPr algn="just">
                        <a:lnSpc>
                          <a:spcPct val="100000"/>
                        </a:lnSpc>
                        <a:tabLst>
                          <a:tab algn="l" pos="0"/>
                        </a:tabLst>
                      </a:pPr>
                      <a:r>
                        <a:rPr b="0" lang="en" sz="1400" strike="noStrike" u="none">
                          <a:solidFill>
                            <a:schemeClr val="dk1"/>
                          </a:solidFill>
                          <a:uFillTx/>
                          <a:latin typeface="Calibri"/>
                          <a:ea typeface="Times New Roman"/>
                        </a:rPr>
                        <a:t>Training the CNN model and testing the integrated system for real-time disease detection and environmental control took longer time.</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ede9e8"/>
                    </a:solidFill>
                  </a:tcPr>
                </a:tc>
              </a:tr>
              <a:tr h="277920">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Results</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d8d0cd"/>
                    </a:solidFill>
                  </a:tcPr>
                </a:tc>
                <a:tc>
                  <a:txBody>
                    <a:bodyPr lIns="68400" rIns="68400" anchor="t">
                      <a:noAutofit/>
                    </a:bodyPr>
                    <a:p>
                      <a:pPr algn="just">
                        <a:lnSpc>
                          <a:spcPct val="100000"/>
                        </a:lnSpc>
                        <a:tabLst>
                          <a:tab algn="l" pos="0"/>
                        </a:tabLst>
                      </a:pPr>
                      <a:r>
                        <a:rPr b="0" lang="en" sz="1400" strike="noStrike" u="none">
                          <a:solidFill>
                            <a:schemeClr val="dk1"/>
                          </a:solidFill>
                          <a:uFillTx/>
                          <a:latin typeface="Calibri"/>
                          <a:ea typeface="Times New Roman"/>
                        </a:rPr>
                        <a:t>The model faced challenges in detecting certain diseases accurately. Integrating the IoT sensors with the machine learning model was complex. Limited computational resources led to longer model training times.</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d8d0cd"/>
                    </a:solidFill>
                  </a:tcPr>
                </a:tc>
              </a:tr>
            </a:tbl>
          </a:graphicData>
        </a:graphic>
      </p:graphicFrame>
      <p:sp>
        <p:nvSpPr>
          <p:cNvPr id="611" name="PlaceHolder 1"/>
          <p:cNvSpPr>
            <a:spLocks noGrp="1"/>
          </p:cNvSpPr>
          <p:nvPr>
            <p:ph type="ftr" idx="219"/>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1" lang="en" sz="900" strike="noStrike" u="none">
                <a:solidFill>
                  <a:schemeClr val="dk1"/>
                </a:solidFill>
                <a:uFillTx/>
                <a:latin typeface="Calibri"/>
                <a:ea typeface="Calibri"/>
              </a:defRPr>
            </a:lvl1pPr>
          </a:lstStyle>
          <a:p>
            <a:pPr indent="0" algn="ctr">
              <a:lnSpc>
                <a:spcPct val="100000"/>
              </a:lnSpc>
              <a:buNone/>
              <a:tabLst>
                <a:tab algn="l" pos="0"/>
              </a:tabLst>
            </a:pPr>
            <a:r>
              <a:rPr b="1" lang="en" sz="900" strike="noStrike" u="none">
                <a:solidFill>
                  <a:schemeClr val="dk1"/>
                </a:solidFill>
                <a:uFillTx/>
                <a:latin typeface="Calibri"/>
                <a:ea typeface="Calibri"/>
              </a:rPr>
              <a:t>DEPARTMENT OF INFORMATION SCIENCE &amp; ENGINEERING, ADYAR, MANGALURU</a:t>
            </a:r>
            <a:endParaRPr b="0" lang="en-IN" sz="900" strike="noStrike" u="none">
              <a:solidFill>
                <a:srgbClr val="000000"/>
              </a:solidFill>
              <a:uFillTx/>
              <a:latin typeface="Times New Roman"/>
            </a:endParaRPr>
          </a:p>
        </p:txBody>
      </p:sp>
      <p:sp>
        <p:nvSpPr>
          <p:cNvPr id="612" name="PlaceHolder 2"/>
          <p:cNvSpPr>
            <a:spLocks noGrp="1"/>
          </p:cNvSpPr>
          <p:nvPr>
            <p:ph type="sldNum" idx="220"/>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A35221EE-BDFB-40E1-AD08-0A1EF051534D}"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613" name="PlaceHolder 3"/>
          <p:cNvSpPr>
            <a:spLocks noGrp="1"/>
          </p:cNvSpPr>
          <p:nvPr>
            <p:ph type="dt" idx="221"/>
          </p:nvPr>
        </p:nvSpPr>
        <p:spPr>
          <a:xfrm>
            <a:off x="0" y="4844880"/>
            <a:ext cx="730440" cy="269640"/>
          </a:xfrm>
          <a:prstGeom prst="rect">
            <a:avLst/>
          </a:prstGeom>
          <a:noFill/>
          <a:ln w="0">
            <a:noFill/>
          </a:ln>
        </p:spPr>
        <p:txBody>
          <a:bodyPr lIns="67680" rIns="67680" tIns="33840" bIns="33840" anchor="t">
            <a:noAutofit/>
          </a:bodyPr>
          <a:lstStyle>
            <a:lvl1pPr indent="0">
              <a:lnSpc>
                <a:spcPct val="100000"/>
              </a:lnSpc>
              <a:buNone/>
              <a:tabLst>
                <a:tab algn="l" pos="0"/>
              </a:tabLst>
              <a:defRPr b="1" lang="en" sz="900" strike="noStrike" u="none">
                <a:solidFill>
                  <a:schemeClr val="dk1"/>
                </a:solidFill>
                <a:uFillTx/>
                <a:latin typeface="Calibri"/>
                <a:ea typeface="Calibri"/>
              </a:defRPr>
            </a:lvl1pPr>
          </a:lstStyle>
          <a:p>
            <a:pPr indent="0">
              <a:lnSpc>
                <a:spcPct val="100000"/>
              </a:lnSpc>
              <a:buNone/>
              <a:tabLst>
                <a:tab algn="l" pos="0"/>
              </a:tabLst>
            </a:pPr>
            <a:r>
              <a:rPr b="1" lang="en" sz="900" strike="noStrike" u="none">
                <a:solidFill>
                  <a:schemeClr val="dk1"/>
                </a:solidFill>
                <a:uFillTx/>
                <a:latin typeface="Calibri"/>
                <a:ea typeface="Calibri"/>
              </a:rPr>
              <a:t>16/12/2024</a:t>
            </a:r>
            <a:endParaRPr b="0" lang="en-IN" sz="900" strike="noStrike" u="none">
              <a:solidFill>
                <a:srgbClr val="000000"/>
              </a:solidFill>
              <a:uFillTx/>
              <a:latin typeface="Times New Roman"/>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4" name="PlaceHolder 1"/>
          <p:cNvSpPr>
            <a:spLocks noGrp="1"/>
          </p:cNvSpPr>
          <p:nvPr>
            <p:ph type="title"/>
          </p:nvPr>
        </p:nvSpPr>
        <p:spPr>
          <a:xfrm>
            <a:off x="822960" y="478440"/>
            <a:ext cx="7539480" cy="522720"/>
          </a:xfrm>
          <a:prstGeom prst="rect">
            <a:avLst/>
          </a:prstGeom>
          <a:noFill/>
          <a:ln w="0">
            <a:noFill/>
          </a:ln>
        </p:spPr>
        <p:txBody>
          <a:bodyPr lIns="67680" rIns="67680" tIns="33840" bIns="33840" anchor="t">
            <a:noAutofit/>
          </a:bodyPr>
          <a:p>
            <a:pPr indent="0">
              <a:lnSpc>
                <a:spcPct val="85000"/>
              </a:lnSpc>
              <a:buNone/>
              <a:tabLst>
                <a:tab algn="l" pos="0"/>
              </a:tabLst>
            </a:pPr>
            <a:r>
              <a:rPr b="0" lang="en" sz="3600" strike="noStrike" u="none">
                <a:solidFill>
                  <a:srgbClr val="3f3f3f"/>
                </a:solidFill>
                <a:uFillTx/>
                <a:latin typeface="Calibri"/>
                <a:ea typeface="Calibri"/>
              </a:rPr>
              <a:t>Future Scope</a:t>
            </a:r>
            <a:endParaRPr b="0" lang="en-IN" sz="3600" strike="noStrike" u="none">
              <a:solidFill>
                <a:srgbClr val="000000"/>
              </a:solidFill>
              <a:uFillTx/>
              <a:latin typeface="Arial"/>
            </a:endParaRPr>
          </a:p>
        </p:txBody>
      </p:sp>
      <p:sp>
        <p:nvSpPr>
          <p:cNvPr id="615" name="Google Shape;317;p 1"/>
          <p:cNvSpPr/>
          <p:nvPr/>
        </p:nvSpPr>
        <p:spPr>
          <a:xfrm>
            <a:off x="822960" y="1373400"/>
            <a:ext cx="7539480" cy="3808440"/>
          </a:xfrm>
          <a:prstGeom prst="rect">
            <a:avLst/>
          </a:prstGeom>
          <a:noFill/>
          <a:ln w="0">
            <a:noFill/>
          </a:ln>
        </p:spPr>
        <p:style>
          <a:lnRef idx="0"/>
          <a:fillRef idx="0"/>
          <a:effectRef idx="0"/>
          <a:fontRef idx="minor"/>
        </p:style>
        <p:txBody>
          <a:bodyPr lIns="67680" rIns="67680" tIns="33840" bIns="33840" anchor="t">
            <a:noAutofit/>
          </a:bodyPr>
          <a:p>
            <a:pPr marL="254160" indent="-254160" algn="just">
              <a:lnSpc>
                <a:spcPct val="107000"/>
              </a:lnSpc>
              <a:buClr>
                <a:srgbClr val="000000"/>
              </a:buClr>
              <a:buFont typeface="Calibri"/>
              <a:buAutoNum type="arabicPeriod"/>
            </a:pPr>
            <a:r>
              <a:rPr b="1" lang="en" sz="1400" strike="noStrike" u="none">
                <a:solidFill>
                  <a:schemeClr val="dk1"/>
                </a:solidFill>
                <a:uFillTx/>
                <a:latin typeface="Calibri"/>
                <a:ea typeface="Times New Roman"/>
              </a:rPr>
              <a:t>Enhanced Precision:</a:t>
            </a:r>
            <a:r>
              <a:rPr b="0" lang="en" sz="1400" strike="noStrike" u="none">
                <a:solidFill>
                  <a:schemeClr val="dk1"/>
                </a:solidFill>
                <a:uFillTx/>
                <a:latin typeface="Calibri"/>
                <a:ea typeface="Times New Roman"/>
              </a:rPr>
              <a:t> Incorporation of advanced AI models for higher accuracy in disease detection.</a:t>
            </a:r>
            <a:r>
              <a:rPr b="0" lang="en" sz="1400" strike="noStrike" u="none">
                <a:solidFill>
                  <a:schemeClr val="dk1"/>
                </a:solidFill>
                <a:uFillTx/>
                <a:latin typeface="Calibri"/>
                <a:ea typeface="Calibri"/>
              </a:rPr>
              <a:t> </a:t>
            </a:r>
            <a:r>
              <a:rPr b="0" lang="en" sz="1400" strike="noStrike" u="none">
                <a:solidFill>
                  <a:schemeClr val="dk1"/>
                </a:solidFill>
                <a:uFillTx/>
                <a:latin typeface="Calibri"/>
                <a:ea typeface="Times New Roman"/>
              </a:rPr>
              <a:t>Integration of multi-spectral imaging for detecting invisible signs of stress.</a:t>
            </a:r>
            <a:endParaRPr b="0" lang="en-IN" sz="1400" strike="noStrike" u="none">
              <a:solidFill>
                <a:srgbClr val="000000"/>
              </a:solidFill>
              <a:uFillTx/>
              <a:latin typeface="Arial"/>
            </a:endParaRPr>
          </a:p>
          <a:p>
            <a:pPr marL="254160" indent="-254160" algn="just">
              <a:lnSpc>
                <a:spcPct val="107000"/>
              </a:lnSpc>
              <a:spcBef>
                <a:spcPts val="601"/>
              </a:spcBef>
              <a:buClr>
                <a:srgbClr val="000000"/>
              </a:buClr>
              <a:buFont typeface="Calibri"/>
              <a:buAutoNum type="arabicPeriod"/>
            </a:pPr>
            <a:r>
              <a:rPr b="1" lang="en" sz="1400" strike="noStrike" u="none">
                <a:solidFill>
                  <a:schemeClr val="dk1"/>
                </a:solidFill>
                <a:uFillTx/>
                <a:latin typeface="Calibri"/>
                <a:ea typeface="Times New Roman"/>
              </a:rPr>
              <a:t>Real-time Monitoring: </a:t>
            </a:r>
            <a:r>
              <a:rPr b="0" lang="en" sz="1400" strike="noStrike" u="none">
                <a:solidFill>
                  <a:schemeClr val="dk1"/>
                </a:solidFill>
                <a:uFillTx/>
                <a:latin typeface="Calibri"/>
                <a:ea typeface="Times New Roman"/>
              </a:rPr>
              <a:t>Automated real-time disease alerts using IoT-enabled sensors and continuous analysis for faster response to environmental changes.</a:t>
            </a:r>
            <a:endParaRPr b="0" lang="en-IN" sz="1400" strike="noStrike" u="none">
              <a:solidFill>
                <a:srgbClr val="000000"/>
              </a:solidFill>
              <a:uFillTx/>
              <a:latin typeface="Arial"/>
            </a:endParaRPr>
          </a:p>
          <a:p>
            <a:pPr marL="254160" indent="-254160" algn="just">
              <a:lnSpc>
                <a:spcPct val="107000"/>
              </a:lnSpc>
              <a:spcBef>
                <a:spcPts val="601"/>
              </a:spcBef>
              <a:buClr>
                <a:srgbClr val="000000"/>
              </a:buClr>
              <a:buFont typeface="Calibri"/>
              <a:buAutoNum type="arabicPeriod"/>
            </a:pPr>
            <a:r>
              <a:rPr b="1" lang="en" sz="1400" strike="noStrike" u="none">
                <a:solidFill>
                  <a:schemeClr val="dk1"/>
                </a:solidFill>
                <a:uFillTx/>
                <a:latin typeface="Calibri"/>
                <a:ea typeface="Times New Roman"/>
              </a:rPr>
              <a:t>Scalability:</a:t>
            </a:r>
            <a:r>
              <a:rPr b="0" lang="en" sz="1400" strike="noStrike" u="none">
                <a:solidFill>
                  <a:schemeClr val="dk1"/>
                </a:solidFill>
                <a:uFillTx/>
                <a:latin typeface="Calibri"/>
                <a:ea typeface="Times New Roman"/>
              </a:rPr>
              <a:t> Adaptation to detect multiple crop diseases across different plants. Customizable for various climatic conditions and geographies.</a:t>
            </a:r>
            <a:endParaRPr b="0" lang="en-IN" sz="1400" strike="noStrike" u="none">
              <a:solidFill>
                <a:srgbClr val="000000"/>
              </a:solidFill>
              <a:uFillTx/>
              <a:latin typeface="Arial"/>
            </a:endParaRPr>
          </a:p>
          <a:p>
            <a:pPr marL="254160" indent="-254160" algn="just">
              <a:lnSpc>
                <a:spcPct val="107000"/>
              </a:lnSpc>
              <a:spcBef>
                <a:spcPts val="601"/>
              </a:spcBef>
              <a:buClr>
                <a:srgbClr val="000000"/>
              </a:buClr>
              <a:buFont typeface="Calibri"/>
              <a:buAutoNum type="arabicPeriod"/>
            </a:pPr>
            <a:r>
              <a:rPr b="1" lang="en" sz="1400" strike="noStrike" u="none">
                <a:solidFill>
                  <a:schemeClr val="dk1"/>
                </a:solidFill>
                <a:uFillTx/>
                <a:latin typeface="Calibri"/>
                <a:ea typeface="Times New Roman"/>
              </a:rPr>
              <a:t>Sustainable Practices: </a:t>
            </a:r>
            <a:r>
              <a:rPr b="0" lang="en" sz="1400" strike="noStrike" u="none">
                <a:solidFill>
                  <a:schemeClr val="dk1"/>
                </a:solidFill>
                <a:uFillTx/>
                <a:latin typeface="Calibri"/>
                <a:ea typeface="Times New Roman"/>
              </a:rPr>
              <a:t>Reduced dependency on chemical pesticides through targeted interventions and Improved crop yield and reduced losses.</a:t>
            </a:r>
            <a:endParaRPr b="0" lang="en-IN" sz="1400" strike="noStrike" u="none">
              <a:solidFill>
                <a:srgbClr val="000000"/>
              </a:solidFill>
              <a:uFillTx/>
              <a:latin typeface="Arial"/>
            </a:endParaRPr>
          </a:p>
          <a:p>
            <a:pPr marL="254160" indent="-254160" algn="just">
              <a:lnSpc>
                <a:spcPct val="107000"/>
              </a:lnSpc>
              <a:spcBef>
                <a:spcPts val="601"/>
              </a:spcBef>
              <a:buClr>
                <a:srgbClr val="000000"/>
              </a:buClr>
              <a:buFont typeface="Calibri"/>
              <a:buAutoNum type="arabicPeriod"/>
            </a:pPr>
            <a:r>
              <a:rPr b="1" lang="en" sz="1400" strike="noStrike" u="none">
                <a:solidFill>
                  <a:schemeClr val="dk1"/>
                </a:solidFill>
                <a:uFillTx/>
                <a:latin typeface="Calibri"/>
                <a:ea typeface="Times New Roman"/>
              </a:rPr>
              <a:t>Automation Integration:  </a:t>
            </a:r>
            <a:r>
              <a:rPr b="0" lang="en" sz="1400" strike="noStrike" u="none">
                <a:solidFill>
                  <a:schemeClr val="dk1"/>
                </a:solidFill>
                <a:uFillTx/>
                <a:latin typeface="Calibri"/>
                <a:ea typeface="Times New Roman"/>
              </a:rPr>
              <a:t>Automated spraying systems for disease-affected plants. Drones for remote monitoring of large-scale greenhouses.</a:t>
            </a:r>
            <a:endParaRPr b="0" lang="en-IN" sz="1400" strike="noStrike" u="none">
              <a:solidFill>
                <a:srgbClr val="000000"/>
              </a:solidFill>
              <a:uFillTx/>
              <a:latin typeface="Arial"/>
            </a:endParaRPr>
          </a:p>
          <a:p>
            <a:pPr marL="254160" indent="-254160" algn="just">
              <a:lnSpc>
                <a:spcPct val="107000"/>
              </a:lnSpc>
              <a:spcBef>
                <a:spcPts val="601"/>
              </a:spcBef>
              <a:buClr>
                <a:srgbClr val="000000"/>
              </a:buClr>
              <a:buFont typeface="Calibri"/>
              <a:buAutoNum type="arabicPeriod"/>
            </a:pPr>
            <a:r>
              <a:rPr b="1" lang="en" sz="1400" strike="noStrike" u="none">
                <a:solidFill>
                  <a:schemeClr val="dk1"/>
                </a:solidFill>
                <a:uFillTx/>
                <a:latin typeface="Calibri"/>
                <a:ea typeface="Times New Roman"/>
              </a:rPr>
              <a:t>Data Utilization:  </a:t>
            </a:r>
            <a:r>
              <a:rPr b="0" lang="en" sz="1400" strike="noStrike" u="none">
                <a:solidFill>
                  <a:schemeClr val="dk1"/>
                </a:solidFill>
                <a:uFillTx/>
                <a:latin typeface="Calibri"/>
                <a:ea typeface="Times New Roman"/>
              </a:rPr>
              <a:t>Use of collected data for predictive analytics. Training AI models with diverse datasets for robust performance.</a:t>
            </a:r>
            <a:endParaRPr b="0" lang="en-IN" sz="1400" strike="noStrike" u="none">
              <a:solidFill>
                <a:srgbClr val="000000"/>
              </a:solidFill>
              <a:uFillTx/>
              <a:latin typeface="Arial"/>
            </a:endParaRPr>
          </a:p>
          <a:p>
            <a:pPr>
              <a:lnSpc>
                <a:spcPct val="107000"/>
              </a:lnSpc>
              <a:spcBef>
                <a:spcPts val="601"/>
              </a:spcBef>
              <a:tabLst>
                <a:tab algn="l" pos="0"/>
              </a:tabLst>
            </a:pPr>
            <a:endParaRPr b="0" lang="en-IN" sz="1400" strike="noStrike" u="none">
              <a:solidFill>
                <a:srgbClr val="000000"/>
              </a:solidFill>
              <a:uFillTx/>
              <a:latin typeface="Arial"/>
            </a:endParaRPr>
          </a:p>
          <a:p>
            <a:pPr>
              <a:lnSpc>
                <a:spcPct val="100000"/>
              </a:lnSpc>
              <a:spcBef>
                <a:spcPts val="601"/>
              </a:spcBef>
              <a:tabLst>
                <a:tab algn="l" pos="0"/>
              </a:tabLst>
            </a:pPr>
            <a:endParaRPr b="0" lang="en-IN" sz="1400" strike="noStrike" u="none">
              <a:solidFill>
                <a:srgbClr val="000000"/>
              </a:solidFill>
              <a:uFillTx/>
              <a:latin typeface="Arial"/>
            </a:endParaRPr>
          </a:p>
        </p:txBody>
      </p:sp>
      <p:sp>
        <p:nvSpPr>
          <p:cNvPr id="616" name="PlaceHolder 2"/>
          <p:cNvSpPr>
            <a:spLocks noGrp="1"/>
          </p:cNvSpPr>
          <p:nvPr>
            <p:ph type="ftr" idx="222"/>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1" lang="en" sz="900" strike="noStrike" u="none">
                <a:solidFill>
                  <a:schemeClr val="dk1"/>
                </a:solidFill>
                <a:uFillTx/>
                <a:latin typeface="Calibri"/>
                <a:ea typeface="Calibri"/>
              </a:defRPr>
            </a:lvl1pPr>
          </a:lstStyle>
          <a:p>
            <a:pPr indent="0" algn="ctr">
              <a:lnSpc>
                <a:spcPct val="100000"/>
              </a:lnSpc>
              <a:buNone/>
              <a:tabLst>
                <a:tab algn="l" pos="0"/>
              </a:tabLst>
            </a:pPr>
            <a:r>
              <a:rPr b="1" lang="en" sz="900" strike="noStrike" u="none">
                <a:solidFill>
                  <a:schemeClr val="dk1"/>
                </a:solidFill>
                <a:uFillTx/>
                <a:latin typeface="Calibri"/>
                <a:ea typeface="Calibri"/>
              </a:rPr>
              <a:t>DEPARTMENT OF INFORMATION SCIENCE &amp; ENGINEERING, ADYAR, MANGALURU</a:t>
            </a:r>
            <a:endParaRPr b="0" lang="en-IN" sz="900" strike="noStrike" u="none">
              <a:solidFill>
                <a:srgbClr val="000000"/>
              </a:solidFill>
              <a:uFillTx/>
              <a:latin typeface="Times New Roman"/>
            </a:endParaRPr>
          </a:p>
        </p:txBody>
      </p:sp>
      <p:sp>
        <p:nvSpPr>
          <p:cNvPr id="617" name="PlaceHolder 3"/>
          <p:cNvSpPr>
            <a:spLocks noGrp="1"/>
          </p:cNvSpPr>
          <p:nvPr>
            <p:ph type="sldNum" idx="223"/>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EECB5C08-EC72-4208-B958-B7EA55AD0135}"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618" name="PlaceHolder 4"/>
          <p:cNvSpPr>
            <a:spLocks noGrp="1"/>
          </p:cNvSpPr>
          <p:nvPr>
            <p:ph type="dt" idx="224"/>
          </p:nvPr>
        </p:nvSpPr>
        <p:spPr>
          <a:xfrm>
            <a:off x="0" y="4844880"/>
            <a:ext cx="730440" cy="269640"/>
          </a:xfrm>
          <a:prstGeom prst="rect">
            <a:avLst/>
          </a:prstGeom>
          <a:noFill/>
          <a:ln w="0">
            <a:noFill/>
          </a:ln>
        </p:spPr>
        <p:txBody>
          <a:bodyPr lIns="67680" rIns="67680" tIns="33840" bIns="33840" anchor="t">
            <a:noAutofit/>
          </a:bodyPr>
          <a:lstStyle>
            <a:lvl1pPr indent="0">
              <a:lnSpc>
                <a:spcPct val="100000"/>
              </a:lnSpc>
              <a:buNone/>
              <a:tabLst>
                <a:tab algn="l" pos="0"/>
              </a:tabLst>
              <a:defRPr b="1" lang="en" sz="900" strike="noStrike" u="none">
                <a:solidFill>
                  <a:schemeClr val="dk1"/>
                </a:solidFill>
                <a:uFillTx/>
                <a:latin typeface="Calibri"/>
                <a:ea typeface="Calibri"/>
              </a:defRPr>
            </a:lvl1pPr>
          </a:lstStyle>
          <a:p>
            <a:pPr indent="0">
              <a:lnSpc>
                <a:spcPct val="100000"/>
              </a:lnSpc>
              <a:buNone/>
              <a:tabLst>
                <a:tab algn="l" pos="0"/>
              </a:tabLst>
            </a:pPr>
            <a:r>
              <a:rPr b="1" lang="en" sz="900" strike="noStrike" u="none">
                <a:solidFill>
                  <a:schemeClr val="dk1"/>
                </a:solidFill>
                <a:uFillTx/>
                <a:latin typeface="Calibri"/>
                <a:ea typeface="Calibri"/>
              </a:rPr>
              <a:t>16/12/2024</a:t>
            </a:r>
            <a:endParaRPr b="0" lang="en-IN" sz="900" strike="noStrike" u="none">
              <a:solidFill>
                <a:srgbClr val="000000"/>
              </a:solidFill>
              <a:uFillTx/>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PlaceHolder 1"/>
          <p:cNvSpPr>
            <a:spLocks noGrp="1"/>
          </p:cNvSpPr>
          <p:nvPr>
            <p:ph/>
          </p:nvPr>
        </p:nvSpPr>
        <p:spPr>
          <a:xfrm>
            <a:off x="822960" y="1384200"/>
            <a:ext cx="7539480" cy="3013200"/>
          </a:xfrm>
          <a:prstGeom prst="rect">
            <a:avLst/>
          </a:prstGeom>
          <a:noFill/>
          <a:ln w="0">
            <a:noFill/>
          </a:ln>
        </p:spPr>
        <p:txBody>
          <a:bodyPr lIns="67680" rIns="67680" tIns="33840" bIns="33840" anchor="t">
            <a:noAutofit/>
          </a:bodyPr>
          <a:p>
            <a:pPr marL="63360" indent="-88920" algn="just">
              <a:lnSpc>
                <a:spcPct val="150000"/>
              </a:lnSpc>
              <a:buClr>
                <a:srgbClr val="e48312"/>
              </a:buClr>
              <a:buFont typeface="Calibri"/>
              <a:buChar char=" "/>
            </a:pPr>
            <a:r>
              <a:rPr b="1" lang="en" sz="1400" strike="noStrike" u="none">
                <a:solidFill>
                  <a:srgbClr val="3f3f3f"/>
                </a:solidFill>
                <a:uFillTx/>
                <a:latin typeface="Calibri"/>
                <a:ea typeface="Times New Roman"/>
              </a:rPr>
              <a:t>Problem: </a:t>
            </a:r>
            <a:r>
              <a:rPr b="0" lang="en" sz="1400" strike="noStrike" u="none">
                <a:solidFill>
                  <a:srgbClr val="3f3f3f"/>
                </a:solidFill>
                <a:uFillTx/>
                <a:latin typeface="Calibri"/>
                <a:ea typeface="Times New Roman"/>
              </a:rPr>
              <a:t>Conventional greenhouse management relies on manual monitoring, which is inefficient and prone to delays in response. This leads to resource wastage, inconsistent crop quality, and reduced yield. The project addresses these gaps by developing an </a:t>
            </a:r>
            <a:r>
              <a:rPr b="1" lang="en" sz="1400" strike="noStrike" u="none">
                <a:solidFill>
                  <a:srgbClr val="3f3f3f"/>
                </a:solidFill>
                <a:uFillTx/>
                <a:latin typeface="Calibri"/>
                <a:ea typeface="Times New Roman"/>
              </a:rPr>
              <a:t>IoT- and ML-based system</a:t>
            </a:r>
            <a:r>
              <a:rPr b="0" lang="en" sz="1400" strike="noStrike" u="none">
                <a:solidFill>
                  <a:srgbClr val="3f3f3f"/>
                </a:solidFill>
                <a:uFillTx/>
                <a:latin typeface="Calibri"/>
                <a:ea typeface="Times New Roman"/>
              </a:rPr>
              <a:t> capable of automating environmental control, detecting plant diseases early using CNNs, and ensuring optimized resource utilization, significantly improving crop productivity and operational efficiency.</a:t>
            </a:r>
            <a:endParaRPr b="0" lang="en-IN" sz="1400" strike="noStrike" u="none">
              <a:solidFill>
                <a:srgbClr val="000000"/>
              </a:solidFill>
              <a:uFillTx/>
              <a:latin typeface="Arial"/>
            </a:endParaRPr>
          </a:p>
          <a:p>
            <a:pPr marL="63360" indent="-88920" algn="just">
              <a:lnSpc>
                <a:spcPct val="150000"/>
              </a:lnSpc>
              <a:spcBef>
                <a:spcPts val="1100"/>
              </a:spcBef>
              <a:buClr>
                <a:srgbClr val="e48312"/>
              </a:buClr>
              <a:buFont typeface="Calibri"/>
              <a:buChar char=" "/>
            </a:pPr>
            <a:r>
              <a:rPr b="0" lang="en" sz="1400" strike="noStrike" u="none">
                <a:solidFill>
                  <a:srgbClr val="3f3f3f"/>
                </a:solidFill>
                <a:uFillTx/>
                <a:latin typeface="Calibri"/>
                <a:ea typeface="Times New Roman"/>
              </a:rPr>
              <a:t>This project aims to create an </a:t>
            </a:r>
            <a:r>
              <a:rPr b="1" lang="en" sz="1400" strike="noStrike" u="none">
                <a:solidFill>
                  <a:srgbClr val="3f3f3f"/>
                </a:solidFill>
                <a:uFillTx/>
                <a:latin typeface="Calibri"/>
                <a:ea typeface="Times New Roman"/>
              </a:rPr>
              <a:t>automated greenhouse system</a:t>
            </a:r>
            <a:r>
              <a:rPr b="0" lang="en" sz="1400" strike="noStrike" u="none">
                <a:solidFill>
                  <a:srgbClr val="3f3f3f"/>
                </a:solidFill>
                <a:uFillTx/>
                <a:latin typeface="Calibri"/>
                <a:ea typeface="Times New Roman"/>
              </a:rPr>
              <a:t> that solves these problems with IoT sensors that track environmental factors continuously. A CNN model identifies diseases from plant images. Automatic adjustments ensure ideal conditions for plant growth, improving yield and reducing waste.</a:t>
            </a:r>
            <a:endParaRPr b="0" lang="en-IN" sz="1400" strike="noStrike" u="none">
              <a:solidFill>
                <a:srgbClr val="000000"/>
              </a:solidFill>
              <a:uFillTx/>
              <a:latin typeface="Arial"/>
            </a:endParaRPr>
          </a:p>
        </p:txBody>
      </p:sp>
      <p:sp>
        <p:nvSpPr>
          <p:cNvPr id="465" name="PlaceHolder 2"/>
          <p:cNvSpPr>
            <a:spLocks noGrp="1"/>
          </p:cNvSpPr>
          <p:nvPr>
            <p:ph type="ftr" idx="144"/>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1" lang="en" sz="900" strike="noStrike" u="none">
                <a:solidFill>
                  <a:schemeClr val="dk1"/>
                </a:solidFill>
                <a:uFillTx/>
                <a:latin typeface="Calibri"/>
                <a:ea typeface="Calibri"/>
              </a:defRPr>
            </a:lvl1pPr>
          </a:lstStyle>
          <a:p>
            <a:pPr indent="0" algn="ctr">
              <a:lnSpc>
                <a:spcPct val="100000"/>
              </a:lnSpc>
              <a:buNone/>
              <a:tabLst>
                <a:tab algn="l" pos="0"/>
              </a:tabLst>
            </a:pPr>
            <a:r>
              <a:rPr b="1" lang="en" sz="900" strike="noStrike" u="none">
                <a:solidFill>
                  <a:schemeClr val="dk1"/>
                </a:solidFill>
                <a:uFillTx/>
                <a:latin typeface="Calibri"/>
                <a:ea typeface="Calibri"/>
              </a:rPr>
              <a:t>DEPARTMENT OF INFORMATION SCIENCE &amp; ENGINEERING, ADYAR, MANGALURU</a:t>
            </a:r>
            <a:endParaRPr b="0" lang="en-IN" sz="900" strike="noStrike" u="none">
              <a:solidFill>
                <a:srgbClr val="000000"/>
              </a:solidFill>
              <a:uFillTx/>
              <a:latin typeface="Times New Roman"/>
            </a:endParaRPr>
          </a:p>
        </p:txBody>
      </p:sp>
      <p:sp>
        <p:nvSpPr>
          <p:cNvPr id="466" name="PlaceHolder 3"/>
          <p:cNvSpPr>
            <a:spLocks noGrp="1"/>
          </p:cNvSpPr>
          <p:nvPr>
            <p:ph type="sldNum" idx="145"/>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79BA4885-832E-42ED-8A14-25D58070E639}"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467" name="PlaceHolder 4"/>
          <p:cNvSpPr>
            <a:spLocks noGrp="1"/>
          </p:cNvSpPr>
          <p:nvPr>
            <p:ph type="dt" idx="146"/>
          </p:nvPr>
        </p:nvSpPr>
        <p:spPr>
          <a:xfrm>
            <a:off x="0" y="4844880"/>
            <a:ext cx="730440" cy="269640"/>
          </a:xfrm>
          <a:prstGeom prst="rect">
            <a:avLst/>
          </a:prstGeom>
          <a:noFill/>
          <a:ln w="0">
            <a:noFill/>
          </a:ln>
        </p:spPr>
        <p:txBody>
          <a:bodyPr lIns="67680" rIns="67680" tIns="33840" bIns="33840" anchor="t">
            <a:noAutofit/>
          </a:bodyPr>
          <a:lstStyle>
            <a:lvl1pPr indent="0">
              <a:lnSpc>
                <a:spcPct val="100000"/>
              </a:lnSpc>
              <a:buNone/>
              <a:tabLst>
                <a:tab algn="l" pos="0"/>
              </a:tabLst>
              <a:defRPr b="1" lang="en" sz="900" strike="noStrike" u="none">
                <a:solidFill>
                  <a:schemeClr val="dk1"/>
                </a:solidFill>
                <a:uFillTx/>
                <a:latin typeface="Calibri"/>
                <a:ea typeface="Calibri"/>
              </a:defRPr>
            </a:lvl1pPr>
          </a:lstStyle>
          <a:p>
            <a:pPr indent="0">
              <a:lnSpc>
                <a:spcPct val="100000"/>
              </a:lnSpc>
              <a:buNone/>
              <a:tabLst>
                <a:tab algn="l" pos="0"/>
              </a:tabLst>
            </a:pPr>
            <a:r>
              <a:rPr b="1" lang="en" sz="900" strike="noStrike" u="none">
                <a:solidFill>
                  <a:schemeClr val="dk1"/>
                </a:solidFill>
                <a:uFillTx/>
                <a:latin typeface="Calibri"/>
                <a:ea typeface="Calibri"/>
              </a:rPr>
              <a:t>16/12/2024</a:t>
            </a:r>
            <a:endParaRPr b="0" lang="en-IN" sz="900" strike="noStrike" u="none">
              <a:solidFill>
                <a:srgbClr val="000000"/>
              </a:solidFill>
              <a:uFillTx/>
              <a:latin typeface="Times New Roman"/>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9" name="PlaceHolder 1"/>
          <p:cNvSpPr>
            <a:spLocks noGrp="1"/>
          </p:cNvSpPr>
          <p:nvPr>
            <p:ph type="title"/>
          </p:nvPr>
        </p:nvSpPr>
        <p:spPr>
          <a:xfrm>
            <a:off x="822960" y="478440"/>
            <a:ext cx="7539480" cy="522720"/>
          </a:xfrm>
          <a:prstGeom prst="rect">
            <a:avLst/>
          </a:prstGeom>
          <a:noFill/>
          <a:ln w="0">
            <a:noFill/>
          </a:ln>
        </p:spPr>
        <p:txBody>
          <a:bodyPr lIns="67680" rIns="67680" tIns="33840" bIns="33840" anchor="t">
            <a:noAutofit/>
          </a:bodyPr>
          <a:p>
            <a:pPr indent="0">
              <a:lnSpc>
                <a:spcPct val="85000"/>
              </a:lnSpc>
              <a:buNone/>
              <a:tabLst>
                <a:tab algn="l" pos="0"/>
              </a:tabLst>
            </a:pPr>
            <a:r>
              <a:rPr b="0" lang="en" sz="3600" strike="noStrike" u="none">
                <a:solidFill>
                  <a:srgbClr val="3f3f3f"/>
                </a:solidFill>
                <a:uFillTx/>
                <a:latin typeface="Calibri"/>
                <a:ea typeface="Calibri"/>
              </a:rPr>
              <a:t>Conclusion</a:t>
            </a:r>
            <a:endParaRPr b="0" lang="en-IN" sz="3600" strike="noStrike" u="none">
              <a:solidFill>
                <a:srgbClr val="000000"/>
              </a:solidFill>
              <a:uFillTx/>
              <a:latin typeface="Arial"/>
            </a:endParaRPr>
          </a:p>
        </p:txBody>
      </p:sp>
      <p:sp>
        <p:nvSpPr>
          <p:cNvPr id="620" name="Google Shape;326;p44"/>
          <p:cNvSpPr/>
          <p:nvPr/>
        </p:nvSpPr>
        <p:spPr>
          <a:xfrm>
            <a:off x="822960" y="1636920"/>
            <a:ext cx="7539480" cy="2885400"/>
          </a:xfrm>
          <a:prstGeom prst="rect">
            <a:avLst/>
          </a:prstGeom>
          <a:noFill/>
          <a:ln w="0">
            <a:noFill/>
          </a:ln>
        </p:spPr>
        <p:style>
          <a:lnRef idx="0"/>
          <a:fillRef idx="0"/>
          <a:effectRef idx="0"/>
          <a:fontRef idx="minor"/>
        </p:style>
        <p:txBody>
          <a:bodyPr lIns="67680" rIns="67680" tIns="33840" bIns="33840" anchor="t">
            <a:noAutofit/>
          </a:bodyPr>
          <a:p>
            <a:pPr algn="just">
              <a:lnSpc>
                <a:spcPct val="100000"/>
              </a:lnSpc>
              <a:tabLst>
                <a:tab algn="l" pos="0"/>
              </a:tabLst>
            </a:pPr>
            <a:r>
              <a:rPr b="0" lang="en" sz="1400" strike="noStrike" u="none">
                <a:solidFill>
                  <a:schemeClr val="dk1"/>
                </a:solidFill>
                <a:uFillTx/>
                <a:latin typeface="Calibri"/>
                <a:ea typeface="Times New Roman"/>
              </a:rPr>
              <a:t>The Greenhouse Automated System, leveraging IoT and Machine Learning, marks a significant advancement in agricultural technology by addressing key challenges in traditional greenhouse management. This innovative system provides several benefits, including optimized environmental control by maintaining temperature, humidity, light intensity, and soil moisture at optimal levels to promote healthy plant growth and higher yields. It enhances resource efficiency through precise monitoring and control, minimizing resource wastage and supporting sustainable agricultural practices by conserving water and energy. Real-time monitoring and automation enable continuous data collection and automated adjustments based on predictive analytics, ensuring swift responses to environmental changes and maintaining consistent growing conditions. Ultimately, the system enhances crop quality and yield, benefiting farmers economically and contributing to global food security.</a:t>
            </a:r>
            <a:endParaRPr b="0" lang="en-IN" sz="1400" strike="noStrike" u="none">
              <a:solidFill>
                <a:srgbClr val="000000"/>
              </a:solidFill>
              <a:uFillTx/>
              <a:latin typeface="Arial"/>
            </a:endParaRPr>
          </a:p>
        </p:txBody>
      </p:sp>
      <p:sp>
        <p:nvSpPr>
          <p:cNvPr id="621" name="PlaceHolder 2"/>
          <p:cNvSpPr>
            <a:spLocks noGrp="1"/>
          </p:cNvSpPr>
          <p:nvPr>
            <p:ph type="ftr" idx="225"/>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1" lang="en" sz="900" strike="noStrike" u="none">
                <a:solidFill>
                  <a:schemeClr val="dk1"/>
                </a:solidFill>
                <a:uFillTx/>
                <a:latin typeface="Calibri"/>
                <a:ea typeface="Calibri"/>
              </a:defRPr>
            </a:lvl1pPr>
          </a:lstStyle>
          <a:p>
            <a:pPr indent="0" algn="ctr">
              <a:lnSpc>
                <a:spcPct val="100000"/>
              </a:lnSpc>
              <a:buNone/>
              <a:tabLst>
                <a:tab algn="l" pos="0"/>
              </a:tabLst>
            </a:pPr>
            <a:r>
              <a:rPr b="1" lang="en" sz="900" strike="noStrike" u="none">
                <a:solidFill>
                  <a:schemeClr val="dk1"/>
                </a:solidFill>
                <a:uFillTx/>
                <a:latin typeface="Calibri"/>
                <a:ea typeface="Calibri"/>
              </a:rPr>
              <a:t>DEPARTMENT OF INFORMATION SCIENCE &amp; ENGINEERING, ADYAR, MANGALURU</a:t>
            </a:r>
            <a:endParaRPr b="0" lang="en-IN" sz="900" strike="noStrike" u="none">
              <a:solidFill>
                <a:srgbClr val="000000"/>
              </a:solidFill>
              <a:uFillTx/>
              <a:latin typeface="Times New Roman"/>
            </a:endParaRPr>
          </a:p>
        </p:txBody>
      </p:sp>
      <p:sp>
        <p:nvSpPr>
          <p:cNvPr id="622" name="PlaceHolder 3"/>
          <p:cNvSpPr>
            <a:spLocks noGrp="1"/>
          </p:cNvSpPr>
          <p:nvPr>
            <p:ph type="sldNum" idx="226"/>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CB27BFD7-325E-42E8-ACDA-770B6E77DDAA}"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623" name="PlaceHolder 4"/>
          <p:cNvSpPr>
            <a:spLocks noGrp="1"/>
          </p:cNvSpPr>
          <p:nvPr>
            <p:ph type="dt" idx="227"/>
          </p:nvPr>
        </p:nvSpPr>
        <p:spPr>
          <a:xfrm>
            <a:off x="0" y="4844880"/>
            <a:ext cx="730440" cy="269640"/>
          </a:xfrm>
          <a:prstGeom prst="rect">
            <a:avLst/>
          </a:prstGeom>
          <a:noFill/>
          <a:ln w="0">
            <a:noFill/>
          </a:ln>
        </p:spPr>
        <p:txBody>
          <a:bodyPr lIns="67680" rIns="67680" tIns="33840" bIns="33840" anchor="t">
            <a:noAutofit/>
          </a:bodyPr>
          <a:lstStyle>
            <a:lvl1pPr indent="0">
              <a:lnSpc>
                <a:spcPct val="100000"/>
              </a:lnSpc>
              <a:buNone/>
              <a:tabLst>
                <a:tab algn="l" pos="0"/>
              </a:tabLst>
              <a:defRPr b="1" lang="en" sz="900" strike="noStrike" u="none">
                <a:solidFill>
                  <a:schemeClr val="dk1"/>
                </a:solidFill>
                <a:uFillTx/>
                <a:latin typeface="Calibri"/>
                <a:ea typeface="Calibri"/>
              </a:defRPr>
            </a:lvl1pPr>
          </a:lstStyle>
          <a:p>
            <a:pPr indent="0">
              <a:lnSpc>
                <a:spcPct val="100000"/>
              </a:lnSpc>
              <a:buNone/>
              <a:tabLst>
                <a:tab algn="l" pos="0"/>
              </a:tabLst>
            </a:pPr>
            <a:r>
              <a:rPr b="1" lang="en" sz="900" strike="noStrike" u="none">
                <a:solidFill>
                  <a:schemeClr val="dk1"/>
                </a:solidFill>
                <a:uFillTx/>
                <a:latin typeface="Calibri"/>
                <a:ea typeface="Calibri"/>
              </a:rPr>
              <a:t>16/12/2024</a:t>
            </a:r>
            <a:endParaRPr b="0" lang="en-IN" sz="900" strike="noStrike" u="none">
              <a:solidFill>
                <a:srgbClr val="000000"/>
              </a:solidFill>
              <a:uFillTx/>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PlaceHolder 1"/>
          <p:cNvSpPr>
            <a:spLocks noGrp="1"/>
          </p:cNvSpPr>
          <p:nvPr>
            <p:ph type="title"/>
          </p:nvPr>
        </p:nvSpPr>
        <p:spPr>
          <a:xfrm>
            <a:off x="822960" y="478440"/>
            <a:ext cx="7539480" cy="522720"/>
          </a:xfrm>
          <a:prstGeom prst="rect">
            <a:avLst/>
          </a:prstGeom>
          <a:noFill/>
          <a:ln w="0">
            <a:noFill/>
          </a:ln>
        </p:spPr>
        <p:txBody>
          <a:bodyPr lIns="67680" rIns="67680" tIns="33840" bIns="33840" anchor="t">
            <a:noAutofit/>
          </a:bodyPr>
          <a:p>
            <a:pPr indent="0">
              <a:lnSpc>
                <a:spcPct val="85000"/>
              </a:lnSpc>
              <a:buNone/>
              <a:tabLst>
                <a:tab algn="l" pos="0"/>
              </a:tabLst>
            </a:pPr>
            <a:r>
              <a:rPr b="0" lang="en" sz="3600" strike="noStrike" u="none">
                <a:solidFill>
                  <a:srgbClr val="3f3f3f"/>
                </a:solidFill>
                <a:uFillTx/>
                <a:latin typeface="Calibri"/>
                <a:ea typeface="Calibri"/>
              </a:rPr>
              <a:t>Literature Review</a:t>
            </a:r>
            <a:endParaRPr b="0" lang="en-IN" sz="3600" strike="noStrike" u="none">
              <a:solidFill>
                <a:srgbClr val="000000"/>
              </a:solidFill>
              <a:uFillTx/>
              <a:latin typeface="Arial"/>
            </a:endParaRPr>
          </a:p>
        </p:txBody>
      </p:sp>
      <p:graphicFrame>
        <p:nvGraphicFramePr>
          <p:cNvPr id="469" name="Google Shape;117;p21"/>
          <p:cNvGraphicFramePr/>
          <p:nvPr/>
        </p:nvGraphicFramePr>
        <p:xfrm>
          <a:off x="922320" y="1457640"/>
          <a:ext cx="7436160" cy="2867040"/>
        </p:xfrm>
        <a:graphic>
          <a:graphicData uri="http://schemas.openxmlformats.org/drawingml/2006/table">
            <a:tbl>
              <a:tblPr/>
              <a:tblGrid>
                <a:gridCol w="720000"/>
                <a:gridCol w="2016720"/>
                <a:gridCol w="4699800"/>
              </a:tblGrid>
              <a:tr h="270360">
                <a:tc>
                  <a:txBody>
                    <a:bodyPr lIns="68400" rIns="68400" anchor="t">
                      <a:noAutofit/>
                    </a:bodyPr>
                    <a:p>
                      <a:pPr>
                        <a:lnSpc>
                          <a:spcPct val="100000"/>
                        </a:lnSpc>
                        <a:tabLst>
                          <a:tab algn="l" pos="0"/>
                        </a:tabLst>
                      </a:pPr>
                      <a:r>
                        <a:rPr b="1" lang="en" sz="1400" strike="noStrike" u="none">
                          <a:solidFill>
                            <a:schemeClr val="lt1"/>
                          </a:solidFill>
                          <a:uFillTx/>
                          <a:latin typeface="Calibri"/>
                          <a:ea typeface="Calibri"/>
                        </a:rPr>
                        <a:t>Ref. No.</a:t>
                      </a:r>
                      <a:endParaRPr b="0" lang="en-IN" sz="1400" strike="noStrike" u="none">
                        <a:solidFill>
                          <a:srgbClr val="ffffff"/>
                        </a:solidFill>
                        <a:uFillTx/>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anchor="t">
                      <a:noAutofit/>
                    </a:bodyPr>
                    <a:p>
                      <a:pPr>
                        <a:lnSpc>
                          <a:spcPct val="100000"/>
                        </a:lnSpc>
                        <a:tabLst>
                          <a:tab algn="l" pos="0"/>
                        </a:tabLst>
                      </a:pPr>
                      <a:r>
                        <a:rPr b="1" lang="en" sz="1400" strike="noStrike" u="none">
                          <a:solidFill>
                            <a:schemeClr val="lt1"/>
                          </a:solidFill>
                          <a:uFillTx/>
                          <a:latin typeface="Calibri"/>
                          <a:ea typeface="Calibri"/>
                        </a:rPr>
                        <a:t>Title</a:t>
                      </a:r>
                      <a:endParaRPr b="0" lang="en-IN" sz="1400" strike="noStrike" u="none">
                        <a:solidFill>
                          <a:srgbClr val="ffffff"/>
                        </a:solidFill>
                        <a:uFillTx/>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anchor="t">
                      <a:noAutofit/>
                    </a:bodyPr>
                    <a:p>
                      <a:pPr>
                        <a:lnSpc>
                          <a:spcPct val="100000"/>
                        </a:lnSpc>
                        <a:tabLst>
                          <a:tab algn="l" pos="0"/>
                        </a:tabLst>
                      </a:pPr>
                      <a:r>
                        <a:rPr b="1" lang="en" sz="1400" strike="noStrike" u="none">
                          <a:solidFill>
                            <a:schemeClr val="lt1"/>
                          </a:solidFill>
                          <a:uFillTx/>
                          <a:latin typeface="Calibri"/>
                          <a:ea typeface="Calibri"/>
                        </a:rPr>
                        <a:t>Observations</a:t>
                      </a:r>
                      <a:endParaRPr b="0" lang="en-IN" sz="1400" strike="noStrike" u="none">
                        <a:solidFill>
                          <a:srgbClr val="ffffff"/>
                        </a:solidFill>
                        <a:uFillTx/>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r>
              <a:tr h="984600">
                <a:tc>
                  <a:txBody>
                    <a:bodyPr lIns="68400" rIns="68400" anchor="t">
                      <a:noAutofit/>
                    </a:bodyPr>
                    <a:p>
                      <a:pPr algn="ctr">
                        <a:lnSpc>
                          <a:spcPct val="100000"/>
                        </a:lnSpc>
                        <a:tabLst>
                          <a:tab algn="l" pos="0"/>
                        </a:tabLst>
                      </a:pPr>
                      <a:r>
                        <a:rPr b="0" lang="en" sz="1400" strike="noStrike" u="none">
                          <a:solidFill>
                            <a:schemeClr val="dk1"/>
                          </a:solidFill>
                          <a:uFillTx/>
                          <a:latin typeface="Calibri"/>
                          <a:ea typeface="Calibri"/>
                        </a:rPr>
                        <a:t>[01]</a:t>
                      </a:r>
                      <a:endParaRPr b="0" lang="en-IN" sz="1400" strike="noStrike" u="none">
                        <a:solidFill>
                          <a:srgbClr val="000000"/>
                        </a:solidFill>
                        <a:uFillTx/>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IoT Based Smart Greenhouse Framework and Control Strategies for Sustainable Agriculture</a:t>
                      </a:r>
                      <a:endParaRPr b="0" lang="en-IN" sz="1400" strike="noStrike" u="none">
                        <a:solidFill>
                          <a:srgbClr val="000000"/>
                        </a:solidFill>
                        <a:uFillTx/>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5d8ca"/>
                    </a:solidFill>
                  </a:tcPr>
                </a:tc>
                <a:tc>
                  <a:txBody>
                    <a:bodyPr lIns="68400" rIns="68400" anchor="t">
                      <a:noAutofit/>
                    </a:bodyPr>
                    <a:p>
                      <a:pPr algn="just">
                        <a:lnSpc>
                          <a:spcPct val="100000"/>
                        </a:lnSpc>
                        <a:tabLst>
                          <a:tab algn="l" pos="0"/>
                        </a:tabLst>
                      </a:pPr>
                      <a:r>
                        <a:rPr b="0" lang="en" sz="1400" strike="noStrike" u="none">
                          <a:solidFill>
                            <a:srgbClr val="000000"/>
                          </a:solidFill>
                          <a:uFillTx/>
                          <a:latin typeface="Calibri"/>
                          <a:ea typeface="Times New Roman"/>
                        </a:rPr>
                        <a:t>Explained how IoT can make traditional greenhouses more efficient and automated. IoT helps monitor conditions, control pests, and use resources better. However, there are still challenges in areas like data management and system compatibility that need to be solved.</a:t>
                      </a:r>
                      <a:endParaRPr b="0" lang="en-IN" sz="1400" strike="noStrike" u="none">
                        <a:solidFill>
                          <a:srgbClr val="000000"/>
                        </a:solidFill>
                        <a:uFillTx/>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5d8ca"/>
                    </a:solidFill>
                  </a:tcPr>
                </a:tc>
              </a:tr>
              <a:tr h="806040">
                <a:tc>
                  <a:txBody>
                    <a:bodyPr lIns="68400" rIns="68400" anchor="t">
                      <a:noAutofit/>
                    </a:bodyPr>
                    <a:p>
                      <a:pPr algn="ctr">
                        <a:lnSpc>
                          <a:spcPct val="100000"/>
                        </a:lnSpc>
                        <a:tabLst>
                          <a:tab algn="l" pos="0"/>
                        </a:tabLst>
                      </a:pPr>
                      <a:r>
                        <a:rPr b="0" lang="en" sz="1400" strike="noStrike" u="none">
                          <a:solidFill>
                            <a:schemeClr val="dk1"/>
                          </a:solidFill>
                          <a:uFillTx/>
                          <a:latin typeface="Calibri"/>
                          <a:ea typeface="Calibri"/>
                        </a:rPr>
                        <a:t>[02]</a:t>
                      </a:r>
                      <a:endParaRPr b="0" lang="en-IN" sz="1400" strike="noStrike" u="none">
                        <a:solidFill>
                          <a:srgbClr val="000000"/>
                        </a:solidFill>
                        <a:uFillTx/>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aece6"/>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Loss of Arable Land Threaten World Food Supplies</a:t>
                      </a:r>
                      <a:endParaRPr b="0" lang="en-IN" sz="1400" strike="noStrike" u="none">
                        <a:solidFill>
                          <a:srgbClr val="000000"/>
                        </a:solidFill>
                        <a:uFillTx/>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aece6"/>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Discuss the problem of shrinking farmland due to urbanization and climate change. They highlight the need for smarter farming methods to ensure food security and support a growing population.</a:t>
                      </a:r>
                      <a:endParaRPr b="0" lang="en-IN" sz="1400" strike="noStrike" u="none">
                        <a:solidFill>
                          <a:srgbClr val="000000"/>
                        </a:solidFill>
                        <a:uFillTx/>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aece6"/>
                    </a:solidFill>
                  </a:tcPr>
                </a:tc>
              </a:tr>
              <a:tr h="806040">
                <a:tc>
                  <a:txBody>
                    <a:bodyPr lIns="68400" rIns="68400" anchor="t">
                      <a:noAutofit/>
                    </a:bodyPr>
                    <a:p>
                      <a:pPr algn="ctr">
                        <a:lnSpc>
                          <a:spcPct val="100000"/>
                        </a:lnSpc>
                        <a:tabLst>
                          <a:tab algn="l" pos="0"/>
                        </a:tabLst>
                      </a:pPr>
                      <a:r>
                        <a:rPr b="0" lang="en" sz="1400" strike="noStrike" u="none">
                          <a:solidFill>
                            <a:schemeClr val="dk1"/>
                          </a:solidFill>
                          <a:uFillTx/>
                          <a:latin typeface="Calibri"/>
                          <a:ea typeface="Calibri"/>
                        </a:rPr>
                        <a:t>[03]</a:t>
                      </a:r>
                      <a:endParaRPr b="0" lang="en-IN" sz="1400" strike="noStrike" u="none">
                        <a:solidFill>
                          <a:srgbClr val="000000"/>
                        </a:solidFill>
                        <a:uFillTx/>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The future challenges of food and agriculture: An integrated analysis of trends and solutions</a:t>
                      </a:r>
                      <a:endParaRPr b="0" lang="en-IN" sz="1400" strike="noStrike" u="none">
                        <a:solidFill>
                          <a:srgbClr val="000000"/>
                        </a:solidFill>
                        <a:uFillTx/>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Calibri"/>
                        </a:rPr>
                        <a:t>Show that current farming practices won’t produce enough food for the future. They suggest using better farming methods like advanced pest control and improved crop genetics to increase yields.</a:t>
                      </a:r>
                      <a:endParaRPr b="0" lang="en-IN" sz="1400" strike="noStrike" u="none">
                        <a:solidFill>
                          <a:srgbClr val="000000"/>
                        </a:solidFill>
                        <a:uFillTx/>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5d8ca"/>
                    </a:solidFill>
                  </a:tcPr>
                </a:tc>
              </a:tr>
            </a:tbl>
          </a:graphicData>
        </a:graphic>
      </p:graphicFrame>
      <p:sp>
        <p:nvSpPr>
          <p:cNvPr id="470" name="PlaceHolder 2"/>
          <p:cNvSpPr>
            <a:spLocks noGrp="1"/>
          </p:cNvSpPr>
          <p:nvPr>
            <p:ph type="ftr" idx="147"/>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1" lang="en" sz="900" strike="noStrike" u="none">
                <a:solidFill>
                  <a:schemeClr val="dk1"/>
                </a:solidFill>
                <a:uFillTx/>
                <a:latin typeface="Calibri"/>
                <a:ea typeface="Calibri"/>
              </a:defRPr>
            </a:lvl1pPr>
          </a:lstStyle>
          <a:p>
            <a:pPr indent="0" algn="ctr">
              <a:lnSpc>
                <a:spcPct val="100000"/>
              </a:lnSpc>
              <a:buNone/>
              <a:tabLst>
                <a:tab algn="l" pos="0"/>
              </a:tabLst>
            </a:pPr>
            <a:r>
              <a:rPr b="1" lang="en" sz="900" strike="noStrike" u="none">
                <a:solidFill>
                  <a:schemeClr val="dk1"/>
                </a:solidFill>
                <a:uFillTx/>
                <a:latin typeface="Calibri"/>
                <a:ea typeface="Calibri"/>
              </a:rPr>
              <a:t>DEPARTMENT OF INFORMATION SCIENCE &amp; ENGINEERING, ADYAR, MANGALURU</a:t>
            </a:r>
            <a:endParaRPr b="0" lang="en-IN" sz="900" strike="noStrike" u="none">
              <a:solidFill>
                <a:srgbClr val="000000"/>
              </a:solidFill>
              <a:uFillTx/>
              <a:latin typeface="Times New Roman"/>
            </a:endParaRPr>
          </a:p>
        </p:txBody>
      </p:sp>
      <p:sp>
        <p:nvSpPr>
          <p:cNvPr id="471" name="PlaceHolder 3"/>
          <p:cNvSpPr>
            <a:spLocks noGrp="1"/>
          </p:cNvSpPr>
          <p:nvPr>
            <p:ph type="sldNum" idx="148"/>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D3D3D209-3229-44C9-9F03-1BBE7BA90B24}"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472" name="PlaceHolder 4"/>
          <p:cNvSpPr>
            <a:spLocks noGrp="1"/>
          </p:cNvSpPr>
          <p:nvPr>
            <p:ph type="dt" idx="149"/>
          </p:nvPr>
        </p:nvSpPr>
        <p:spPr>
          <a:xfrm>
            <a:off x="0" y="4844880"/>
            <a:ext cx="730440" cy="269640"/>
          </a:xfrm>
          <a:prstGeom prst="rect">
            <a:avLst/>
          </a:prstGeom>
          <a:noFill/>
          <a:ln w="0">
            <a:noFill/>
          </a:ln>
        </p:spPr>
        <p:txBody>
          <a:bodyPr lIns="67680" rIns="67680" tIns="33840" bIns="33840" anchor="t">
            <a:noAutofit/>
          </a:bodyPr>
          <a:lstStyle>
            <a:lvl1pPr indent="0">
              <a:lnSpc>
                <a:spcPct val="100000"/>
              </a:lnSpc>
              <a:buNone/>
              <a:tabLst>
                <a:tab algn="l" pos="0"/>
              </a:tabLst>
              <a:defRPr b="1" lang="en" sz="900" strike="noStrike" u="none">
                <a:solidFill>
                  <a:schemeClr val="dk1"/>
                </a:solidFill>
                <a:uFillTx/>
                <a:latin typeface="Calibri"/>
                <a:ea typeface="Calibri"/>
              </a:defRPr>
            </a:lvl1pPr>
          </a:lstStyle>
          <a:p>
            <a:pPr indent="0">
              <a:lnSpc>
                <a:spcPct val="100000"/>
              </a:lnSpc>
              <a:buNone/>
              <a:tabLst>
                <a:tab algn="l" pos="0"/>
              </a:tabLst>
            </a:pPr>
            <a:r>
              <a:rPr b="1" lang="en" sz="900" strike="noStrike" u="none">
                <a:solidFill>
                  <a:schemeClr val="dk1"/>
                </a:solidFill>
                <a:uFillTx/>
                <a:latin typeface="Calibri"/>
                <a:ea typeface="Calibri"/>
              </a:rPr>
              <a:t>16/12/2024</a:t>
            </a:r>
            <a:endParaRPr b="0" lang="en-IN" sz="900" strike="noStrike" u="none">
              <a:solidFill>
                <a:srgbClr val="000000"/>
              </a:solidFill>
              <a:uFillTx/>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PlaceHolder 1"/>
          <p:cNvSpPr>
            <a:spLocks noGrp="1"/>
          </p:cNvSpPr>
          <p:nvPr>
            <p:ph type="title"/>
          </p:nvPr>
        </p:nvSpPr>
        <p:spPr>
          <a:xfrm>
            <a:off x="822960" y="478440"/>
            <a:ext cx="7539480" cy="522720"/>
          </a:xfrm>
          <a:prstGeom prst="rect">
            <a:avLst/>
          </a:prstGeom>
          <a:noFill/>
          <a:ln w="0">
            <a:noFill/>
          </a:ln>
        </p:spPr>
        <p:txBody>
          <a:bodyPr lIns="67680" rIns="67680" tIns="33840" bIns="33840" anchor="t">
            <a:noAutofit/>
          </a:bodyPr>
          <a:p>
            <a:pPr indent="0">
              <a:lnSpc>
                <a:spcPct val="85000"/>
              </a:lnSpc>
              <a:buNone/>
              <a:tabLst>
                <a:tab algn="l" pos="0"/>
              </a:tabLst>
            </a:pPr>
            <a:r>
              <a:rPr b="0" lang="en" sz="3600" strike="noStrike" u="none">
                <a:solidFill>
                  <a:srgbClr val="3f3f3f"/>
                </a:solidFill>
                <a:uFillTx/>
                <a:latin typeface="Calibri"/>
                <a:ea typeface="Calibri"/>
              </a:rPr>
              <a:t>Literature Review</a:t>
            </a:r>
            <a:endParaRPr b="0" lang="en-IN" sz="3600" strike="noStrike" u="none">
              <a:solidFill>
                <a:srgbClr val="000000"/>
              </a:solidFill>
              <a:uFillTx/>
              <a:latin typeface="Arial"/>
            </a:endParaRPr>
          </a:p>
        </p:txBody>
      </p:sp>
      <p:graphicFrame>
        <p:nvGraphicFramePr>
          <p:cNvPr id="474" name="Google Shape;126;p22"/>
          <p:cNvGraphicFramePr/>
          <p:nvPr/>
        </p:nvGraphicFramePr>
        <p:xfrm>
          <a:off x="960480" y="1439280"/>
          <a:ext cx="7436160" cy="2888280"/>
        </p:xfrm>
        <a:graphic>
          <a:graphicData uri="http://schemas.openxmlformats.org/drawingml/2006/table">
            <a:tbl>
              <a:tblPr/>
              <a:tblGrid>
                <a:gridCol w="720000"/>
                <a:gridCol w="2016720"/>
                <a:gridCol w="4699800"/>
              </a:tblGrid>
              <a:tr h="270360">
                <a:tc>
                  <a:txBody>
                    <a:bodyPr lIns="68400" rIns="68400" anchor="t">
                      <a:noAutofit/>
                    </a:bodyPr>
                    <a:p>
                      <a:pPr>
                        <a:lnSpc>
                          <a:spcPct val="100000"/>
                        </a:lnSpc>
                        <a:tabLst>
                          <a:tab algn="l" pos="0"/>
                        </a:tabLst>
                      </a:pPr>
                      <a:r>
                        <a:rPr b="1" lang="en" sz="1400" strike="noStrike" u="none">
                          <a:solidFill>
                            <a:schemeClr val="lt1"/>
                          </a:solidFill>
                          <a:uFillTx/>
                          <a:latin typeface="Calibri"/>
                          <a:ea typeface="Calibri"/>
                        </a:rPr>
                        <a:t>Ref. No.</a:t>
                      </a:r>
                      <a:endParaRPr b="0" lang="en-IN" sz="1400" strike="noStrike" u="none">
                        <a:solidFill>
                          <a:srgbClr val="ffffff"/>
                        </a:solidFill>
                        <a:uFillTx/>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anchor="t">
                      <a:noAutofit/>
                    </a:bodyPr>
                    <a:p>
                      <a:pPr>
                        <a:lnSpc>
                          <a:spcPct val="100000"/>
                        </a:lnSpc>
                        <a:tabLst>
                          <a:tab algn="l" pos="0"/>
                        </a:tabLst>
                      </a:pPr>
                      <a:r>
                        <a:rPr b="1" lang="en" sz="1400" strike="noStrike" u="none">
                          <a:solidFill>
                            <a:schemeClr val="lt1"/>
                          </a:solidFill>
                          <a:uFillTx/>
                          <a:latin typeface="Calibri"/>
                          <a:ea typeface="Calibri"/>
                        </a:rPr>
                        <a:t>Title</a:t>
                      </a:r>
                      <a:endParaRPr b="0" lang="en-IN" sz="1400" strike="noStrike" u="none">
                        <a:solidFill>
                          <a:srgbClr val="ffffff"/>
                        </a:solidFill>
                        <a:uFillTx/>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anchor="t">
                      <a:noAutofit/>
                    </a:bodyPr>
                    <a:p>
                      <a:pPr>
                        <a:lnSpc>
                          <a:spcPct val="100000"/>
                        </a:lnSpc>
                        <a:tabLst>
                          <a:tab algn="l" pos="0"/>
                        </a:tabLst>
                      </a:pPr>
                      <a:r>
                        <a:rPr b="1" lang="en" sz="1400" strike="noStrike" u="none">
                          <a:solidFill>
                            <a:schemeClr val="lt1"/>
                          </a:solidFill>
                          <a:uFillTx/>
                          <a:latin typeface="Calibri"/>
                          <a:ea typeface="Calibri"/>
                        </a:rPr>
                        <a:t>Observations</a:t>
                      </a:r>
                      <a:endParaRPr b="0" lang="en-IN" sz="1400" strike="noStrike" u="none">
                        <a:solidFill>
                          <a:srgbClr val="ffffff"/>
                        </a:solidFill>
                        <a:uFillTx/>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r>
              <a:tr h="806040">
                <a:tc>
                  <a:txBody>
                    <a:bodyPr lIns="68400" rIns="68400" anchor="t">
                      <a:noAutofit/>
                    </a:bodyPr>
                    <a:p>
                      <a:pPr algn="ctr">
                        <a:lnSpc>
                          <a:spcPct val="100000"/>
                        </a:lnSpc>
                        <a:tabLst>
                          <a:tab algn="l" pos="0"/>
                        </a:tabLst>
                      </a:pPr>
                      <a:r>
                        <a:rPr b="0" lang="en" sz="1400" strike="noStrike" u="none">
                          <a:solidFill>
                            <a:schemeClr val="dk1"/>
                          </a:solidFill>
                          <a:uFillTx/>
                          <a:latin typeface="Calibri"/>
                          <a:ea typeface="Calibri"/>
                        </a:rPr>
                        <a:t>[04]</a:t>
                      </a:r>
                      <a:endParaRPr b="0" lang="en-IN" sz="1400" strike="noStrike" u="none">
                        <a:solidFill>
                          <a:srgbClr val="000000"/>
                        </a:solidFill>
                        <a:uFillTx/>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Yield trends are insufficient to double global crop production by 2050</a:t>
                      </a:r>
                      <a:endParaRPr b="0" lang="en-IN" sz="1400" strike="noStrike" u="none">
                        <a:solidFill>
                          <a:srgbClr val="000000"/>
                        </a:solidFill>
                        <a:uFillTx/>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5d8ca"/>
                    </a:solidFill>
                  </a:tcPr>
                </a:tc>
                <a:tc>
                  <a:txBody>
                    <a:bodyPr lIns="68400" rIns="68400" anchor="t">
                      <a:noAutofit/>
                    </a:bodyPr>
                    <a:p>
                      <a:pPr algn="just">
                        <a:lnSpc>
                          <a:spcPct val="100000"/>
                        </a:lnSpc>
                        <a:tabLst>
                          <a:tab algn="l" pos="0"/>
                        </a:tabLst>
                      </a:pPr>
                      <a:r>
                        <a:rPr b="0" lang="en" sz="1400" strike="noStrike" u="none">
                          <a:solidFill>
                            <a:srgbClr val="000000"/>
                          </a:solidFill>
                          <a:uFillTx/>
                          <a:latin typeface="Calibri"/>
                          <a:ea typeface="Times New Roman"/>
                        </a:rPr>
                        <a:t>Pointed out that current farming techniques cannot double global crop production by 2050. They suggested innovations like better pest control, improved crop genetics, and healthier soil management to meet growing food demands.</a:t>
                      </a:r>
                      <a:endParaRPr b="0" lang="en-IN" sz="1400" strike="noStrike" u="none">
                        <a:solidFill>
                          <a:srgbClr val="000000"/>
                        </a:solidFill>
                        <a:uFillTx/>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5d8ca"/>
                    </a:solidFill>
                  </a:tcPr>
                </a:tc>
              </a:tr>
              <a:tr h="806040">
                <a:tc>
                  <a:txBody>
                    <a:bodyPr lIns="68400" rIns="68400" anchor="t">
                      <a:noAutofit/>
                    </a:bodyPr>
                    <a:p>
                      <a:pPr algn="ctr">
                        <a:lnSpc>
                          <a:spcPct val="100000"/>
                        </a:lnSpc>
                        <a:tabLst>
                          <a:tab algn="l" pos="0"/>
                        </a:tabLst>
                      </a:pPr>
                      <a:r>
                        <a:rPr b="0" lang="en" sz="1400" strike="noStrike" u="none">
                          <a:solidFill>
                            <a:schemeClr val="dk1"/>
                          </a:solidFill>
                          <a:uFillTx/>
                          <a:latin typeface="Calibri"/>
                          <a:ea typeface="Calibri"/>
                        </a:rPr>
                        <a:t>[05]</a:t>
                      </a:r>
                      <a:endParaRPr b="0" lang="en-IN" sz="1400" strike="noStrike" u="none">
                        <a:solidFill>
                          <a:srgbClr val="000000"/>
                        </a:solidFill>
                        <a:uFillTx/>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aece6"/>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Greenhouse Technology for Controlled Environment</a:t>
                      </a:r>
                      <a:endParaRPr b="0" lang="en-IN" sz="1400" strike="noStrike" u="none">
                        <a:solidFill>
                          <a:srgbClr val="000000"/>
                        </a:solidFill>
                        <a:uFillTx/>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aece6"/>
                    </a:solidFill>
                  </a:tcPr>
                </a:tc>
                <a:tc>
                  <a:txBody>
                    <a:bodyPr lIns="68400" rIns="68400" anchor="t">
                      <a:noAutofit/>
                    </a:bodyPr>
                    <a:p>
                      <a:pPr algn="just">
                        <a:lnSpc>
                          <a:spcPct val="100000"/>
                        </a:lnSpc>
                        <a:tabLst>
                          <a:tab algn="l" pos="0"/>
                        </a:tabLst>
                      </a:pPr>
                      <a:r>
                        <a:rPr b="0" lang="en" sz="1400" strike="noStrike" u="none">
                          <a:solidFill>
                            <a:schemeClr val="dk1"/>
                          </a:solidFill>
                          <a:uFillTx/>
                          <a:latin typeface="Calibri"/>
                          <a:ea typeface="Times New Roman"/>
                        </a:rPr>
                        <a:t>Talk about how greenhouses have improved over time. Today’s greenhouses use technology like automatic climate control and energy-saving designs to grow more crops in a sustainable way</a:t>
                      </a:r>
                      <a:endParaRPr b="0" lang="en-IN" sz="1400" strike="noStrike" u="none">
                        <a:solidFill>
                          <a:srgbClr val="000000"/>
                        </a:solidFill>
                        <a:uFillTx/>
                        <a:latin typeface="Arial"/>
                      </a:endParaRPr>
                    </a:p>
                    <a:p>
                      <a:pPr>
                        <a:lnSpc>
                          <a:spcPct val="100000"/>
                        </a:lnSpc>
                        <a:tabLst>
                          <a:tab algn="l" pos="0"/>
                        </a:tabLst>
                      </a:pPr>
                      <a:endParaRPr b="0" lang="en-IN" sz="1400" strike="noStrike" u="none">
                        <a:solidFill>
                          <a:srgbClr val="000000"/>
                        </a:solidFill>
                        <a:uFillTx/>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aece6"/>
                    </a:solidFill>
                  </a:tcPr>
                </a:tc>
              </a:tr>
              <a:tr h="984600">
                <a:tc>
                  <a:txBody>
                    <a:bodyPr lIns="68400" rIns="68400" anchor="t">
                      <a:noAutofit/>
                    </a:bodyPr>
                    <a:p>
                      <a:pPr algn="ctr">
                        <a:lnSpc>
                          <a:spcPct val="100000"/>
                        </a:lnSpc>
                        <a:tabLst>
                          <a:tab algn="l" pos="0"/>
                        </a:tabLst>
                      </a:pPr>
                      <a:r>
                        <a:rPr b="0" lang="en" sz="1400" strike="noStrike" u="none">
                          <a:solidFill>
                            <a:schemeClr val="dk1"/>
                          </a:solidFill>
                          <a:uFillTx/>
                          <a:latin typeface="Calibri"/>
                          <a:ea typeface="Calibri"/>
                        </a:rPr>
                        <a:t>[06]</a:t>
                      </a:r>
                      <a:endParaRPr b="0" lang="en-IN" sz="1400" strike="noStrike" u="none">
                        <a:solidFill>
                          <a:srgbClr val="000000"/>
                        </a:solidFill>
                        <a:uFillTx/>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Green house by using IoT and cloud computing</a:t>
                      </a:r>
                      <a:endParaRPr b="0" lang="en-IN" sz="1400" strike="noStrike" u="none">
                        <a:solidFill>
                          <a:srgbClr val="000000"/>
                        </a:solidFill>
                        <a:uFillTx/>
                        <a:latin typeface="Arial"/>
                      </a:endParaRPr>
                    </a:p>
                    <a:p>
                      <a:pPr>
                        <a:lnSpc>
                          <a:spcPct val="100000"/>
                        </a:lnSpc>
                        <a:tabLst>
                          <a:tab algn="l" pos="0"/>
                        </a:tabLst>
                      </a:pPr>
                      <a:endParaRPr b="0" lang="en-IN" sz="1400" strike="noStrike" u="none">
                        <a:solidFill>
                          <a:srgbClr val="000000"/>
                        </a:solidFill>
                        <a:uFillTx/>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Explored how IoT and cloud computing are revolutionizing greenhouse systems. IoT sensors monitor environmental factors, while cloud technology processes and stores data, helping farmers use resources more efficiently and boost crop health.</a:t>
                      </a:r>
                      <a:endParaRPr b="0" lang="en-IN" sz="1400" strike="noStrike" u="none">
                        <a:solidFill>
                          <a:srgbClr val="000000"/>
                        </a:solidFill>
                        <a:uFillTx/>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5d8ca"/>
                    </a:solidFill>
                  </a:tcPr>
                </a:tc>
              </a:tr>
            </a:tbl>
          </a:graphicData>
        </a:graphic>
      </p:graphicFrame>
      <p:sp>
        <p:nvSpPr>
          <p:cNvPr id="475" name="PlaceHolder 2"/>
          <p:cNvSpPr>
            <a:spLocks noGrp="1"/>
          </p:cNvSpPr>
          <p:nvPr>
            <p:ph type="ftr" idx="150"/>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1" lang="en" sz="900" strike="noStrike" u="none">
                <a:solidFill>
                  <a:schemeClr val="dk1"/>
                </a:solidFill>
                <a:uFillTx/>
                <a:latin typeface="Calibri"/>
                <a:ea typeface="Calibri"/>
              </a:defRPr>
            </a:lvl1pPr>
          </a:lstStyle>
          <a:p>
            <a:pPr indent="0" algn="ctr">
              <a:lnSpc>
                <a:spcPct val="100000"/>
              </a:lnSpc>
              <a:buNone/>
              <a:tabLst>
                <a:tab algn="l" pos="0"/>
              </a:tabLst>
            </a:pPr>
            <a:r>
              <a:rPr b="1" lang="en" sz="900" strike="noStrike" u="none">
                <a:solidFill>
                  <a:schemeClr val="dk1"/>
                </a:solidFill>
                <a:uFillTx/>
                <a:latin typeface="Calibri"/>
                <a:ea typeface="Calibri"/>
              </a:rPr>
              <a:t>DEPARTMENT OF INFORMATION SCIENCE &amp; ENGINEERING, ADYAR, MANGALURU</a:t>
            </a:r>
            <a:endParaRPr b="0" lang="en-IN" sz="900" strike="noStrike" u="none">
              <a:solidFill>
                <a:srgbClr val="000000"/>
              </a:solidFill>
              <a:uFillTx/>
              <a:latin typeface="Times New Roman"/>
            </a:endParaRPr>
          </a:p>
        </p:txBody>
      </p:sp>
      <p:sp>
        <p:nvSpPr>
          <p:cNvPr id="476" name="PlaceHolder 3"/>
          <p:cNvSpPr>
            <a:spLocks noGrp="1"/>
          </p:cNvSpPr>
          <p:nvPr>
            <p:ph type="sldNum" idx="151"/>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513189E4-A3DD-4115-88BA-ECE085E995AA}"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477" name="PlaceHolder 4"/>
          <p:cNvSpPr>
            <a:spLocks noGrp="1"/>
          </p:cNvSpPr>
          <p:nvPr>
            <p:ph type="dt" idx="152"/>
          </p:nvPr>
        </p:nvSpPr>
        <p:spPr>
          <a:xfrm>
            <a:off x="0" y="4844880"/>
            <a:ext cx="730440" cy="269640"/>
          </a:xfrm>
          <a:prstGeom prst="rect">
            <a:avLst/>
          </a:prstGeom>
          <a:noFill/>
          <a:ln w="0">
            <a:noFill/>
          </a:ln>
        </p:spPr>
        <p:txBody>
          <a:bodyPr lIns="67680" rIns="67680" tIns="33840" bIns="33840" anchor="t">
            <a:noAutofit/>
          </a:bodyPr>
          <a:lstStyle>
            <a:lvl1pPr indent="0">
              <a:lnSpc>
                <a:spcPct val="100000"/>
              </a:lnSpc>
              <a:buNone/>
              <a:tabLst>
                <a:tab algn="l" pos="0"/>
              </a:tabLst>
              <a:defRPr b="1" lang="en" sz="900" strike="noStrike" u="none">
                <a:solidFill>
                  <a:schemeClr val="dk1"/>
                </a:solidFill>
                <a:uFillTx/>
                <a:latin typeface="Calibri"/>
                <a:ea typeface="Calibri"/>
              </a:defRPr>
            </a:lvl1pPr>
          </a:lstStyle>
          <a:p>
            <a:pPr indent="0">
              <a:lnSpc>
                <a:spcPct val="100000"/>
              </a:lnSpc>
              <a:buNone/>
              <a:tabLst>
                <a:tab algn="l" pos="0"/>
              </a:tabLst>
            </a:pPr>
            <a:r>
              <a:rPr b="1" lang="en" sz="900" strike="noStrike" u="none">
                <a:solidFill>
                  <a:schemeClr val="dk1"/>
                </a:solidFill>
                <a:uFillTx/>
                <a:latin typeface="Calibri"/>
                <a:ea typeface="Calibri"/>
              </a:rPr>
              <a:t>16/12/2024</a:t>
            </a:r>
            <a:endParaRPr b="0" lang="en-IN" sz="900" strike="noStrike" u="none">
              <a:solidFill>
                <a:srgbClr val="000000"/>
              </a:solidFill>
              <a:uFillTx/>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PlaceHolder 1"/>
          <p:cNvSpPr>
            <a:spLocks noGrp="1"/>
          </p:cNvSpPr>
          <p:nvPr>
            <p:ph type="title"/>
          </p:nvPr>
        </p:nvSpPr>
        <p:spPr>
          <a:xfrm>
            <a:off x="822960" y="478440"/>
            <a:ext cx="7539480" cy="522720"/>
          </a:xfrm>
          <a:prstGeom prst="rect">
            <a:avLst/>
          </a:prstGeom>
          <a:noFill/>
          <a:ln w="0">
            <a:noFill/>
          </a:ln>
        </p:spPr>
        <p:txBody>
          <a:bodyPr lIns="67680" rIns="67680" tIns="33840" bIns="33840" anchor="t">
            <a:noAutofit/>
          </a:bodyPr>
          <a:p>
            <a:pPr indent="0">
              <a:lnSpc>
                <a:spcPct val="85000"/>
              </a:lnSpc>
              <a:buNone/>
              <a:tabLst>
                <a:tab algn="l" pos="0"/>
              </a:tabLst>
            </a:pPr>
            <a:r>
              <a:rPr b="0" lang="en" sz="3600" strike="noStrike" u="none">
                <a:solidFill>
                  <a:srgbClr val="3f3f3f"/>
                </a:solidFill>
                <a:uFillTx/>
                <a:latin typeface="Calibri"/>
                <a:ea typeface="Calibri"/>
              </a:rPr>
              <a:t>Literature Review</a:t>
            </a:r>
            <a:endParaRPr b="0" lang="en-IN" sz="3600" strike="noStrike" u="none">
              <a:solidFill>
                <a:srgbClr val="000000"/>
              </a:solidFill>
              <a:uFillTx/>
              <a:latin typeface="Arial"/>
            </a:endParaRPr>
          </a:p>
        </p:txBody>
      </p:sp>
      <p:graphicFrame>
        <p:nvGraphicFramePr>
          <p:cNvPr id="479" name="Google Shape;135;p23"/>
          <p:cNvGraphicFramePr/>
          <p:nvPr/>
        </p:nvGraphicFramePr>
        <p:xfrm>
          <a:off x="888120" y="1301760"/>
          <a:ext cx="7436160" cy="3315960"/>
        </p:xfrm>
        <a:graphic>
          <a:graphicData uri="http://schemas.openxmlformats.org/drawingml/2006/table">
            <a:tbl>
              <a:tblPr/>
              <a:tblGrid>
                <a:gridCol w="720000"/>
                <a:gridCol w="2016720"/>
                <a:gridCol w="4699800"/>
              </a:tblGrid>
              <a:tr h="270360">
                <a:tc>
                  <a:txBody>
                    <a:bodyPr lIns="68400" rIns="68400" anchor="t">
                      <a:noAutofit/>
                    </a:bodyPr>
                    <a:p>
                      <a:pPr>
                        <a:lnSpc>
                          <a:spcPct val="100000"/>
                        </a:lnSpc>
                        <a:tabLst>
                          <a:tab algn="l" pos="0"/>
                        </a:tabLst>
                      </a:pPr>
                      <a:r>
                        <a:rPr b="1" lang="en" sz="1400" strike="noStrike" u="none">
                          <a:solidFill>
                            <a:schemeClr val="lt1"/>
                          </a:solidFill>
                          <a:uFillTx/>
                          <a:latin typeface="Calibri"/>
                          <a:ea typeface="Calibri"/>
                        </a:rPr>
                        <a:t>Ref. No.</a:t>
                      </a:r>
                      <a:endParaRPr b="0" lang="en-IN" sz="1400" strike="noStrike" u="none">
                        <a:solidFill>
                          <a:srgbClr val="ffffff"/>
                        </a:solidFill>
                        <a:uFillTx/>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anchor="t">
                      <a:noAutofit/>
                    </a:bodyPr>
                    <a:p>
                      <a:pPr>
                        <a:lnSpc>
                          <a:spcPct val="100000"/>
                        </a:lnSpc>
                        <a:tabLst>
                          <a:tab algn="l" pos="0"/>
                        </a:tabLst>
                      </a:pPr>
                      <a:r>
                        <a:rPr b="1" lang="en" sz="1400" strike="noStrike" u="none">
                          <a:solidFill>
                            <a:schemeClr val="lt1"/>
                          </a:solidFill>
                          <a:uFillTx/>
                          <a:latin typeface="Calibri"/>
                          <a:ea typeface="Calibri"/>
                        </a:rPr>
                        <a:t>Title</a:t>
                      </a:r>
                      <a:endParaRPr b="0" lang="en-IN" sz="1400" strike="noStrike" u="none">
                        <a:solidFill>
                          <a:srgbClr val="ffffff"/>
                        </a:solidFill>
                        <a:uFillTx/>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c>
                  <a:txBody>
                    <a:bodyPr lIns="68400" rIns="68400" anchor="t">
                      <a:noAutofit/>
                    </a:bodyPr>
                    <a:p>
                      <a:pPr>
                        <a:lnSpc>
                          <a:spcPct val="100000"/>
                        </a:lnSpc>
                        <a:tabLst>
                          <a:tab algn="l" pos="0"/>
                        </a:tabLst>
                      </a:pPr>
                      <a:r>
                        <a:rPr b="1" lang="en" sz="1400" strike="noStrike" u="none">
                          <a:solidFill>
                            <a:schemeClr val="lt1"/>
                          </a:solidFill>
                          <a:uFillTx/>
                          <a:latin typeface="Calibri"/>
                          <a:ea typeface="Calibri"/>
                        </a:rPr>
                        <a:t>Observations</a:t>
                      </a:r>
                      <a:endParaRPr b="0" lang="en-IN" sz="1400" strike="noStrike" u="none">
                        <a:solidFill>
                          <a:srgbClr val="ffffff"/>
                        </a:solidFill>
                        <a:uFillTx/>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solidFill>
                  </a:tcPr>
                </a:tc>
              </a:tr>
              <a:tr h="806040">
                <a:tc>
                  <a:txBody>
                    <a:bodyPr lIns="68400" rIns="68400" anchor="t">
                      <a:noAutofit/>
                    </a:bodyPr>
                    <a:p>
                      <a:pPr algn="ctr">
                        <a:lnSpc>
                          <a:spcPct val="100000"/>
                        </a:lnSpc>
                        <a:tabLst>
                          <a:tab algn="l" pos="0"/>
                        </a:tabLst>
                      </a:pPr>
                      <a:r>
                        <a:rPr b="0" lang="en" sz="1400" strike="noStrike" u="none">
                          <a:solidFill>
                            <a:schemeClr val="dk1"/>
                          </a:solidFill>
                          <a:uFillTx/>
                          <a:latin typeface="Calibri"/>
                          <a:ea typeface="Calibri"/>
                        </a:rPr>
                        <a:t>[07]</a:t>
                      </a:r>
                      <a:endParaRPr b="0" lang="en-IN" sz="1400" strike="noStrike" u="none">
                        <a:solidFill>
                          <a:srgbClr val="000000"/>
                        </a:solidFill>
                        <a:uFillTx/>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Development and analysis of dynamical mathematical models of greenhouse climate</a:t>
                      </a:r>
                      <a:endParaRPr b="0" lang="en-IN" sz="1400" strike="noStrike" u="none">
                        <a:solidFill>
                          <a:srgbClr val="000000"/>
                        </a:solidFill>
                        <a:uFillTx/>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5d8ca"/>
                    </a:solidFill>
                  </a:tcPr>
                </a:tc>
                <a:tc>
                  <a:txBody>
                    <a:bodyPr lIns="68400" rIns="68400" anchor="t">
                      <a:noAutofit/>
                    </a:bodyPr>
                    <a:p>
                      <a:pPr algn="just">
                        <a:lnSpc>
                          <a:spcPct val="100000"/>
                        </a:lnSpc>
                        <a:tabLst>
                          <a:tab algn="l" pos="0"/>
                        </a:tabLst>
                      </a:pPr>
                      <a:r>
                        <a:rPr b="0" lang="en" sz="1400" strike="noStrike" u="none">
                          <a:solidFill>
                            <a:srgbClr val="000000"/>
                          </a:solidFill>
                          <a:uFillTx/>
                          <a:latin typeface="Calibri"/>
                          <a:ea typeface="Times New Roman"/>
                        </a:rPr>
                        <a:t>Discussed mathematical models for managing greenhouse environments. These models predict factors like heating and cooling needs, helping farmers maintain optimal conditions while reducing costs and energy usage.</a:t>
                      </a:r>
                      <a:endParaRPr b="0" lang="en-IN" sz="1400" strike="noStrike" u="none">
                        <a:solidFill>
                          <a:srgbClr val="000000"/>
                        </a:solidFill>
                        <a:uFillTx/>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5d8ca"/>
                    </a:solidFill>
                  </a:tcPr>
                </a:tc>
              </a:tr>
              <a:tr h="627480">
                <a:tc>
                  <a:txBody>
                    <a:bodyPr lIns="68400" rIns="68400" anchor="t">
                      <a:noAutofit/>
                    </a:bodyPr>
                    <a:p>
                      <a:pPr algn="ctr">
                        <a:lnSpc>
                          <a:spcPct val="100000"/>
                        </a:lnSpc>
                        <a:tabLst>
                          <a:tab algn="l" pos="0"/>
                        </a:tabLst>
                      </a:pPr>
                      <a:r>
                        <a:rPr b="0" lang="en" sz="1400" strike="noStrike" u="none">
                          <a:solidFill>
                            <a:schemeClr val="dk1"/>
                          </a:solidFill>
                          <a:uFillTx/>
                          <a:latin typeface="Calibri"/>
                          <a:ea typeface="Calibri"/>
                        </a:rPr>
                        <a:t>[08]</a:t>
                      </a:r>
                      <a:endParaRPr b="0" lang="en-IN" sz="1400" strike="noStrike" u="none">
                        <a:solidFill>
                          <a:srgbClr val="000000"/>
                        </a:solidFill>
                        <a:uFillTx/>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aece6"/>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Smart farming-IoT in agriculture</a:t>
                      </a:r>
                      <a:endParaRPr b="0" lang="en-IN" sz="1400" strike="noStrike" u="none">
                        <a:solidFill>
                          <a:srgbClr val="000000"/>
                        </a:solidFill>
                        <a:uFillTx/>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aece6"/>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Highlighted how IoT-based smart farming helps farmers optimize resources and increase efficiency by using technologies like precision irrigation and remote monitoring.</a:t>
                      </a:r>
                      <a:endParaRPr b="0" lang="en-IN" sz="1400" strike="noStrike" u="none">
                        <a:solidFill>
                          <a:srgbClr val="000000"/>
                        </a:solidFill>
                        <a:uFillTx/>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aece6"/>
                    </a:solidFill>
                  </a:tcPr>
                </a:tc>
              </a:tr>
              <a:tr h="806040">
                <a:tc>
                  <a:txBody>
                    <a:bodyPr lIns="68400" rIns="68400" anchor="t">
                      <a:noAutofit/>
                    </a:bodyPr>
                    <a:p>
                      <a:pPr algn="ctr">
                        <a:lnSpc>
                          <a:spcPct val="100000"/>
                        </a:lnSpc>
                        <a:tabLst>
                          <a:tab algn="l" pos="0"/>
                        </a:tabLst>
                      </a:pPr>
                      <a:r>
                        <a:rPr b="0" lang="en" sz="1400" strike="noStrike" u="none">
                          <a:solidFill>
                            <a:schemeClr val="dk1"/>
                          </a:solidFill>
                          <a:uFillTx/>
                          <a:latin typeface="Calibri"/>
                          <a:ea typeface="Calibri"/>
                        </a:rPr>
                        <a:t>[09]</a:t>
                      </a:r>
                      <a:endParaRPr b="0" lang="en-IN" sz="1400" strike="noStrike" u="none">
                        <a:solidFill>
                          <a:srgbClr val="000000"/>
                        </a:solidFill>
                        <a:uFillTx/>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IoT based Smart Greenhouse with Disease Prediction using Deep Learning</a:t>
                      </a:r>
                      <a:endParaRPr b="0" lang="en-IN" sz="1400" strike="noStrike" u="none">
                        <a:solidFill>
                          <a:srgbClr val="000000"/>
                        </a:solidFill>
                        <a:uFillTx/>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Introduced a system combining IoT and deep learning for early disease detection in greenhouses. This reduces the need for pesticides and ensures healthier crops.</a:t>
                      </a:r>
                      <a:endParaRPr b="0" lang="en-IN" sz="1400" strike="noStrike" u="none">
                        <a:solidFill>
                          <a:srgbClr val="000000"/>
                        </a:solidFill>
                        <a:uFillTx/>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5d8ca"/>
                    </a:solidFill>
                  </a:tcPr>
                </a:tc>
              </a:tr>
              <a:tr h="806040">
                <a:tc>
                  <a:txBody>
                    <a:bodyPr lIns="68400" rIns="68400" anchor="t">
                      <a:noAutofit/>
                    </a:bodyPr>
                    <a:p>
                      <a:pPr algn="ctr">
                        <a:lnSpc>
                          <a:spcPct val="100000"/>
                        </a:lnSpc>
                        <a:tabLst>
                          <a:tab algn="l" pos="0"/>
                        </a:tabLst>
                      </a:pPr>
                      <a:r>
                        <a:rPr b="0" lang="en" sz="1400" strike="noStrike" u="none">
                          <a:solidFill>
                            <a:schemeClr val="dk1"/>
                          </a:solidFill>
                          <a:uFillTx/>
                          <a:latin typeface="Calibri"/>
                          <a:ea typeface="Calibri"/>
                        </a:rPr>
                        <a:t>[10]</a:t>
                      </a:r>
                      <a:endParaRPr b="0" lang="en-IN" sz="1400" strike="noStrike" u="none">
                        <a:solidFill>
                          <a:srgbClr val="000000"/>
                        </a:solidFill>
                        <a:uFillTx/>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5d8ca"/>
                    </a:solidFill>
                  </a:tcPr>
                </a:tc>
                <a:tc>
                  <a:txBody>
                    <a:bodyPr lIns="68400" rIns="68400" anchor="t">
                      <a:noAutofit/>
                    </a:bodyPr>
                    <a:p>
                      <a:pPr>
                        <a:lnSpc>
                          <a:spcPct val="100000"/>
                        </a:lnSpc>
                        <a:tabLst>
                          <a:tab algn="l" pos="0"/>
                        </a:tabLst>
                      </a:pPr>
                      <a:r>
                        <a:rPr b="0" lang="en" sz="1400" strike="noStrike" u="none">
                          <a:solidFill>
                            <a:schemeClr val="dk1"/>
                          </a:solidFill>
                          <a:uFillTx/>
                          <a:latin typeface="Calibri"/>
                          <a:ea typeface="Times New Roman"/>
                        </a:rPr>
                        <a:t>IoT and Machine Learning-based approach for Fully Automated </a:t>
                      </a:r>
                      <a:endParaRPr b="0" lang="en-IN" sz="1400" strike="noStrike" u="none">
                        <a:solidFill>
                          <a:srgbClr val="000000"/>
                        </a:solidFill>
                        <a:uFillTx/>
                        <a:latin typeface="Arial"/>
                      </a:endParaRPr>
                    </a:p>
                    <a:p>
                      <a:pPr>
                        <a:lnSpc>
                          <a:spcPct val="100000"/>
                        </a:lnSpc>
                        <a:tabLst>
                          <a:tab algn="l" pos="0"/>
                        </a:tabLst>
                      </a:pPr>
                      <a:r>
                        <a:rPr b="0" lang="en" sz="1400" strike="noStrike" u="none">
                          <a:solidFill>
                            <a:schemeClr val="dk1"/>
                          </a:solidFill>
                          <a:uFillTx/>
                          <a:latin typeface="Calibri"/>
                          <a:ea typeface="Times New Roman"/>
                        </a:rPr>
                        <a:t>Greenhouse</a:t>
                      </a:r>
                      <a:endParaRPr b="0" lang="en-IN" sz="1400" strike="noStrike" u="none">
                        <a:solidFill>
                          <a:srgbClr val="000000"/>
                        </a:solidFill>
                        <a:uFillTx/>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5d8ca"/>
                    </a:solidFill>
                  </a:tcPr>
                </a:tc>
                <a:tc>
                  <a:txBody>
                    <a:bodyPr lIns="68400" rIns="68400" anchor="t">
                      <a:noAutofit/>
                    </a:bodyPr>
                    <a:p>
                      <a:pPr algn="just">
                        <a:lnSpc>
                          <a:spcPct val="100000"/>
                        </a:lnSpc>
                        <a:tabLst>
                          <a:tab algn="l" pos="0"/>
                        </a:tabLst>
                      </a:pPr>
                      <a:r>
                        <a:rPr b="0" lang="en" sz="1400" strike="noStrike" u="none">
                          <a:solidFill>
                            <a:srgbClr val="000000"/>
                          </a:solidFill>
                          <a:uFillTx/>
                          <a:latin typeface="Calibri"/>
                          <a:ea typeface="Times New Roman"/>
                        </a:rPr>
                        <a:t>Demonstrated how automation in greenhouses can handle tasks like irrigation and temperature control, reducing manual work and improving productivity.</a:t>
                      </a:r>
                      <a:endParaRPr b="0" lang="en-IN" sz="1400" strike="noStrike" u="none">
                        <a:solidFill>
                          <a:srgbClr val="000000"/>
                        </a:solidFill>
                        <a:uFillTx/>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5d8ca"/>
                    </a:solidFill>
                  </a:tcPr>
                </a:tc>
              </a:tr>
            </a:tbl>
          </a:graphicData>
        </a:graphic>
      </p:graphicFrame>
      <p:sp>
        <p:nvSpPr>
          <p:cNvPr id="480" name="PlaceHolder 2"/>
          <p:cNvSpPr>
            <a:spLocks noGrp="1"/>
          </p:cNvSpPr>
          <p:nvPr>
            <p:ph type="ftr" idx="153"/>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1" lang="en" sz="900" strike="noStrike" u="none">
                <a:solidFill>
                  <a:schemeClr val="dk1"/>
                </a:solidFill>
                <a:uFillTx/>
                <a:latin typeface="Calibri"/>
                <a:ea typeface="Calibri"/>
              </a:defRPr>
            </a:lvl1pPr>
          </a:lstStyle>
          <a:p>
            <a:pPr indent="0" algn="ctr">
              <a:lnSpc>
                <a:spcPct val="100000"/>
              </a:lnSpc>
              <a:buNone/>
              <a:tabLst>
                <a:tab algn="l" pos="0"/>
              </a:tabLst>
            </a:pPr>
            <a:r>
              <a:rPr b="1" lang="en" sz="900" strike="noStrike" u="none">
                <a:solidFill>
                  <a:schemeClr val="dk1"/>
                </a:solidFill>
                <a:uFillTx/>
                <a:latin typeface="Calibri"/>
                <a:ea typeface="Calibri"/>
              </a:rPr>
              <a:t>DEPARTMENT OF INFORMATION SCIENCE &amp; ENGINEERING, ADYAR, MANGALURU</a:t>
            </a:r>
            <a:endParaRPr b="0" lang="en-IN" sz="900" strike="noStrike" u="none">
              <a:solidFill>
                <a:srgbClr val="000000"/>
              </a:solidFill>
              <a:uFillTx/>
              <a:latin typeface="Times New Roman"/>
            </a:endParaRPr>
          </a:p>
        </p:txBody>
      </p:sp>
      <p:sp>
        <p:nvSpPr>
          <p:cNvPr id="481" name="PlaceHolder 3"/>
          <p:cNvSpPr>
            <a:spLocks noGrp="1"/>
          </p:cNvSpPr>
          <p:nvPr>
            <p:ph type="sldNum" idx="154"/>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F00A92CD-0249-4533-962A-CFB597ADAB3E}"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482" name="PlaceHolder 4"/>
          <p:cNvSpPr>
            <a:spLocks noGrp="1"/>
          </p:cNvSpPr>
          <p:nvPr>
            <p:ph type="dt" idx="155"/>
          </p:nvPr>
        </p:nvSpPr>
        <p:spPr>
          <a:xfrm>
            <a:off x="0" y="4844880"/>
            <a:ext cx="730440" cy="269640"/>
          </a:xfrm>
          <a:prstGeom prst="rect">
            <a:avLst/>
          </a:prstGeom>
          <a:noFill/>
          <a:ln w="0">
            <a:noFill/>
          </a:ln>
        </p:spPr>
        <p:txBody>
          <a:bodyPr lIns="67680" rIns="67680" tIns="33840" bIns="33840" anchor="t">
            <a:noAutofit/>
          </a:bodyPr>
          <a:lstStyle>
            <a:lvl1pPr indent="0">
              <a:lnSpc>
                <a:spcPct val="100000"/>
              </a:lnSpc>
              <a:buNone/>
              <a:tabLst>
                <a:tab algn="l" pos="0"/>
              </a:tabLst>
              <a:defRPr b="1" lang="en" sz="900" strike="noStrike" u="none">
                <a:solidFill>
                  <a:schemeClr val="dk1"/>
                </a:solidFill>
                <a:uFillTx/>
                <a:latin typeface="Calibri"/>
                <a:ea typeface="Calibri"/>
              </a:defRPr>
            </a:lvl1pPr>
          </a:lstStyle>
          <a:p>
            <a:pPr indent="0">
              <a:lnSpc>
                <a:spcPct val="100000"/>
              </a:lnSpc>
              <a:buNone/>
              <a:tabLst>
                <a:tab algn="l" pos="0"/>
              </a:tabLst>
            </a:pPr>
            <a:r>
              <a:rPr b="1" lang="en" sz="900" strike="noStrike" u="none">
                <a:solidFill>
                  <a:schemeClr val="dk1"/>
                </a:solidFill>
                <a:uFillTx/>
                <a:latin typeface="Calibri"/>
                <a:ea typeface="Calibri"/>
              </a:rPr>
              <a:t>16/12/2024</a:t>
            </a:r>
            <a:endParaRPr b="0" lang="en-IN" sz="900" strike="noStrike" u="none">
              <a:solidFill>
                <a:srgbClr val="000000"/>
              </a:solidFill>
              <a:uFillTx/>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3" name="PlaceHolder 1"/>
          <p:cNvSpPr>
            <a:spLocks noGrp="1"/>
          </p:cNvSpPr>
          <p:nvPr>
            <p:ph type="title"/>
          </p:nvPr>
        </p:nvSpPr>
        <p:spPr>
          <a:xfrm>
            <a:off x="822960" y="478440"/>
            <a:ext cx="7539480" cy="522720"/>
          </a:xfrm>
          <a:prstGeom prst="rect">
            <a:avLst/>
          </a:prstGeom>
          <a:noFill/>
          <a:ln w="0">
            <a:noFill/>
          </a:ln>
        </p:spPr>
        <p:txBody>
          <a:bodyPr lIns="67680" rIns="67680" tIns="33840" bIns="33840" anchor="t">
            <a:noAutofit/>
          </a:bodyPr>
          <a:p>
            <a:pPr indent="0">
              <a:lnSpc>
                <a:spcPct val="85000"/>
              </a:lnSpc>
              <a:buNone/>
              <a:tabLst>
                <a:tab algn="l" pos="0"/>
              </a:tabLst>
            </a:pPr>
            <a:r>
              <a:rPr b="0" lang="en" sz="3600" strike="noStrike" u="none">
                <a:solidFill>
                  <a:srgbClr val="3f3f3f"/>
                </a:solidFill>
                <a:uFillTx/>
                <a:latin typeface="Calibri"/>
                <a:ea typeface="Calibri"/>
              </a:rPr>
              <a:t>Problem Definition and Objectives</a:t>
            </a:r>
            <a:endParaRPr b="0" lang="en-IN" sz="3600" strike="noStrike" u="none">
              <a:solidFill>
                <a:srgbClr val="000000"/>
              </a:solidFill>
              <a:uFillTx/>
              <a:latin typeface="Arial"/>
            </a:endParaRPr>
          </a:p>
        </p:txBody>
      </p:sp>
      <p:graphicFrame>
        <p:nvGraphicFramePr>
          <p:cNvPr id="484" name="Google Shape;153;p25"/>
          <p:cNvGraphicFramePr/>
          <p:nvPr/>
        </p:nvGraphicFramePr>
        <p:xfrm>
          <a:off x="840240" y="1333800"/>
          <a:ext cx="7899120" cy="2805120"/>
        </p:xfrm>
        <a:graphic>
          <a:graphicData uri="http://schemas.openxmlformats.org/drawingml/2006/table">
            <a:tbl>
              <a:tblPr/>
              <a:tblGrid>
                <a:gridCol w="979200"/>
                <a:gridCol w="6920280"/>
              </a:tblGrid>
              <a:tr h="752400">
                <a:tc>
                  <a:txBody>
                    <a:bodyPr lIns="68400" rIns="68400" anchor="t">
                      <a:noAutofit/>
                    </a:bodyPr>
                    <a:p>
                      <a:pPr>
                        <a:lnSpc>
                          <a:spcPct val="100000"/>
                        </a:lnSpc>
                        <a:tabLst>
                          <a:tab algn="l" pos="0"/>
                        </a:tabLst>
                      </a:pPr>
                      <a:r>
                        <a:rPr b="1" lang="en" sz="1400" strike="noStrike" u="none">
                          <a:solidFill>
                            <a:schemeClr val="dk1"/>
                          </a:solidFill>
                          <a:uFillTx/>
                          <a:latin typeface="Calibri"/>
                          <a:ea typeface="Times New Roman"/>
                        </a:rPr>
                        <a:t>Statement:</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e6e6e6"/>
                    </a:solidFill>
                  </a:tcPr>
                </a:tc>
                <a:tc>
                  <a:txBody>
                    <a:bodyPr lIns="68400" rIns="68400" anchor="t">
                      <a:noAutofit/>
                    </a:bodyPr>
                    <a:p>
                      <a:pPr algn="just">
                        <a:lnSpc>
                          <a:spcPct val="100000"/>
                        </a:lnSpc>
                        <a:tabLst>
                          <a:tab algn="l" pos="0"/>
                        </a:tabLst>
                      </a:pPr>
                      <a:r>
                        <a:rPr b="1" lang="en" sz="1400" strike="noStrike" u="none">
                          <a:solidFill>
                            <a:schemeClr val="dk1"/>
                          </a:solidFill>
                          <a:uFillTx/>
                          <a:latin typeface="Calibri"/>
                          <a:ea typeface="Times New Roman"/>
                        </a:rPr>
                        <a:t>Traditional greenhouse farming relies heavily on manual monitoring and control, leading to inefficiencies such as resource wastage and delays in detecting diseases. This limits crop productivity and increases costs, making it unsustainable for large-scale or precision farming.</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e6e6e6"/>
                    </a:solidFill>
                  </a:tcPr>
                </a:tc>
              </a:tr>
              <a:tr h="295200">
                <a:tc gridSpan="2">
                  <a:txBody>
                    <a:bodyPr lIns="68400" rIns="68400" anchor="ctr">
                      <a:noAutofit/>
                    </a:bodyPr>
                    <a:p>
                      <a:pPr algn="ctr">
                        <a:lnSpc>
                          <a:spcPct val="100000"/>
                        </a:lnSpc>
                        <a:tabLst>
                          <a:tab algn="l" pos="0"/>
                        </a:tabLst>
                      </a:pPr>
                      <a:r>
                        <a:rPr b="1" lang="en" sz="1400" strike="noStrike" u="none">
                          <a:solidFill>
                            <a:schemeClr val="dk1"/>
                          </a:solidFill>
                          <a:uFillTx/>
                          <a:latin typeface="Calibri"/>
                          <a:ea typeface="Times New Roman"/>
                        </a:rPr>
                        <a:t>OBJECTIVES</a:t>
                      </a:r>
                      <a:endParaRPr b="0" lang="en-IN" sz="14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cacaca"/>
                    </a:solidFill>
                  </a:tcPr>
                </a:tc>
                <a:tc hMerge="1">
                  <a:txBody>
                    <a:bodyPr lIns="90000" rIns="90000" tIns="45000" bIns="45000" anchor="t">
                      <a:noAutofit/>
                    </a:bodyPr>
                    <a:p>
                      <a:endParaRPr b="0" lang="en-IN" sz="1800" strike="noStrike" u="none">
                        <a:solidFill>
                          <a:srgbClr val="000000"/>
                        </a:solidFill>
                        <a:uFillTx/>
                        <a:latin typeface="Arial"/>
                      </a:endParaRPr>
                    </a:p>
                  </a:txBody>
                  <a:tcPr anchor="t" marL="90000" marR="90000">
                    <a:lnL>
                      <a:noFill/>
                    </a:lnL>
                    <a:lnR>
                      <a:noFill/>
                    </a:lnR>
                    <a:lnT>
                      <a:noFill/>
                    </a:lnT>
                    <a:lnB>
                      <a:noFill/>
                    </a:lnB>
                    <a:solidFill>
                      <a:srgbClr val="729fcf"/>
                    </a:solidFill>
                  </a:tcPr>
                </a:tc>
              </a:tr>
              <a:tr h="276120">
                <a:tc>
                  <a:txBody>
                    <a:bodyPr lIns="68400" rIns="68400" anchor="t">
                      <a:noAutofit/>
                    </a:bodyPr>
                    <a:p>
                      <a:pPr algn="ctr">
                        <a:lnSpc>
                          <a:spcPct val="100000"/>
                        </a:lnSpc>
                        <a:tabLst>
                          <a:tab algn="l" pos="0"/>
                        </a:tabLst>
                      </a:pPr>
                      <a:r>
                        <a:rPr b="0" lang="en" sz="1400" strike="noStrike" u="none">
                          <a:solidFill>
                            <a:schemeClr val="dk1"/>
                          </a:solidFill>
                          <a:uFillTx/>
                          <a:latin typeface="Calibri"/>
                          <a:ea typeface="Times New Roman"/>
                        </a:rPr>
                        <a:t>O1</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e6e6e6"/>
                    </a:solidFill>
                  </a:tcPr>
                </a:tc>
                <a:tc>
                  <a:txBody>
                    <a:bodyPr lIns="68400" rIns="68400" anchor="t">
                      <a:noAutofit/>
                    </a:bodyPr>
                    <a:p>
                      <a:pPr algn="just">
                        <a:lnSpc>
                          <a:spcPct val="100000"/>
                        </a:lnSpc>
                        <a:tabLst>
                          <a:tab algn="l" pos="0"/>
                        </a:tabLst>
                      </a:pPr>
                      <a:r>
                        <a:rPr b="0" lang="en" sz="1400" strike="noStrike" u="none">
                          <a:solidFill>
                            <a:schemeClr val="dk1"/>
                          </a:solidFill>
                          <a:uFillTx/>
                          <a:latin typeface="Calibri"/>
                          <a:ea typeface="Times New Roman"/>
                        </a:rPr>
                        <a:t>Automate Environmental Control: IoT sensors to monitor and maintain optimal temperature, humidity, and soil moisture and gas levels.</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e6e6e6"/>
                    </a:solidFill>
                  </a:tcPr>
                </a:tc>
              </a:tr>
              <a:tr h="276120">
                <a:tc>
                  <a:txBody>
                    <a:bodyPr lIns="68400" rIns="68400" anchor="t">
                      <a:noAutofit/>
                    </a:bodyPr>
                    <a:p>
                      <a:pPr algn="ctr">
                        <a:lnSpc>
                          <a:spcPct val="100000"/>
                        </a:lnSpc>
                        <a:tabLst>
                          <a:tab algn="l" pos="0"/>
                        </a:tabLst>
                      </a:pPr>
                      <a:r>
                        <a:rPr b="0" lang="en" sz="1400" strike="noStrike" u="none">
                          <a:solidFill>
                            <a:schemeClr val="dk1"/>
                          </a:solidFill>
                          <a:uFillTx/>
                          <a:latin typeface="Calibri"/>
                          <a:ea typeface="Times New Roman"/>
                        </a:rPr>
                        <a:t>O2</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cacaca"/>
                    </a:solidFill>
                  </a:tcPr>
                </a:tc>
                <a:tc>
                  <a:txBody>
                    <a:bodyPr lIns="68400" rIns="68400" anchor="t">
                      <a:noAutofit/>
                    </a:bodyPr>
                    <a:p>
                      <a:pPr algn="just">
                        <a:lnSpc>
                          <a:spcPct val="100000"/>
                        </a:lnSpc>
                        <a:tabLst>
                          <a:tab algn="l" pos="0"/>
                        </a:tabLst>
                      </a:pPr>
                      <a:r>
                        <a:rPr b="0" lang="en" sz="1400" strike="noStrike" u="none">
                          <a:solidFill>
                            <a:schemeClr val="dk1"/>
                          </a:solidFill>
                          <a:uFillTx/>
                          <a:latin typeface="Calibri"/>
                          <a:ea typeface="Times New Roman"/>
                        </a:rPr>
                        <a:t>Early Disease Detection: Integrate a Convolutional Neural Network (CNN) model that processes images of plants to identify early signs of diseases like bacterial blight, mosaic disease, and other diseases.</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cacaca"/>
                    </a:solidFill>
                  </a:tcPr>
                </a:tc>
              </a:tr>
              <a:tr h="276120">
                <a:tc>
                  <a:txBody>
                    <a:bodyPr lIns="68400" rIns="68400" anchor="t">
                      <a:noAutofit/>
                    </a:bodyPr>
                    <a:p>
                      <a:pPr algn="ctr">
                        <a:lnSpc>
                          <a:spcPct val="100000"/>
                        </a:lnSpc>
                        <a:tabLst>
                          <a:tab algn="l" pos="0"/>
                        </a:tabLst>
                      </a:pPr>
                      <a:r>
                        <a:rPr b="0" lang="en" sz="1400" strike="noStrike" u="none">
                          <a:solidFill>
                            <a:schemeClr val="dk1"/>
                          </a:solidFill>
                          <a:uFillTx/>
                          <a:latin typeface="Calibri"/>
                          <a:ea typeface="Times New Roman"/>
                        </a:rPr>
                        <a:t>O3</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e6e6e6"/>
                    </a:solidFill>
                  </a:tcPr>
                </a:tc>
                <a:tc>
                  <a:txBody>
                    <a:bodyPr lIns="68400" rIns="68400" anchor="t">
                      <a:noAutofit/>
                    </a:bodyPr>
                    <a:p>
                      <a:pPr algn="just">
                        <a:lnSpc>
                          <a:spcPct val="100000"/>
                        </a:lnSpc>
                        <a:tabLst>
                          <a:tab algn="l" pos="0"/>
                        </a:tabLst>
                      </a:pPr>
                      <a:r>
                        <a:rPr b="0" lang="en" sz="1400" strike="noStrike" u="none">
                          <a:solidFill>
                            <a:schemeClr val="dk1"/>
                          </a:solidFill>
                          <a:uFillTx/>
                          <a:latin typeface="Calibri"/>
                          <a:ea typeface="Times New Roman"/>
                        </a:rPr>
                        <a:t>Automate Disease Classification: The trained CNN model classifies plants as healthy or diseased, automating diagnosis and reducing manual checks. It also provides real-time monitoring, enabling immediate intervention when needed to maintain plant health.</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e6e6e6"/>
                    </a:solidFill>
                  </a:tcPr>
                </a:tc>
              </a:tr>
            </a:tbl>
          </a:graphicData>
        </a:graphic>
      </p:graphicFrame>
      <p:sp>
        <p:nvSpPr>
          <p:cNvPr id="485" name="PlaceHolder 2"/>
          <p:cNvSpPr>
            <a:spLocks noGrp="1"/>
          </p:cNvSpPr>
          <p:nvPr>
            <p:ph type="ftr" idx="156"/>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1" lang="en" sz="900" strike="noStrike" u="none">
                <a:solidFill>
                  <a:schemeClr val="dk1"/>
                </a:solidFill>
                <a:uFillTx/>
                <a:latin typeface="Calibri"/>
                <a:ea typeface="Calibri"/>
              </a:defRPr>
            </a:lvl1pPr>
          </a:lstStyle>
          <a:p>
            <a:pPr indent="0" algn="ctr">
              <a:lnSpc>
                <a:spcPct val="100000"/>
              </a:lnSpc>
              <a:buNone/>
              <a:tabLst>
                <a:tab algn="l" pos="0"/>
              </a:tabLst>
            </a:pPr>
            <a:r>
              <a:rPr b="1" lang="en" sz="900" strike="noStrike" u="none">
                <a:solidFill>
                  <a:schemeClr val="dk1"/>
                </a:solidFill>
                <a:uFillTx/>
                <a:latin typeface="Calibri"/>
                <a:ea typeface="Calibri"/>
              </a:rPr>
              <a:t>DEPARTMENT OF INFORMATION SCIENCE &amp; ENGINEERING, ADYAR, MANGALURU</a:t>
            </a:r>
            <a:endParaRPr b="0" lang="en-IN" sz="900" strike="noStrike" u="none">
              <a:solidFill>
                <a:srgbClr val="000000"/>
              </a:solidFill>
              <a:uFillTx/>
              <a:latin typeface="Times New Roman"/>
            </a:endParaRPr>
          </a:p>
        </p:txBody>
      </p:sp>
      <p:sp>
        <p:nvSpPr>
          <p:cNvPr id="486" name="PlaceHolder 3"/>
          <p:cNvSpPr>
            <a:spLocks noGrp="1"/>
          </p:cNvSpPr>
          <p:nvPr>
            <p:ph type="sldNum" idx="157"/>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BB3E14FE-43C5-42AE-9B72-E0166D4BB5C5}"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487" name="PlaceHolder 4"/>
          <p:cNvSpPr>
            <a:spLocks noGrp="1"/>
          </p:cNvSpPr>
          <p:nvPr>
            <p:ph type="dt" idx="158"/>
          </p:nvPr>
        </p:nvSpPr>
        <p:spPr>
          <a:xfrm>
            <a:off x="0" y="4844880"/>
            <a:ext cx="730440" cy="269640"/>
          </a:xfrm>
          <a:prstGeom prst="rect">
            <a:avLst/>
          </a:prstGeom>
          <a:noFill/>
          <a:ln w="0">
            <a:noFill/>
          </a:ln>
        </p:spPr>
        <p:txBody>
          <a:bodyPr lIns="67680" rIns="67680" tIns="33840" bIns="33840" anchor="t">
            <a:noAutofit/>
          </a:bodyPr>
          <a:lstStyle>
            <a:lvl1pPr indent="0">
              <a:lnSpc>
                <a:spcPct val="100000"/>
              </a:lnSpc>
              <a:buNone/>
              <a:tabLst>
                <a:tab algn="l" pos="0"/>
              </a:tabLst>
              <a:defRPr b="1" lang="en" sz="900" strike="noStrike" u="none">
                <a:solidFill>
                  <a:schemeClr val="dk1"/>
                </a:solidFill>
                <a:uFillTx/>
                <a:latin typeface="Calibri"/>
                <a:ea typeface="Calibri"/>
              </a:defRPr>
            </a:lvl1pPr>
          </a:lstStyle>
          <a:p>
            <a:pPr indent="0">
              <a:lnSpc>
                <a:spcPct val="100000"/>
              </a:lnSpc>
              <a:buNone/>
              <a:tabLst>
                <a:tab algn="l" pos="0"/>
              </a:tabLst>
            </a:pPr>
            <a:r>
              <a:rPr b="1" lang="en" sz="900" strike="noStrike" u="none">
                <a:solidFill>
                  <a:schemeClr val="dk1"/>
                </a:solidFill>
                <a:uFillTx/>
                <a:latin typeface="Calibri"/>
                <a:ea typeface="Calibri"/>
              </a:rPr>
              <a:t>16/12/2024</a:t>
            </a:r>
            <a:endParaRPr b="0" lang="en-IN" sz="900" strike="noStrike" u="none">
              <a:solidFill>
                <a:srgbClr val="000000"/>
              </a:solidFill>
              <a:uFillTx/>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488" name="Google Shape;161;p26"/>
          <p:cNvGraphicFramePr/>
          <p:nvPr/>
        </p:nvGraphicFramePr>
        <p:xfrm>
          <a:off x="882000" y="1455840"/>
          <a:ext cx="7531200" cy="1254960"/>
        </p:xfrm>
        <a:graphic>
          <a:graphicData uri="http://schemas.openxmlformats.org/drawingml/2006/table">
            <a:tbl>
              <a:tblPr/>
              <a:tblGrid>
                <a:gridCol w="1166400"/>
                <a:gridCol w="6365160"/>
              </a:tblGrid>
              <a:tr h="502920">
                <a:tc>
                  <a:txBody>
                    <a:bodyPr lIns="68400" rIns="68400" anchor="t">
                      <a:noAutofit/>
                    </a:bodyPr>
                    <a:p>
                      <a:pPr algn="ctr">
                        <a:lnSpc>
                          <a:spcPct val="100000"/>
                        </a:lnSpc>
                        <a:tabLst>
                          <a:tab algn="l" pos="0"/>
                        </a:tabLst>
                      </a:pPr>
                      <a:r>
                        <a:rPr b="0" lang="en" sz="1400" strike="noStrike" u="none">
                          <a:solidFill>
                            <a:schemeClr val="dk1"/>
                          </a:solidFill>
                          <a:uFillTx/>
                          <a:latin typeface="Calibri"/>
                          <a:ea typeface="Times New Roman"/>
                        </a:rPr>
                        <a:t>04</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e6e6e6"/>
                    </a:solidFill>
                  </a:tcPr>
                </a:tc>
                <a:tc>
                  <a:txBody>
                    <a:bodyPr lIns="68400" rIns="68400" anchor="t">
                      <a:noAutofit/>
                    </a:bodyPr>
                    <a:p>
                      <a:pPr algn="just">
                        <a:lnSpc>
                          <a:spcPct val="100000"/>
                        </a:lnSpc>
                        <a:tabLst>
                          <a:tab algn="l" pos="0"/>
                        </a:tabLst>
                      </a:pPr>
                      <a:r>
                        <a:rPr b="0" lang="en" sz="1400" strike="noStrike" u="none">
                          <a:solidFill>
                            <a:schemeClr val="dk1"/>
                          </a:solidFill>
                          <a:uFillTx/>
                          <a:latin typeface="Calibri"/>
                          <a:ea typeface="Times New Roman"/>
                        </a:rPr>
                        <a:t>Improve Crop Management: Use the model’s disease predictions to make decisions about resource allocation. This helps in optimizing crop care, ensuring that plants receive the right care at the right time</a:t>
                      </a:r>
                      <a:r>
                        <a:rPr b="1" lang="en" sz="1400" strike="noStrike" u="none">
                          <a:solidFill>
                            <a:schemeClr val="dk1"/>
                          </a:solidFill>
                          <a:uFillTx/>
                          <a:latin typeface="Calibri"/>
                          <a:ea typeface="Times New Roman"/>
                        </a:rPr>
                        <a:t>.</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e6e6e6"/>
                    </a:solidFill>
                  </a:tcPr>
                </a:tc>
              </a:tr>
              <a:tr h="612360">
                <a:tc>
                  <a:txBody>
                    <a:bodyPr lIns="68400" rIns="68400" anchor="t">
                      <a:noAutofit/>
                    </a:bodyPr>
                    <a:p>
                      <a:pPr algn="ctr">
                        <a:lnSpc>
                          <a:spcPct val="100000"/>
                        </a:lnSpc>
                        <a:tabLst>
                          <a:tab algn="l" pos="0"/>
                        </a:tabLst>
                      </a:pPr>
                      <a:r>
                        <a:rPr b="0" lang="en" sz="1400" strike="noStrike" u="none">
                          <a:solidFill>
                            <a:schemeClr val="dk1"/>
                          </a:solidFill>
                          <a:uFillTx/>
                          <a:latin typeface="Calibri"/>
                          <a:ea typeface="Times New Roman"/>
                        </a:rPr>
                        <a:t>         </a:t>
                      </a:r>
                      <a:r>
                        <a:rPr b="0" lang="en" sz="1400" strike="noStrike" u="none">
                          <a:solidFill>
                            <a:schemeClr val="dk1"/>
                          </a:solidFill>
                          <a:uFillTx/>
                          <a:latin typeface="Calibri"/>
                          <a:ea typeface="Times New Roman"/>
                        </a:rPr>
                        <a:t>05         </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cacaca"/>
                    </a:solidFill>
                  </a:tcPr>
                </a:tc>
                <a:tc>
                  <a:txBody>
                    <a:bodyPr lIns="68400" rIns="68400" anchor="t">
                      <a:noAutofit/>
                    </a:bodyPr>
                    <a:p>
                      <a:pPr algn="just">
                        <a:lnSpc>
                          <a:spcPct val="100000"/>
                        </a:lnSpc>
                        <a:tabLst>
                          <a:tab algn="l" pos="0"/>
                        </a:tabLst>
                      </a:pPr>
                      <a:r>
                        <a:rPr b="0" lang="en" sz="1400" strike="noStrike" u="none">
                          <a:solidFill>
                            <a:schemeClr val="dk1"/>
                          </a:solidFill>
                          <a:uFillTx/>
                          <a:latin typeface="Calibri"/>
                          <a:ea typeface="Times New Roman"/>
                        </a:rPr>
                        <a:t>The project aims to optimize the growth process of crops by maintaining ideal conditions and </a:t>
                      </a:r>
                      <a:r>
                        <a:rPr b="1" lang="en" sz="1400" strike="noStrike" u="none">
                          <a:solidFill>
                            <a:schemeClr val="dk1"/>
                          </a:solidFill>
                          <a:uFillTx/>
                          <a:latin typeface="Calibri"/>
                          <a:ea typeface="Times New Roman"/>
                        </a:rPr>
                        <a:t>minimizing diseases</a:t>
                      </a:r>
                      <a:r>
                        <a:rPr b="0" lang="en" sz="1400" strike="noStrike" u="none">
                          <a:solidFill>
                            <a:schemeClr val="dk1"/>
                          </a:solidFill>
                          <a:uFillTx/>
                          <a:latin typeface="Calibri"/>
                          <a:ea typeface="Times New Roman"/>
                        </a:rPr>
                        <a:t>, ultimately leading to higher quality and quantity of crops.</a:t>
                      </a:r>
                      <a:endParaRPr b="0" lang="en-IN" sz="1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cacaca"/>
                    </a:solidFill>
                  </a:tcPr>
                </a:tc>
              </a:tr>
            </a:tbl>
          </a:graphicData>
        </a:graphic>
      </p:graphicFrame>
      <p:sp>
        <p:nvSpPr>
          <p:cNvPr id="489" name="PlaceHolder 1"/>
          <p:cNvSpPr>
            <a:spLocks noGrp="1"/>
          </p:cNvSpPr>
          <p:nvPr>
            <p:ph type="ftr" idx="159"/>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1" lang="en" sz="900" strike="noStrike" u="none">
                <a:solidFill>
                  <a:schemeClr val="dk1"/>
                </a:solidFill>
                <a:uFillTx/>
                <a:latin typeface="Calibri"/>
                <a:ea typeface="Calibri"/>
              </a:defRPr>
            </a:lvl1pPr>
          </a:lstStyle>
          <a:p>
            <a:pPr indent="0" algn="ctr">
              <a:lnSpc>
                <a:spcPct val="100000"/>
              </a:lnSpc>
              <a:buNone/>
              <a:tabLst>
                <a:tab algn="l" pos="0"/>
              </a:tabLst>
            </a:pPr>
            <a:r>
              <a:rPr b="1" lang="en" sz="900" strike="noStrike" u="none">
                <a:solidFill>
                  <a:schemeClr val="dk1"/>
                </a:solidFill>
                <a:uFillTx/>
                <a:latin typeface="Calibri"/>
                <a:ea typeface="Calibri"/>
              </a:rPr>
              <a:t>DEPARTMENT OF INFORMATION SCIENCE &amp; ENGINEERING, ADYAR, MANGALURU</a:t>
            </a:r>
            <a:endParaRPr b="0" lang="en-IN" sz="900" strike="noStrike" u="none">
              <a:solidFill>
                <a:srgbClr val="000000"/>
              </a:solidFill>
              <a:uFillTx/>
              <a:latin typeface="Times New Roman"/>
            </a:endParaRPr>
          </a:p>
        </p:txBody>
      </p:sp>
      <p:sp>
        <p:nvSpPr>
          <p:cNvPr id="490" name="PlaceHolder 2"/>
          <p:cNvSpPr>
            <a:spLocks noGrp="1"/>
          </p:cNvSpPr>
          <p:nvPr>
            <p:ph type="sldNum" idx="160"/>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E095587A-BE43-4135-B6B7-608BB3BB4BD6}"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491" name="PlaceHolder 3"/>
          <p:cNvSpPr>
            <a:spLocks noGrp="1"/>
          </p:cNvSpPr>
          <p:nvPr>
            <p:ph type="dt" idx="161"/>
          </p:nvPr>
        </p:nvSpPr>
        <p:spPr>
          <a:xfrm>
            <a:off x="0" y="4844880"/>
            <a:ext cx="730440" cy="269640"/>
          </a:xfrm>
          <a:prstGeom prst="rect">
            <a:avLst/>
          </a:prstGeom>
          <a:noFill/>
          <a:ln w="0">
            <a:noFill/>
          </a:ln>
        </p:spPr>
        <p:txBody>
          <a:bodyPr lIns="67680" rIns="67680" tIns="33840" bIns="33840" anchor="t">
            <a:noAutofit/>
          </a:bodyPr>
          <a:lstStyle>
            <a:lvl1pPr indent="0">
              <a:lnSpc>
                <a:spcPct val="100000"/>
              </a:lnSpc>
              <a:buNone/>
              <a:tabLst>
                <a:tab algn="l" pos="0"/>
              </a:tabLst>
              <a:defRPr b="1" lang="en" sz="900" strike="noStrike" u="none">
                <a:solidFill>
                  <a:schemeClr val="dk1"/>
                </a:solidFill>
                <a:uFillTx/>
                <a:latin typeface="Calibri"/>
                <a:ea typeface="Calibri"/>
              </a:defRPr>
            </a:lvl1pPr>
          </a:lstStyle>
          <a:p>
            <a:pPr indent="0">
              <a:lnSpc>
                <a:spcPct val="100000"/>
              </a:lnSpc>
              <a:buNone/>
              <a:tabLst>
                <a:tab algn="l" pos="0"/>
              </a:tabLst>
            </a:pPr>
            <a:r>
              <a:rPr b="1" lang="en" sz="900" strike="noStrike" u="none">
                <a:solidFill>
                  <a:schemeClr val="dk1"/>
                </a:solidFill>
                <a:uFillTx/>
                <a:latin typeface="Calibri"/>
                <a:ea typeface="Calibri"/>
              </a:rPr>
              <a:t>16/12/2024</a:t>
            </a:r>
            <a:endParaRPr b="0" lang="en-IN" sz="900" strike="noStrike" u="none">
              <a:solidFill>
                <a:srgbClr val="000000"/>
              </a:solidFill>
              <a:uFillTx/>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2" name="PlaceHolder 1"/>
          <p:cNvSpPr>
            <a:spLocks noGrp="1"/>
          </p:cNvSpPr>
          <p:nvPr>
            <p:ph type="title"/>
          </p:nvPr>
        </p:nvSpPr>
        <p:spPr>
          <a:xfrm>
            <a:off x="822960" y="478440"/>
            <a:ext cx="7539480" cy="522720"/>
          </a:xfrm>
          <a:prstGeom prst="rect">
            <a:avLst/>
          </a:prstGeom>
          <a:noFill/>
          <a:ln w="0">
            <a:noFill/>
          </a:ln>
        </p:spPr>
        <p:txBody>
          <a:bodyPr lIns="67680" rIns="67680" tIns="33840" bIns="33840" anchor="t">
            <a:noAutofit/>
          </a:bodyPr>
          <a:p>
            <a:pPr indent="0">
              <a:lnSpc>
                <a:spcPct val="85000"/>
              </a:lnSpc>
              <a:buNone/>
              <a:tabLst>
                <a:tab algn="l" pos="0"/>
              </a:tabLst>
            </a:pPr>
            <a:r>
              <a:rPr b="0" lang="en" sz="3600" strike="noStrike" u="none">
                <a:solidFill>
                  <a:srgbClr val="3f3f3f"/>
                </a:solidFill>
                <a:uFillTx/>
                <a:latin typeface="Calibri"/>
                <a:ea typeface="Calibri"/>
              </a:rPr>
              <a:t>Architecture Diagram</a:t>
            </a:r>
            <a:endParaRPr b="0" lang="en-IN" sz="3600" strike="noStrike" u="none">
              <a:solidFill>
                <a:srgbClr val="000000"/>
              </a:solidFill>
              <a:uFillTx/>
              <a:latin typeface="Arial"/>
            </a:endParaRPr>
          </a:p>
        </p:txBody>
      </p:sp>
      <p:sp>
        <p:nvSpPr>
          <p:cNvPr id="493" name="Google Shape;170;p27"/>
          <p:cNvSpPr/>
          <p:nvPr/>
        </p:nvSpPr>
        <p:spPr>
          <a:xfrm>
            <a:off x="7560000" y="4477680"/>
            <a:ext cx="1568880" cy="223560"/>
          </a:xfrm>
          <a:prstGeom prst="rect">
            <a:avLst/>
          </a:prstGeom>
          <a:noFill/>
          <a:ln w="0">
            <a:noFill/>
          </a:ln>
        </p:spPr>
        <p:style>
          <a:lnRef idx="0"/>
          <a:fillRef idx="0"/>
          <a:effectRef idx="0"/>
          <a:fontRef idx="minor"/>
        </p:style>
        <p:txBody>
          <a:bodyPr lIns="67680" rIns="67680" tIns="33840" bIns="33840" anchor="t">
            <a:noAutofit/>
          </a:bodyPr>
          <a:p>
            <a:pPr algn="r">
              <a:lnSpc>
                <a:spcPct val="100000"/>
              </a:lnSpc>
              <a:tabLst>
                <a:tab algn="l" pos="0"/>
              </a:tabLst>
            </a:pPr>
            <a:r>
              <a:rPr b="1" lang="en" sz="1100" strike="noStrike" u="sng">
                <a:solidFill>
                  <a:schemeClr val="hlink"/>
                </a:solidFill>
                <a:uFillTx/>
                <a:latin typeface="Calibri"/>
                <a:ea typeface="Calibri"/>
                <a:hlinkClick r:id="rId1"/>
              </a:rPr>
              <a:t>System Design Diagrams</a:t>
            </a:r>
            <a:endParaRPr b="0" lang="en-IN" sz="1100" strike="noStrike" u="none">
              <a:solidFill>
                <a:srgbClr val="000000"/>
              </a:solidFill>
              <a:uFillTx/>
              <a:latin typeface="Arial"/>
            </a:endParaRPr>
          </a:p>
        </p:txBody>
      </p:sp>
      <p:sp>
        <p:nvSpPr>
          <p:cNvPr id="494" name="PlaceHolder 2"/>
          <p:cNvSpPr>
            <a:spLocks noGrp="1"/>
          </p:cNvSpPr>
          <p:nvPr>
            <p:ph type="ftr" idx="162"/>
          </p:nvPr>
        </p:nvSpPr>
        <p:spPr>
          <a:xfrm>
            <a:off x="1819440" y="4844880"/>
            <a:ext cx="5363280" cy="269640"/>
          </a:xfrm>
          <a:prstGeom prst="rect">
            <a:avLst/>
          </a:prstGeom>
          <a:noFill/>
          <a:ln w="0">
            <a:noFill/>
          </a:ln>
        </p:spPr>
        <p:txBody>
          <a:bodyPr lIns="68400" rIns="68400" tIns="34200" bIns="34200" anchor="ctr">
            <a:noAutofit/>
          </a:bodyPr>
          <a:lstStyle>
            <a:lvl1pPr indent="0" algn="ctr">
              <a:lnSpc>
                <a:spcPct val="100000"/>
              </a:lnSpc>
              <a:buNone/>
              <a:tabLst>
                <a:tab algn="l" pos="0"/>
              </a:tabLst>
              <a:defRPr b="1" lang="en" sz="900" strike="noStrike" u="none">
                <a:solidFill>
                  <a:schemeClr val="dk1"/>
                </a:solidFill>
                <a:uFillTx/>
                <a:latin typeface="Calibri"/>
                <a:ea typeface="Calibri"/>
              </a:defRPr>
            </a:lvl1pPr>
          </a:lstStyle>
          <a:p>
            <a:pPr indent="0" algn="ctr">
              <a:lnSpc>
                <a:spcPct val="100000"/>
              </a:lnSpc>
              <a:buNone/>
              <a:tabLst>
                <a:tab algn="l" pos="0"/>
              </a:tabLst>
            </a:pPr>
            <a:r>
              <a:rPr b="1" lang="en" sz="900" strike="noStrike" u="none">
                <a:solidFill>
                  <a:schemeClr val="dk1"/>
                </a:solidFill>
                <a:uFillTx/>
                <a:latin typeface="Calibri"/>
                <a:ea typeface="Calibri"/>
              </a:rPr>
              <a:t>DEPARTMENT OF INFORMATION SCIENCE &amp; ENGINEERING, ADYAR, MANGALURU</a:t>
            </a:r>
            <a:endParaRPr b="0" lang="en-IN" sz="900" strike="noStrike" u="none">
              <a:solidFill>
                <a:srgbClr val="000000"/>
              </a:solidFill>
              <a:uFillTx/>
              <a:latin typeface="Times New Roman"/>
            </a:endParaRPr>
          </a:p>
        </p:txBody>
      </p:sp>
      <p:sp>
        <p:nvSpPr>
          <p:cNvPr id="495" name="PlaceHolder 3"/>
          <p:cNvSpPr>
            <a:spLocks noGrp="1"/>
          </p:cNvSpPr>
          <p:nvPr>
            <p:ph type="sldNum" idx="163"/>
          </p:nvPr>
        </p:nvSpPr>
        <p:spPr>
          <a:xfrm>
            <a:off x="8686800" y="4858920"/>
            <a:ext cx="441720" cy="269640"/>
          </a:xfrm>
          <a:prstGeom prst="rect">
            <a:avLst/>
          </a:prstGeom>
          <a:noFill/>
          <a:ln w="0">
            <a:noFill/>
          </a:ln>
        </p:spPr>
        <p:txBody>
          <a:bodyPr lIns="68400" rIns="68400" tIns="34200" bIns="34200" anchor="ctr">
            <a:noAutofit/>
          </a:bodyPr>
          <a:lstStyle>
            <a:lvl1pPr indent="0" algn="r">
              <a:lnSpc>
                <a:spcPct val="100000"/>
              </a:lnSpc>
              <a:buNone/>
              <a:tabLst>
                <a:tab algn="l" pos="0"/>
              </a:tabLst>
              <a:defRPr b="1" lang="en" sz="900" strike="noStrike" u="none">
                <a:solidFill>
                  <a:schemeClr val="dk1"/>
                </a:solidFill>
                <a:uFillTx/>
                <a:latin typeface="Calibri"/>
                <a:ea typeface="Calibri"/>
              </a:defRPr>
            </a:lvl1pPr>
          </a:lstStyle>
          <a:p>
            <a:pPr indent="0" algn="r">
              <a:lnSpc>
                <a:spcPct val="100000"/>
              </a:lnSpc>
              <a:buNone/>
              <a:tabLst>
                <a:tab algn="l" pos="0"/>
              </a:tabLst>
            </a:pPr>
            <a:fld id="{D8DF26ED-AAB2-4089-B44F-6FCEED5F3BDF}" type="slidenum">
              <a:rPr b="1" lang="en" sz="900" strike="noStrike" u="none">
                <a:solidFill>
                  <a:schemeClr val="dk1"/>
                </a:solidFill>
                <a:uFillTx/>
                <a:latin typeface="Calibri"/>
                <a:ea typeface="Calibri"/>
              </a:rPr>
              <a:t>&lt;number&gt;</a:t>
            </a:fld>
            <a:endParaRPr b="0" lang="en-IN" sz="900" strike="noStrike" u="none">
              <a:solidFill>
                <a:srgbClr val="000000"/>
              </a:solidFill>
              <a:uFillTx/>
              <a:latin typeface="Times New Roman"/>
            </a:endParaRPr>
          </a:p>
        </p:txBody>
      </p:sp>
      <p:sp>
        <p:nvSpPr>
          <p:cNvPr id="496" name="PlaceHolder 4"/>
          <p:cNvSpPr>
            <a:spLocks noGrp="1"/>
          </p:cNvSpPr>
          <p:nvPr>
            <p:ph type="dt" idx="164"/>
          </p:nvPr>
        </p:nvSpPr>
        <p:spPr>
          <a:xfrm>
            <a:off x="0" y="4844880"/>
            <a:ext cx="730440" cy="269640"/>
          </a:xfrm>
          <a:prstGeom prst="rect">
            <a:avLst/>
          </a:prstGeom>
          <a:noFill/>
          <a:ln w="0">
            <a:noFill/>
          </a:ln>
        </p:spPr>
        <p:txBody>
          <a:bodyPr lIns="67680" rIns="67680" tIns="33840" bIns="33840" anchor="t">
            <a:noAutofit/>
          </a:bodyPr>
          <a:lstStyle>
            <a:lvl1pPr indent="0">
              <a:lnSpc>
                <a:spcPct val="100000"/>
              </a:lnSpc>
              <a:buNone/>
              <a:tabLst>
                <a:tab algn="l" pos="0"/>
              </a:tabLst>
              <a:defRPr b="1" lang="en" sz="900" strike="noStrike" u="none">
                <a:solidFill>
                  <a:schemeClr val="dk1"/>
                </a:solidFill>
                <a:uFillTx/>
                <a:latin typeface="Calibri"/>
                <a:ea typeface="Calibri"/>
              </a:defRPr>
            </a:lvl1pPr>
          </a:lstStyle>
          <a:p>
            <a:pPr indent="0">
              <a:lnSpc>
                <a:spcPct val="100000"/>
              </a:lnSpc>
              <a:buNone/>
              <a:tabLst>
                <a:tab algn="l" pos="0"/>
              </a:tabLst>
            </a:pPr>
            <a:r>
              <a:rPr b="1" lang="en" sz="900" strike="noStrike" u="none">
                <a:solidFill>
                  <a:schemeClr val="dk1"/>
                </a:solidFill>
                <a:uFillTx/>
                <a:latin typeface="Calibri"/>
                <a:ea typeface="Calibri"/>
              </a:rPr>
              <a:t>16/12/2024</a:t>
            </a:r>
            <a:endParaRPr b="0" lang="en-IN" sz="900" strike="noStrike" u="none">
              <a:solidFill>
                <a:srgbClr val="000000"/>
              </a:solidFill>
              <a:uFillTx/>
              <a:latin typeface="Times New Roman"/>
            </a:endParaRPr>
          </a:p>
        </p:txBody>
      </p:sp>
      <p:pic>
        <p:nvPicPr>
          <p:cNvPr id="497" name="Google Shape;174;p27" descr=""/>
          <p:cNvPicPr/>
          <p:nvPr/>
        </p:nvPicPr>
        <p:blipFill>
          <a:blip r:embed="rId2"/>
          <a:stretch/>
        </p:blipFill>
        <p:spPr>
          <a:xfrm>
            <a:off x="1584000" y="1332000"/>
            <a:ext cx="5992200" cy="2985120"/>
          </a:xfrm>
          <a:prstGeom prst="rect">
            <a:avLst/>
          </a:prstGeom>
          <a:ln w="0">
            <a:noFill/>
          </a:ln>
        </p:spPr>
      </p:pic>
      <p:sp>
        <p:nvSpPr>
          <p:cNvPr id="498" name="PlaceHolder 6"/>
          <p:cNvSpPr/>
          <p:nvPr/>
        </p:nvSpPr>
        <p:spPr>
          <a:xfrm>
            <a:off x="1800000" y="4335480"/>
            <a:ext cx="5363280" cy="269640"/>
          </a:xfrm>
          <a:prstGeom prst="rect">
            <a:avLst/>
          </a:prstGeom>
          <a:noFill/>
          <a:ln w="0">
            <a:noFill/>
          </a:ln>
        </p:spPr>
        <p:style>
          <a:lnRef idx="0"/>
          <a:fillRef idx="0"/>
          <a:effectRef idx="0"/>
          <a:fontRef idx="minor"/>
        </p:style>
        <p:txBody>
          <a:bodyPr lIns="68400" rIns="68400" tIns="34200" bIns="34200" anchor="ctr">
            <a:noAutofit/>
          </a:bodyPr>
          <a:p>
            <a:pPr algn="ctr">
              <a:lnSpc>
                <a:spcPct val="100000"/>
              </a:lnSpc>
              <a:tabLst>
                <a:tab algn="l" pos="0"/>
              </a:tabLst>
            </a:pPr>
            <a:r>
              <a:rPr b="0" lang="en" sz="900" strike="noStrike" u="none">
                <a:solidFill>
                  <a:schemeClr val="dk1"/>
                </a:solidFill>
                <a:uFillTx/>
                <a:latin typeface="Calibri"/>
                <a:ea typeface="Calibri"/>
              </a:rPr>
              <a:t>Fig 1. Architecture diagram of Green House Automated System  </a:t>
            </a:r>
            <a:endParaRPr b="0" lang="en-IN" sz="9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3.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4.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5.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6.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7.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8.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9.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0.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3.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4.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5.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6.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7.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8.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9.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0.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3.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4.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37</TotalTime>
  <Application>LibreOffice/24.8.3.2$Windows_X86_64 LibreOffice_project/48a6bac9e7e268aeb4c3483fcf825c94556d9f92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2024-12-15T21:58:31Z</dcterms:modified>
  <cp:revision>12</cp:revision>
  <dc:subject/>
  <dc:title/>
</cp:coreProperties>
</file>

<file path=docProps/custom.xml><?xml version="1.0" encoding="utf-8"?>
<Properties xmlns="http://schemas.openxmlformats.org/officeDocument/2006/custom-properties" xmlns:vt="http://schemas.openxmlformats.org/officeDocument/2006/docPropsVTypes"/>
</file>