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sldIdLst>
    <p:sldId id="26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9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421B9-7FF6-5543-CEFE-772F3FFD4D64}" v="9" dt="2025-03-21T03:16:28.363"/>
    <p1510:client id="{7FB4608B-8BFA-05EA-434B-E796CF9A82F7}" v="402" dt="2025-03-20T19:32:48.189"/>
    <p1510:client id="{D11B82FF-3A41-9F24-F287-D7FE23E4A7A0}" v="577" dt="2025-03-21T06:05:46.103"/>
    <p1510:client id="{D253889A-174A-8164-F881-ADFDB9F201DD}" v="9" dt="2025-03-20T17:58:55.804"/>
    <p1510:client id="{DA0A491D-1233-C005-DC3B-1DC29B6A58F3}" v="117" dt="2025-03-21T03:13:43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0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8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5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3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4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8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3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6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5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6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8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FCC57-FE73-D32B-F424-208235758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43" y="1141833"/>
            <a:ext cx="5262190" cy="1145321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latin typeface="Times New Roman"/>
                <a:cs typeface="Times New Roman"/>
              </a:rPr>
              <a:t>ONLINE LEARNING PLATFORM</a:t>
            </a:r>
            <a:br>
              <a:rPr lang="en-US" sz="4400" dirty="0">
                <a:latin typeface="Times New Roman"/>
                <a:cs typeface="Times New Roman"/>
              </a:rPr>
            </a:br>
            <a:br>
              <a:rPr lang="en-US" sz="3200" dirty="0">
                <a:latin typeface="Times New Roman"/>
                <a:cs typeface="Times New Roman"/>
              </a:rPr>
            </a:br>
            <a:r>
              <a:rPr lang="en-US" sz="3200" dirty="0">
                <a:latin typeface="Times New Roman"/>
                <a:cs typeface="Times New Roman"/>
              </a:rPr>
              <a:t>TEAM TECHTITANS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A7F-ED97-0B0F-BD0E-AD005E45C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62" y="2298436"/>
            <a:ext cx="5012434" cy="10806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 dirty="0">
                <a:latin typeface="Times New Roman"/>
                <a:cs typeface="Times New Roman"/>
              </a:rPr>
              <a:t>MEMBERS:</a:t>
            </a:r>
            <a:endParaRPr lang="en-US" b="1" dirty="0">
              <a:latin typeface="Times New Roman"/>
              <a:ea typeface="+mn-lt"/>
              <a:cs typeface="Times New Roman"/>
            </a:endParaRPr>
          </a:p>
          <a:p>
            <a:pPr algn="l"/>
            <a:r>
              <a:rPr lang="en-US" err="1">
                <a:latin typeface="Times New Roman"/>
                <a:ea typeface="+mn-lt"/>
                <a:cs typeface="+mn-lt"/>
              </a:rPr>
              <a:t>Abhippsa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Subhadarshini</a:t>
            </a:r>
            <a:r>
              <a:rPr lang="en-US" dirty="0">
                <a:latin typeface="Times New Roman"/>
                <a:ea typeface="+mn-lt"/>
                <a:cs typeface="+mn-lt"/>
              </a:rPr>
              <a:t>(2022BCSE07AED238)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l"/>
            <a:r>
              <a:rPr lang="en-US" dirty="0">
                <a:latin typeface="Times New Roman"/>
                <a:cs typeface="Times New Roman"/>
              </a:rPr>
              <a:t>Aashish Kumar(</a:t>
            </a:r>
            <a:r>
              <a:rPr lang="en-US" dirty="0">
                <a:latin typeface="Times New Roman"/>
                <a:ea typeface="+mn-lt"/>
                <a:cs typeface="+mn-lt"/>
              </a:rPr>
              <a:t>2022BIFT07AED012 )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Deepak Kumar(</a:t>
            </a:r>
            <a:r>
              <a:rPr lang="en-US" dirty="0">
                <a:latin typeface="Times New Roman"/>
                <a:ea typeface="+mn-lt"/>
                <a:cs typeface="+mn-lt"/>
              </a:rPr>
              <a:t>2022BCSE07AED134)</a:t>
            </a:r>
          </a:p>
          <a:p>
            <a:pPr algn="l"/>
            <a:r>
              <a:rPr lang="en-US" dirty="0">
                <a:latin typeface="Times New Roman"/>
                <a:ea typeface="+mn-lt"/>
                <a:cs typeface="+mn-lt"/>
              </a:rPr>
              <a:t>Yogesh Reddy(2022BIFT07AED026)</a:t>
            </a:r>
            <a:endParaRPr lang="en-US" dirty="0">
              <a:latin typeface="Times New Roman"/>
              <a:cs typeface="Times New Roman"/>
            </a:endParaRPr>
          </a:p>
          <a:p>
            <a:pPr algn="l"/>
            <a:endParaRPr lang="en-US" dirty="0">
              <a:latin typeface="Times New Roman"/>
              <a:ea typeface="+mn-lt"/>
              <a:cs typeface="Times New Roman"/>
            </a:endParaRPr>
          </a:p>
          <a:p>
            <a:pPr algn="l"/>
            <a:r>
              <a:rPr lang="en-US" dirty="0">
                <a:latin typeface="Times New Roman"/>
                <a:ea typeface="+mn-lt"/>
                <a:cs typeface="+mn-lt"/>
              </a:rPr>
              <a:t>                 </a:t>
            </a:r>
            <a:endParaRPr lang="en-US" dirty="0">
              <a:latin typeface="Times New Roman"/>
              <a:cs typeface="Times New Roman"/>
            </a:endParaRPr>
          </a:p>
          <a:p>
            <a:pPr algn="l"/>
            <a:endParaRPr lang="en-US" dirty="0">
              <a:latin typeface="Times New Roman"/>
              <a:cs typeface="Times New Roman"/>
            </a:endParaRPr>
          </a:p>
          <a:p>
            <a:pPr algn="l"/>
            <a:endParaRPr lang="en-US" dirty="0">
              <a:latin typeface="Times New Roman"/>
              <a:cs typeface="Times New Roman"/>
            </a:endParaRPr>
          </a:p>
          <a:p>
            <a:pPr algn="l"/>
            <a:endParaRPr lang="en-US" dirty="0">
              <a:latin typeface="Times New Roman"/>
              <a:cs typeface="Times New Roman"/>
            </a:endParaRPr>
          </a:p>
          <a:p>
            <a:pPr algn="l"/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with icons around it&#10;&#10;AI-generated content may be incorrect.">
            <a:extLst>
              <a:ext uri="{FF2B5EF4-FFF2-40B4-BE49-F238E27FC236}">
                <a16:creationId xmlns:a16="http://schemas.microsoft.com/office/drawing/2014/main" id="{F3DC29F0-FA2B-FFC9-3CB1-1605B9FE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640572" y="577795"/>
            <a:ext cx="5608830" cy="5591834"/>
          </a:xfrm>
          <a:prstGeom prst="rect">
            <a:avLst/>
          </a:prstGeom>
        </p:spPr>
      </p:pic>
      <p:pic>
        <p:nvPicPr>
          <p:cNvPr id="6" name="Picture 5" descr="A logo on a wall&#10;&#10;AI-generated content may be incorrect.">
            <a:extLst>
              <a:ext uri="{FF2B5EF4-FFF2-40B4-BE49-F238E27FC236}">
                <a16:creationId xmlns:a16="http://schemas.microsoft.com/office/drawing/2014/main" id="{CEF03C13-89C9-2864-5939-309D3F09D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029" y="5218711"/>
            <a:ext cx="1304442" cy="12656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698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F39-DA4B-6C6D-2426-15ED0058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ADMIN PAGE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A50EB8-A804-180F-5C9E-231D97565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355" y="698313"/>
            <a:ext cx="6431797" cy="614443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1D5B19-2AD6-2BEF-FAC0-8EC97C530DAF}"/>
              </a:ext>
            </a:extLst>
          </p:cNvPr>
          <p:cNvSpPr txBox="1"/>
          <p:nvPr/>
        </p:nvSpPr>
        <p:spPr>
          <a:xfrm>
            <a:off x="192675" y="1535639"/>
            <a:ext cx="525152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Video Management: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Displays a list of videos with options to add, edit, or delete them.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CRUD Operations: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Perform bulk actions (Add, Edit, Delete) on videos.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Authentication &amp; Authorization: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Manage courses, enrollments, groups, and users.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Admin Interface: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Automatically generated by Django based on models.</a:t>
            </a: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265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A4487-EB0D-A72F-9FA3-3CBF1734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8" y="-284817"/>
            <a:ext cx="6426581" cy="12480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WHY OUR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A23D-1153-5C9F-74D8-8910F25A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40" y="682624"/>
            <a:ext cx="8486181" cy="47659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Times New Roman"/>
                <a:ea typeface="+mn-lt"/>
                <a:cs typeface="+mn-lt"/>
              </a:rPr>
              <a:t>Free Access to Quality Courses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The website provides free access to various courses, allowing users to learn JavaScript, Docker, and other technologies without any cost.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It offers beginner-friendly content, making it suitable for learners at all levels.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User-Friendly Interface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The website features a clean and intuitive interface, making navigation seamless.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The layout includes easy access to the homepage, community discussions, and learning modules, enhancing the user experience.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Community Support with Co-Pilot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Users can participate in community discussions, ask doubts, and get their queries resolved through the built-in co-pilot feature.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This fosters collaboration and helps learners gain deeper insights through peer interaction.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Efficient User Management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The platform offers a streamlined account management system with secure sign-in and registration options.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Users can mark course progress as "Completed," helping them track their learning journey effectively.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</p:txBody>
      </p:sp>
      <p:pic>
        <p:nvPicPr>
          <p:cNvPr id="5" name="Picture 4" descr="A logo on a wall&#10;&#10;AI-generated content may be incorrect.">
            <a:extLst>
              <a:ext uri="{FF2B5EF4-FFF2-40B4-BE49-F238E27FC236}">
                <a16:creationId xmlns:a16="http://schemas.microsoft.com/office/drawing/2014/main" id="{31CF90A1-EC8E-2061-03CB-F23962C3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"/>
          <a:stretch/>
        </p:blipFill>
        <p:spPr>
          <a:xfrm>
            <a:off x="8324744" y="2394574"/>
            <a:ext cx="2836239" cy="304915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85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6714F-E5D8-866A-3530-35E38E8E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7605-9866-447A-89FD-4666A12215B1}" type="datetime1">
              <a:rPr lang="en-US"/>
              <a:t>3/20/2025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D10CC-3852-AA1F-B7E5-E9EE654B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712AE-7150-41FB-A53D-4F94B07D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9B6B-2420-18CB-4515-7BD4DE736EDF}"/>
              </a:ext>
            </a:extLst>
          </p:cNvPr>
          <p:cNvSpPr txBox="1"/>
          <p:nvPr/>
        </p:nvSpPr>
        <p:spPr>
          <a:xfrm>
            <a:off x="2617987" y="217372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9" name="Picture 8" descr="A person writing on a notebook&#10;&#10;AI-generated content may be incorrect.">
            <a:extLst>
              <a:ext uri="{FF2B5EF4-FFF2-40B4-BE49-F238E27FC236}">
                <a16:creationId xmlns:a16="http://schemas.microsoft.com/office/drawing/2014/main" id="{6BD04067-0631-3C1A-3275-B3F6FCC2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A logo on a wall&#10;&#10;AI-generated content may be incorrect.">
            <a:extLst>
              <a:ext uri="{FF2B5EF4-FFF2-40B4-BE49-F238E27FC236}">
                <a16:creationId xmlns:a16="http://schemas.microsoft.com/office/drawing/2014/main" id="{91B10434-83BA-9400-32FB-D41A7868B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8" y="194677"/>
            <a:ext cx="1304442" cy="12656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7107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60BE7-040E-ADDF-64C9-B85EFBC6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Bell MT"/>
              </a:rPr>
              <a:t>PROBLEM STATEMENT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2DE8-F7CB-A898-9D99-A0DB9BDC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eorgia Pro"/>
                <a:ea typeface="+mn-lt"/>
                <a:cs typeface="+mn-lt"/>
              </a:rPr>
              <a:t>Online Learning Platform  </a:t>
            </a:r>
            <a:endParaRPr lang="en-US" sz="2000">
              <a:latin typeface="Georgia Pro"/>
            </a:endParaRPr>
          </a:p>
          <a:p>
            <a:r>
              <a:rPr lang="en-US" sz="2000" dirty="0">
                <a:latin typeface="Georgia Pro"/>
                <a:ea typeface="+mn-lt"/>
                <a:cs typeface="+mn-lt"/>
              </a:rPr>
              <a:t> Problem: Create a platform where instructors can upload courses, and students can enroll in , and complete courses.  </a:t>
            </a:r>
            <a:endParaRPr lang="en-US" sz="2000" dirty="0">
              <a:latin typeface="Georgia Pro"/>
            </a:endParaRPr>
          </a:p>
          <a:p>
            <a:r>
              <a:rPr lang="en-US" sz="2000" dirty="0">
                <a:latin typeface="Georgia Pro"/>
                <a:ea typeface="+mn-lt"/>
                <a:cs typeface="+mn-lt"/>
              </a:rPr>
              <a:t>Requirements: Front-end: Course browsing, enrolling, and video streaming interface.  </a:t>
            </a:r>
            <a:endParaRPr lang="en-US" sz="2000">
              <a:latin typeface="Georgia Pro"/>
            </a:endParaRPr>
          </a:p>
          <a:p>
            <a:r>
              <a:rPr lang="en-US" sz="2000" dirty="0">
                <a:latin typeface="Georgia Pro"/>
                <a:ea typeface="+mn-lt"/>
                <a:cs typeface="+mn-lt"/>
              </a:rPr>
              <a:t>Back-end: Django for course management, progress tracking, and user enrolment.  </a:t>
            </a:r>
            <a:endParaRPr lang="en-US" sz="2000">
              <a:latin typeface="Georgia Pro"/>
            </a:endParaRPr>
          </a:p>
          <a:p>
            <a:r>
              <a:rPr lang="en-US" sz="2000" dirty="0">
                <a:latin typeface="Georgia Pro"/>
                <a:ea typeface="+mn-lt"/>
                <a:cs typeface="+mn-lt"/>
              </a:rPr>
              <a:t>Database: Store users, courses, and student progress.  </a:t>
            </a:r>
            <a:endParaRPr lang="en-US" sz="2000">
              <a:latin typeface="Georgia Pro"/>
            </a:endParaRPr>
          </a:p>
          <a:p>
            <a:r>
              <a:rPr lang="en-US" sz="2000" dirty="0">
                <a:latin typeface="Georgia Pro"/>
                <a:ea typeface="+mn-lt"/>
                <a:cs typeface="+mn-lt"/>
              </a:rPr>
              <a:t>Video Streaming: Integrate with a cloud video streaming service .</a:t>
            </a:r>
            <a:endParaRPr lang="en-US" sz="2000" dirty="0">
              <a:latin typeface="Georgia Pro"/>
            </a:endParaRPr>
          </a:p>
        </p:txBody>
      </p:sp>
      <p:pic>
        <p:nvPicPr>
          <p:cNvPr id="4" name="Picture 3" descr="A computer with icons around it&#10;&#10;AI-generated content may be incorrect.">
            <a:extLst>
              <a:ext uri="{FF2B5EF4-FFF2-40B4-BE49-F238E27FC236}">
                <a16:creationId xmlns:a16="http://schemas.microsoft.com/office/drawing/2014/main" id="{BDD631B5-DA64-21B4-0322-20D9F36A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95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5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77EC043-D895-2C5F-9312-A0DA34C0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06" y="294640"/>
            <a:ext cx="10653578" cy="61089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Bell MT"/>
              </a:rPr>
            </a:br>
            <a:br>
              <a:rPr lang="en-US" dirty="0">
                <a:latin typeface="Bell MT"/>
              </a:rPr>
            </a:br>
            <a:r>
              <a:rPr lang="en-US" dirty="0">
                <a:latin typeface="Bell MT"/>
              </a:rPr>
              <a:t>              </a:t>
            </a:r>
            <a:r>
              <a:rPr lang="en-US" b="0" dirty="0">
                <a:latin typeface="Bell MT"/>
              </a:rPr>
              <a:t>Login Page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1A1681-4CDF-63D5-29E5-9CFABB5DB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758" y="895728"/>
            <a:ext cx="5866007" cy="5655777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51DEB-C708-428E-6B74-C76997FC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6100E4E-888E-4EA5-8D06-BFB181CB648A}" type="datetime1">
              <a:pPr>
                <a:spcAft>
                  <a:spcPts val="600"/>
                </a:spcAft>
              </a:pPr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0C3E1-3511-DA1C-84FD-657CE95C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4016C-2ED8-0F67-192D-7A3954DB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F5FA0-3BFB-9614-53DE-5CCB49ECDB54}"/>
              </a:ext>
            </a:extLst>
          </p:cNvPr>
          <p:cNvSpPr txBox="1"/>
          <p:nvPr/>
        </p:nvSpPr>
        <p:spPr>
          <a:xfrm>
            <a:off x="565070" y="1904134"/>
            <a:ext cx="529814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Purpose: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Allows existing users to access their accounts.</a:t>
            </a: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Key Features: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Input Fields: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Email/username and password fields.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Login Button: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To authenticate and direct the user to their dashboard or course page.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Forgot Password: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An option to recover lost credentials.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Sign-Up Link: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 link for new users to create an account.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User Flow: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Returning users access their learning materials and progress.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8" name="Picture 7" descr="A logo on a wall&#10;&#10;AI-generated content may be incorrect.">
            <a:extLst>
              <a:ext uri="{FF2B5EF4-FFF2-40B4-BE49-F238E27FC236}">
                <a16:creationId xmlns:a16="http://schemas.microsoft.com/office/drawing/2014/main" id="{2280EC88-1AFB-4690-D738-CDEBEFA2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4" y="284135"/>
            <a:ext cx="1304442" cy="12656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2913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3FEC-9C73-DC4A-49A3-EB3728EA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33" y="636790"/>
            <a:ext cx="5794973" cy="702863"/>
          </a:xfrm>
        </p:spPr>
        <p:txBody>
          <a:bodyPr>
            <a:normAutofit fontScale="90000"/>
          </a:bodyPr>
          <a:lstStyle/>
          <a:p>
            <a:br>
              <a:rPr lang="en-US" sz="2800" b="1" dirty="0">
                <a:latin typeface="Bell MT"/>
                <a:ea typeface="+mn-lt"/>
                <a:cs typeface="+mn-lt"/>
              </a:rPr>
            </a:br>
            <a:br>
              <a:rPr lang="en-US" sz="2800" b="1" dirty="0">
                <a:latin typeface="Bell MT"/>
                <a:ea typeface="+mn-lt"/>
                <a:cs typeface="+mn-lt"/>
              </a:rPr>
            </a:br>
            <a:r>
              <a:rPr lang="en-US" sz="2800" b="1" dirty="0">
                <a:latin typeface="Bell MT"/>
                <a:ea typeface="+mn-lt"/>
                <a:cs typeface="+mn-lt"/>
              </a:rPr>
              <a:t>Create Your Account</a:t>
            </a:r>
            <a:endParaRPr lang="en-US" sz="2800" b="1">
              <a:latin typeface="Bell MT"/>
              <a:ea typeface="+mn-lt"/>
              <a:cs typeface="+mn-lt"/>
            </a:endParaRP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8200C1-8888-255A-1589-1B3038777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556" y="987153"/>
            <a:ext cx="7361049" cy="55209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BE65-377C-50F9-7AD9-C3583B5B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1F7F-FAFE-4F03-9446-11E5C26A21F4}" type="datetime1"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35C7-E944-09EC-3EAC-B48E7DFB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A4BB-2F22-BA96-8FA7-6739955C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55595-BAD7-6795-37A6-C5B16FCBCBCB}"/>
              </a:ext>
            </a:extLst>
          </p:cNvPr>
          <p:cNvSpPr txBox="1"/>
          <p:nvPr/>
        </p:nvSpPr>
        <p:spPr>
          <a:xfrm>
            <a:off x="281186" y="1515806"/>
            <a:ext cx="4402705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Purpose: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Onboard new users by collecting their details.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Key Features: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Input Fields: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Name, email, password, and possibly profile details (e.g., role or interests).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Sign-Up Button: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To submit the form and create an account.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Terms &amp; Conditions Checkbox: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Ensures legal compliance.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Login Redirect: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For users who already have an account.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User Flow: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New users register and proceed to explore the platform.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8" name="Picture 7" descr="A logo on a wall&#10;&#10;AI-generated content may be incorrect.">
            <a:extLst>
              <a:ext uri="{FF2B5EF4-FFF2-40B4-BE49-F238E27FC236}">
                <a16:creationId xmlns:a16="http://schemas.microsoft.com/office/drawing/2014/main" id="{94C7E844-B842-E77C-25A7-A10C3BB2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7" y="78440"/>
            <a:ext cx="1304442" cy="12656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521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C5FF-A4AB-0F86-8738-852F2CA2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206" y="298116"/>
            <a:ext cx="10018713" cy="64302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Bell MT"/>
              </a:rPr>
            </a:br>
            <a:br>
              <a:rPr lang="en-US" dirty="0">
                <a:latin typeface="Bell MT"/>
              </a:rPr>
            </a:br>
            <a:r>
              <a:rPr lang="en-US" dirty="0">
                <a:latin typeface="Bell MT"/>
              </a:rPr>
              <a:t>    </a:t>
            </a:r>
            <a:br>
              <a:rPr lang="en-US" dirty="0">
                <a:latin typeface="Bell MT"/>
              </a:rPr>
            </a:br>
            <a:r>
              <a:rPr lang="en-US" dirty="0">
                <a:latin typeface="Bell MT"/>
              </a:rPr>
              <a:t>        </a:t>
            </a:r>
            <a:r>
              <a:rPr lang="en-US" b="0" dirty="0">
                <a:latin typeface="Bell MT"/>
              </a:rPr>
              <a:t>Home Page</a:t>
            </a:r>
          </a:p>
        </p:txBody>
      </p:sp>
      <p:pic>
        <p:nvPicPr>
          <p:cNvPr id="10" name="Content Placeholder 9" descr="A screenshot of a website">
            <a:extLst>
              <a:ext uri="{FF2B5EF4-FFF2-40B4-BE49-F238E27FC236}">
                <a16:creationId xmlns:a16="http://schemas.microsoft.com/office/drawing/2014/main" id="{6810BDF2-B88D-B398-1E15-7D26CDCDA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062" y="947388"/>
            <a:ext cx="6447195" cy="54103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F22F-44EE-E691-0391-D7DF5B01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DCAC-490C-43FB-B121-B7EC356EA00A}" type="datetime1"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06B99-795D-2883-4122-9E2C68AC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6614C-58EF-6754-E853-AAB24634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36E9F-AB57-2382-AFA8-53EE7DBF0274}"/>
              </a:ext>
            </a:extLst>
          </p:cNvPr>
          <p:cNvSpPr txBox="1"/>
          <p:nvPr/>
        </p:nvSpPr>
        <p:spPr>
          <a:xfrm>
            <a:off x="25953" y="2033149"/>
            <a:ext cx="5566701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Purpose: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The main entry point where visitors learn about your platform.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Key Features: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Hero Section: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Likely includes a catchy headline, platform description, and a call-to-action (CTA) button (e.g., "Get Started" or "Sign Up").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Navigation Menu: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Links to key sections like courses, login, community, and support.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Highlight Section: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It may display featured courses, testimonials, or platform benefits.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User Flow: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This is the first impression, aiming to convert visitors into registered users.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12" name="Picture 11" descr="A logo on a wall&#10;&#10;AI-generated content may be incorrect.">
            <a:extLst>
              <a:ext uri="{FF2B5EF4-FFF2-40B4-BE49-F238E27FC236}">
                <a16:creationId xmlns:a16="http://schemas.microsoft.com/office/drawing/2014/main" id="{F8742637-BBD8-E68F-FF8E-A5FC8D89E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" y="38746"/>
            <a:ext cx="1356103" cy="13819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0711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63AA-B129-6F74-C979-ADD57AFD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590" y="694589"/>
            <a:ext cx="9607443" cy="680452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Bell MT"/>
              </a:rPr>
              <a:t>Learn Page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3FBD0F-19E9-FD65-F4BD-2D8205AB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518" y="1084801"/>
            <a:ext cx="7652550" cy="52830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5C12-8118-F42A-38DB-151EF9D7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067-E993-41CB-8E7A-391173183946}" type="datetime1"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AB5D7-99CC-7772-AA55-3BCA1440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A52A2-BE4B-4394-91C3-53DE772E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62C95-B36D-5910-CF67-CBEF1EBF6699}"/>
              </a:ext>
            </a:extLst>
          </p:cNvPr>
          <p:cNvSpPr txBox="1"/>
          <p:nvPr/>
        </p:nvSpPr>
        <p:spPr>
          <a:xfrm>
            <a:off x="161808" y="1420267"/>
            <a:ext cx="424360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Course Catalog &amp; Previews: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Browse courses with thumbnails, titles, and brief descriptions, leading to detailed course pages.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Categories &amp; Filters: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Sort courses by subject, level, or rating for easy navigation.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Lessons &amp; Progress Tracker: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Structured modules with a tracker showing completion status.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Enroll &amp; Start Buttons: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Seamlessly begin or continue learning with clear call-to-action buttons.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9" name="Picture 8" descr="A logo on a wall&#10;&#10;AI-generated content may be incorrect.">
            <a:extLst>
              <a:ext uri="{FF2B5EF4-FFF2-40B4-BE49-F238E27FC236}">
                <a16:creationId xmlns:a16="http://schemas.microsoft.com/office/drawing/2014/main" id="{105EC063-0C70-B905-DB96-A6DCAFEF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7" y="104271"/>
            <a:ext cx="1149459" cy="11752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8819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079970-3A4E-624A-4EC1-1797B2FA1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28" y="281839"/>
            <a:ext cx="11895689" cy="64363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8F8E-97A7-F397-2CB9-EF68DE5E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97D226-098E-4348-8ACA-21336553F06E}" type="datetime1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3/20/2025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3942-2FBC-5686-7063-543905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505DA-7306-6607-BB31-829D5C05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0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4E5DCF-2B54-96D4-CC64-AF1970421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8468" y="432363"/>
            <a:ext cx="7234674" cy="59923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2DFA-A557-B3DB-A761-617C3496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B38F-2CFB-49EC-ABB0-20D9E45E3178}" type="datetime1"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6EFCC-A042-6297-AD00-F39BB532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AC26E-A19F-2A86-E2BA-C5F314CD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EDEC4-07E7-56A4-995E-4E7FF99FECAF}"/>
              </a:ext>
            </a:extLst>
          </p:cNvPr>
          <p:cNvSpPr txBox="1"/>
          <p:nvPr/>
        </p:nvSpPr>
        <p:spPr>
          <a:xfrm>
            <a:off x="296643" y="2441489"/>
            <a:ext cx="443984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Discussion Forums: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Post questions, share insights, and collaborate through threaded conversations.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User Profiles &amp; Replies: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Display user details and enable easy interaction with comments and replies.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Search &amp; Filter: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Quickly find relevant topics or threads for efficient navigation.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8" name="Picture 7" descr="A logo on a wall&#10;&#10;AI-generated content may be incorrect.">
            <a:extLst>
              <a:ext uri="{FF2B5EF4-FFF2-40B4-BE49-F238E27FC236}">
                <a16:creationId xmlns:a16="http://schemas.microsoft.com/office/drawing/2014/main" id="{A9FF1B42-7DB1-CAFA-89AC-54CD3D247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7" y="78440"/>
            <a:ext cx="1304442" cy="12656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4415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6174-045F-071F-325A-9337F980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217" y="365125"/>
            <a:ext cx="4654567" cy="1003135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LEARN WITH AI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089CC8-B332-E108-9050-8CA771DF5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338" y="1203148"/>
            <a:ext cx="6599694" cy="4975411"/>
          </a:xfrm>
        </p:spPr>
      </p:pic>
      <p:pic>
        <p:nvPicPr>
          <p:cNvPr id="6" name="Picture 5" descr="A logo on a wall&#10;&#10;AI-generated content may be incorrect.">
            <a:extLst>
              <a:ext uri="{FF2B5EF4-FFF2-40B4-BE49-F238E27FC236}">
                <a16:creationId xmlns:a16="http://schemas.microsoft.com/office/drawing/2014/main" id="{E5E8C993-89D3-4433-8D68-E72FE41C1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7" y="78440"/>
            <a:ext cx="1304442" cy="12656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4E720-BA76-7E84-A7F2-EF720965CEF6}"/>
              </a:ext>
            </a:extLst>
          </p:cNvPr>
          <p:cNvSpPr txBox="1"/>
          <p:nvPr/>
        </p:nvSpPr>
        <p:spPr>
          <a:xfrm>
            <a:off x="142859" y="1908897"/>
            <a:ext cx="529813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latin typeface="Times New Roman"/>
                <a:ea typeface="+mn-lt"/>
                <a:cs typeface="+mn-lt"/>
              </a:rPr>
              <a:t>Ollama</a:t>
            </a:r>
            <a:r>
              <a:rPr lang="en-US" b="1" dirty="0">
                <a:latin typeface="Times New Roman"/>
                <a:ea typeface="+mn-lt"/>
                <a:cs typeface="+mn-lt"/>
              </a:rPr>
              <a:t> Integration: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platform uses </a:t>
            </a:r>
            <a:r>
              <a:rPr lang="en-US" b="1" dirty="0" err="1">
                <a:latin typeface="Times New Roman"/>
                <a:ea typeface="+mn-lt"/>
                <a:cs typeface="+mn-lt"/>
              </a:rPr>
              <a:t>Ollama</a:t>
            </a:r>
            <a:r>
              <a:rPr lang="en-US" dirty="0">
                <a:latin typeface="Times New Roman"/>
                <a:ea typeface="+mn-lt"/>
                <a:cs typeface="+mn-lt"/>
              </a:rPr>
              <a:t> as the backend AI engine to process and interpret user queries.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b="1" err="1">
                <a:latin typeface="Times New Roman"/>
                <a:ea typeface="+mn-lt"/>
                <a:cs typeface="+mn-lt"/>
              </a:rPr>
              <a:t>DeepSeek</a:t>
            </a:r>
            <a:r>
              <a:rPr lang="en-US" b="1" dirty="0">
                <a:latin typeface="Times New Roman"/>
                <a:ea typeface="+mn-lt"/>
                <a:cs typeface="+mn-lt"/>
              </a:rPr>
              <a:t> Access v1.5: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Ollama</a:t>
            </a:r>
            <a:r>
              <a:rPr lang="en-US" dirty="0">
                <a:latin typeface="Times New Roman"/>
                <a:ea typeface="+mn-lt"/>
                <a:cs typeface="+mn-lt"/>
              </a:rPr>
              <a:t> is integrated with </a:t>
            </a:r>
            <a:r>
              <a:rPr lang="en-US" b="1" err="1">
                <a:latin typeface="Times New Roman"/>
                <a:ea typeface="+mn-lt"/>
                <a:cs typeface="+mn-lt"/>
              </a:rPr>
              <a:t>DeepSeek</a:t>
            </a:r>
            <a:r>
              <a:rPr lang="en-US" b="1" dirty="0">
                <a:latin typeface="Times New Roman"/>
                <a:ea typeface="+mn-lt"/>
                <a:cs typeface="+mn-lt"/>
              </a:rPr>
              <a:t> Access v1.5</a:t>
            </a:r>
            <a:r>
              <a:rPr lang="en-US" dirty="0">
                <a:latin typeface="Times New Roman"/>
                <a:ea typeface="+mn-lt"/>
                <a:cs typeface="+mn-lt"/>
              </a:rPr>
              <a:t>, which enables it to retrieve accurate and relevant information for the questions asked.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Real-time AI Responses: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setup generates </a:t>
            </a:r>
            <a:r>
              <a:rPr lang="en-US" b="1" dirty="0">
                <a:latin typeface="Times New Roman"/>
                <a:ea typeface="+mn-lt"/>
                <a:cs typeface="+mn-lt"/>
              </a:rPr>
              <a:t>real-time, AI-powered answers</a:t>
            </a:r>
            <a:r>
              <a:rPr lang="en-US" dirty="0">
                <a:latin typeface="Times New Roman"/>
                <a:ea typeface="+mn-lt"/>
                <a:cs typeface="+mn-lt"/>
              </a:rPr>
              <a:t> by analyzing the input and delivering structured, clear responses.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Enhanced Learning Experience: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This integration boosts </a:t>
            </a:r>
            <a:r>
              <a:rPr lang="en-US" b="1" err="1">
                <a:latin typeface="Times New Roman"/>
                <a:ea typeface="+mn-lt"/>
                <a:cs typeface="+mn-lt"/>
              </a:rPr>
              <a:t>LearnLoomX's</a:t>
            </a:r>
            <a:r>
              <a:rPr lang="en-US" b="1" dirty="0">
                <a:latin typeface="Times New Roman"/>
                <a:ea typeface="+mn-lt"/>
                <a:cs typeface="+mn-lt"/>
              </a:rPr>
              <a:t> efficiency</a:t>
            </a:r>
            <a:r>
              <a:rPr lang="en-US" dirty="0">
                <a:latin typeface="Times New Roman"/>
                <a:ea typeface="+mn-lt"/>
                <a:cs typeface="+mn-lt"/>
              </a:rPr>
              <a:t> by providing quick, reliable, and informative answers, enhancing the user experience.</a:t>
            </a:r>
            <a:endParaRPr lang="en-US" dirty="0">
              <a:latin typeface="Times New Roman"/>
              <a:cs typeface="Times New Roman"/>
            </a:endParaRPr>
          </a:p>
          <a:p>
            <a:pPr algn="l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53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ONLINE LEARNING PLATFORM  TEAM TECHTITANS</vt:lpstr>
      <vt:lpstr>PROBLEM STATEMENT</vt:lpstr>
      <vt:lpstr>                Login Page</vt:lpstr>
      <vt:lpstr>  Create Your Account</vt:lpstr>
      <vt:lpstr>               Home Page</vt:lpstr>
      <vt:lpstr>Learn Page</vt:lpstr>
      <vt:lpstr>PowerPoint Presentation</vt:lpstr>
      <vt:lpstr>PowerPoint Presentation</vt:lpstr>
      <vt:lpstr>LEARN WITH AI</vt:lpstr>
      <vt:lpstr>ADMIN PAGE</vt:lpstr>
      <vt:lpstr>WHY OUR PROJECT?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528</cp:revision>
  <dcterms:created xsi:type="dcterms:W3CDTF">2025-03-20T17:54:54Z</dcterms:created>
  <dcterms:modified xsi:type="dcterms:W3CDTF">2025-03-21T06:06:14Z</dcterms:modified>
</cp:coreProperties>
</file>