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D657F3-A084-46F6-AFA7-2A3E822D961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018A-C2CF-472F-9483-6FE05F3B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71C87-5BA0-4B88-959B-751669BC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1A37-F83B-486E-B959-AC7D09FE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B3CA-46AB-4F2C-9981-2331CA8C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01D0-01A2-4A18-8467-B49FE09D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4D3-8E96-4A9F-AE25-AE7D666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6E3F7-678A-4745-A8C5-B3A52CC2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3B33-B316-4497-A0AB-33B77399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995F-FE97-4447-8F36-70D9FFEA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48C7-142C-4420-BE5C-D72CE76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F7C4A-2005-4B0B-9C13-068FF364D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C0018-8E6E-4318-9F2F-E45C503B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F1F4-B6C2-4920-90E8-5572D9D7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C593-0AC6-41A9-9F32-335D3D78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779C-F955-4271-8172-03317A01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406-A5DC-4864-ABF6-B29679D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472B-72D9-474F-B7B0-3DD512D0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1151-1B38-4D70-82A0-A61B10E8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B303-5047-4DE7-BD22-E546F37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3DE1-B75A-4350-BBB8-3A661D1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DCC5-FD5D-437C-A2BA-0F1987D6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55DB-4AE8-4804-B554-9C8DB9EA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EE55-EDA2-4F4D-A5C6-E4103BF2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5571-D5FF-4948-A0EE-DA6E972A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6B5A-CF16-4F1A-852C-90220A09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1BD0-B8B6-490E-8587-21E5D979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3F44-872D-4110-9ECE-D9378D838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10CC-1EC1-4922-9078-7EB04FEAE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99D2-630D-4033-9CBB-5B105A89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FC9BA-32F9-494A-BCC5-F5B8C6DC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73DE-AE89-4C61-8718-C5619105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842D-B5F9-4EAC-B543-CC2E93FA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AA3E-B121-4328-BEE8-66662FFF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F608F-D12F-4178-A400-BE8FE4DF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E9E8-18A6-4776-927F-21E03E9AE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4078-106E-4BA5-A398-A158E2B31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2C02B-DE8B-4A93-96D1-86A839C2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C60F6-2993-40B6-BAAD-AC88B687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36E2A-640C-441A-951E-4651BBE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C501-332D-4615-8E98-A998E497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97E72-ACD1-466D-B6C1-D926C82E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0961-0B66-414C-A160-CCA1814C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18A35-E0C2-411A-8636-BBEB032D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086B-2A21-4C08-B9EB-59638FF4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065A-95C7-424D-A316-6EB569E2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7BC9-C9C4-4F97-9BAC-90324FF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D972-9435-4739-B376-5BD549A1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E611-A8AA-4A0F-A2DB-C9150534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AEADE-762B-4E29-AF9F-4D3F4AFA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756ED-BBBE-463B-8720-7157FFF3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16FAC-C1EC-49EB-B135-E0A57BA0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6C047-72C2-4AF0-AD3C-ACE344C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44DD-012F-4344-950B-2E9AAC0B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23FB9-328D-4EC0-A9D7-BE7465F27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B055-A54C-47CB-8DA0-E8C923E4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2F83-1A39-40C3-8BB5-05554B04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46A1-128E-4548-8D43-C5032A9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E190-7C76-4860-885F-FF7B34B5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77E32-E469-40BE-8210-F5E8A332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2A0C-3ED8-46E3-90A5-90407230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54C-C71A-4D48-B076-206EC6C1C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9C6-7E9D-4BAC-800A-9B99DE95C845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8D84-8D72-4CF1-A347-C0CEBC6C7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D855-D4F8-4EC1-B607-33A9469D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E5E3-3DC6-46DA-B4C1-E44A5C30C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EEDD29-959A-4C9A-8207-0935EBEF75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r="11032"/>
          <a:stretch/>
        </p:blipFill>
        <p:spPr>
          <a:xfrm>
            <a:off x="5515697" y="992187"/>
            <a:ext cx="6172200" cy="48736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A4E312-D47F-4868-8081-55ABAD1D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4522" y="3125586"/>
            <a:ext cx="4979122" cy="1380115"/>
          </a:xfrm>
        </p:spPr>
        <p:txBody>
          <a:bodyPr>
            <a:normAutofit/>
          </a:bodyPr>
          <a:lstStyle/>
          <a:p>
            <a:r>
              <a:rPr lang="en-US" sz="3200" dirty="0"/>
              <a:t>Name : Yogesh Shrestha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241D63-1EBA-4C2F-929B-638ECFD96F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8" y="1396538"/>
            <a:ext cx="5309176" cy="12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346B-2FE8-4778-A419-1AF6569D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complicity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69DD8-ECA9-4DCA-A43A-9DFB87A53AC8}"/>
              </a:ext>
            </a:extLst>
          </p:cNvPr>
          <p:cNvSpPr txBox="1"/>
          <p:nvPr/>
        </p:nvSpPr>
        <p:spPr>
          <a:xfrm>
            <a:off x="838200" y="1940560"/>
            <a:ext cx="3990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Complicity 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n = number of unique characters</a:t>
            </a:r>
          </a:p>
        </p:txBody>
      </p:sp>
    </p:spTree>
    <p:extLst>
      <p:ext uri="{BB962C8B-B14F-4D97-AF65-F5344CB8AC3E}">
        <p14:creationId xmlns:p14="http://schemas.microsoft.com/office/powerpoint/2010/main" val="325499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115-74C4-49AC-B19A-2B2E347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79EDC-4869-4CB5-9BA5-02A35DB94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575"/>
          </a:xfrm>
        </p:spPr>
        <p:txBody>
          <a:bodyPr/>
          <a:lstStyle/>
          <a:p>
            <a:r>
              <a:rPr lang="en-US" dirty="0"/>
              <a:t>Easy to implement and fast </a:t>
            </a:r>
          </a:p>
          <a:p>
            <a:r>
              <a:rPr lang="en-US" dirty="0"/>
              <a:t>Used to compress the data</a:t>
            </a:r>
          </a:p>
          <a:p>
            <a:r>
              <a:rPr lang="en-US" dirty="0"/>
              <a:t>Maximum compressing ratio assuming correct </a:t>
            </a:r>
            <a:r>
              <a:rPr lang="en-US" dirty="0" err="1"/>
              <a:t>probolities</a:t>
            </a:r>
            <a:r>
              <a:rPr lang="en-US" dirty="0"/>
              <a:t> of occurrence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F8B0-7F6C-40CE-84E6-0CA47AE3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8D85-6020-4457-A37F-B430684B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passes for both encoder and decoder</a:t>
            </a:r>
          </a:p>
          <a:p>
            <a:r>
              <a:rPr lang="en-US" dirty="0"/>
              <a:t>Need to know the symbol frequency distribution</a:t>
            </a:r>
          </a:p>
          <a:p>
            <a:r>
              <a:rPr lang="en-US" dirty="0"/>
              <a:t>It takes much time </a:t>
            </a:r>
          </a:p>
          <a:p>
            <a:r>
              <a:rPr lang="en-US" dirty="0"/>
              <a:t>A Table is needed that lists each input symbol and it’s corresponding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4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740B3-0C90-4D10-8BEB-9C4F342E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61"/>
            <a:ext cx="12192000" cy="68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4C47-F07E-42CD-B9CD-87033B30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07DF-266C-4A38-8DEF-BF04C022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Detail Process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Time Complexity</a:t>
            </a:r>
          </a:p>
          <a:p>
            <a:r>
              <a:rPr lang="en-US" dirty="0"/>
              <a:t>Advantage and Disadvantage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B604D-D259-427A-8EE3-F8491569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1027906"/>
            <a:ext cx="3840813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3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D874-D26D-401F-B47E-6133E315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EE00-8E9D-43C8-81AD-1B3AE899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Algorithm was discovered or developed by David Huffman in 1951</a:t>
            </a:r>
          </a:p>
          <a:p>
            <a:r>
              <a:rPr lang="en-US" dirty="0"/>
              <a:t>It is a data compression technique in which the data size is to be reduced.</a:t>
            </a:r>
          </a:p>
          <a:p>
            <a:r>
              <a:rPr lang="en-US" dirty="0"/>
              <a:t>Huffman Algorithm follows the prefix rule and the most generated char will get the small code and the least generated char will get the larger code </a:t>
            </a:r>
          </a:p>
        </p:txBody>
      </p:sp>
    </p:spTree>
    <p:extLst>
      <p:ext uri="{BB962C8B-B14F-4D97-AF65-F5344CB8AC3E}">
        <p14:creationId xmlns:p14="http://schemas.microsoft.com/office/powerpoint/2010/main" val="6325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DFC0-E0BF-4B4E-AF97-62444C65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EC67-B76C-4D13-B684-F9C1CB1E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one example </a:t>
            </a:r>
          </a:p>
          <a:p>
            <a:r>
              <a:rPr lang="en-US" dirty="0"/>
              <a:t>Total Volume of message</a:t>
            </a:r>
          </a:p>
          <a:p>
            <a:pPr marL="0" indent="0">
              <a:buNone/>
            </a:pPr>
            <a:r>
              <a:rPr lang="en-US" dirty="0"/>
              <a:t>    is 20 * 8 = 160 bits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4C3A4-23BD-45D9-B1A1-0AE413D5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90" y="365125"/>
            <a:ext cx="7117080" cy="54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03A6F-8AA8-4831-ACD1-DB54F31F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694" y="1327742"/>
            <a:ext cx="5014395" cy="2392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56F6C-254B-44F2-8248-2C76AE2A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1" y="771512"/>
            <a:ext cx="5954047" cy="45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77651-FE33-4994-93FB-AF1CA80C1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44" y="0"/>
            <a:ext cx="7428317" cy="3714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5029C0-6F8F-406C-8C02-884CB337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9" y="375920"/>
            <a:ext cx="4369565" cy="208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4AE16-4542-4987-93B4-8D86BF3E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52" y="3996631"/>
            <a:ext cx="6172735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37A06-3880-42A9-A86D-BA9697B4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39" y="473891"/>
            <a:ext cx="5250361" cy="721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36683-6475-40A7-9945-6A667433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50" y="473891"/>
            <a:ext cx="4389500" cy="400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924BC-1BF2-4784-AFA3-352C9CB7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53" y="1381759"/>
            <a:ext cx="4817147" cy="36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5999-7374-4DCC-8AD1-74E4599E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61"/>
            <a:ext cx="10515600" cy="1325563"/>
          </a:xfrm>
        </p:spPr>
        <p:txBody>
          <a:bodyPr/>
          <a:lstStyle/>
          <a:p>
            <a:r>
              <a:rPr lang="en-US" dirty="0"/>
              <a:t>Pseudocode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74FDE-FF24-4162-B300-C422B92D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60" y="1156825"/>
            <a:ext cx="7727350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19C2C-FC70-43D1-8C11-0ECE9523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96" y="266587"/>
            <a:ext cx="8999504" cy="63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Agenda</vt:lpstr>
      <vt:lpstr>Introduction</vt:lpstr>
      <vt:lpstr>Detail Process</vt:lpstr>
      <vt:lpstr>PowerPoint Presentation</vt:lpstr>
      <vt:lpstr>PowerPoint Presentation</vt:lpstr>
      <vt:lpstr>PowerPoint Presentation</vt:lpstr>
      <vt:lpstr>Pseudocode </vt:lpstr>
      <vt:lpstr>PowerPoint Presentation</vt:lpstr>
      <vt:lpstr>Time complicity </vt:lpstr>
      <vt:lpstr>Advantage </vt:lpstr>
      <vt:lpstr>Disadvantage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Topic is :</dc:title>
  <dc:creator>shiva giri</dc:creator>
  <cp:lastModifiedBy>Lucky_Guy</cp:lastModifiedBy>
  <cp:revision>12</cp:revision>
  <dcterms:created xsi:type="dcterms:W3CDTF">2020-05-26T02:50:59Z</dcterms:created>
  <dcterms:modified xsi:type="dcterms:W3CDTF">2022-05-07T12:55:52Z</dcterms:modified>
</cp:coreProperties>
</file>