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0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3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98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7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983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8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4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2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3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1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8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1F90F-A1CB-4517-9284-E9FC22322E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4F8694-AC5D-44EB-92F2-57C028EDFE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4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">
            <a:extLst>
              <a:ext uri="{FF2B5EF4-FFF2-40B4-BE49-F238E27FC236}">
                <a16:creationId xmlns:a16="http://schemas.microsoft.com/office/drawing/2014/main" id="{489562ED-1299-4965-984B-453F29835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482" y="2493226"/>
            <a:ext cx="9144000" cy="284945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Kadane’s Algorithm</a:t>
            </a:r>
          </a:p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Yogesh Shrestha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Student-ID:NP03A190299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DC:8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925FF1-C86E-4707-81D0-09892DDEBB87}"/>
              </a:ext>
            </a:extLst>
          </p:cNvPr>
          <p:cNvSpPr/>
          <p:nvPr/>
        </p:nvSpPr>
        <p:spPr>
          <a:xfrm>
            <a:off x="11045952" y="178067"/>
            <a:ext cx="1146048" cy="2468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1800" b="1" spc="-100" dirty="0">
                <a:solidFill>
                  <a:srgbClr val="3191A4"/>
                </a:solidFill>
                <a:latin typeface="Arial"/>
              </a:rPr>
              <a:t>i/Jcademy</a:t>
            </a:r>
          </a:p>
          <a:p>
            <a:pPr indent="0" algn="ctr"/>
            <a:r>
              <a:rPr lang="en-US" sz="400" dirty="0">
                <a:solidFill>
                  <a:srgbClr val="ADADAE"/>
                </a:solidFill>
                <a:latin typeface="Arial"/>
              </a:rPr>
              <a:t>Quality Education Improving Lives </a:t>
            </a:r>
            <a:r>
              <a:rPr lang="en-US" sz="400" dirty="0">
                <a:solidFill>
                  <a:srgbClr val="3191A4"/>
                </a:solidFill>
                <a:latin typeface="Arial"/>
              </a:rPr>
              <a:t>*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EBD7AB-6389-481E-A743-5163D12538B0}"/>
              </a:ext>
            </a:extLst>
          </p:cNvPr>
          <p:cNvGrpSpPr/>
          <p:nvPr/>
        </p:nvGrpSpPr>
        <p:grpSpPr>
          <a:xfrm>
            <a:off x="9883392" y="173031"/>
            <a:ext cx="1076701" cy="350984"/>
            <a:chOff x="9883392" y="173031"/>
            <a:chExt cx="1076701" cy="35098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F52E32-105A-4EA2-8035-82595415E8C6}"/>
                </a:ext>
              </a:extLst>
            </p:cNvPr>
            <p:cNvSpPr/>
            <p:nvPr/>
          </p:nvSpPr>
          <p:spPr>
            <a:xfrm>
              <a:off x="9925388" y="173031"/>
              <a:ext cx="716280" cy="7924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indent="0"/>
              <a:r>
                <a:rPr lang="en-US" sz="600" dirty="0">
                  <a:solidFill>
                    <a:srgbClr val="666364"/>
                  </a:solidFill>
                  <a:latin typeface="Calibri"/>
                </a:rPr>
                <a:t>UNIVERSITY PARTNER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86684D9-871F-4BC2-B301-F210CB09DF2C}"/>
                </a:ext>
              </a:extLst>
            </p:cNvPr>
            <p:cNvSpPr/>
            <p:nvPr/>
          </p:nvSpPr>
          <p:spPr>
            <a:xfrm>
              <a:off x="10195045" y="325702"/>
              <a:ext cx="765048" cy="14020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indent="0"/>
              <a:r>
                <a:rPr lang="en-US" sz="400" dirty="0">
                  <a:solidFill>
                    <a:srgbClr val="8491A2"/>
                  </a:solidFill>
                  <a:latin typeface="Tahoma"/>
                </a:rPr>
                <a:t>UNIVERSITY </a:t>
              </a:r>
              <a:r>
                <a:rPr lang="en-US" sz="400" dirty="0">
                  <a:solidFill>
                    <a:srgbClr val="697482"/>
                  </a:solidFill>
                  <a:latin typeface="Tahoma"/>
                </a:rPr>
                <a:t>OF</a:t>
              </a:r>
            </a:p>
            <a:p>
              <a:pPr indent="0"/>
              <a:r>
                <a:rPr lang="en-US" sz="700" dirty="0">
                  <a:solidFill>
                    <a:srgbClr val="30455F"/>
                  </a:solidFill>
                  <a:latin typeface="Calibri"/>
                </a:rPr>
                <a:t>WOLVERHAMPTON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8303FD2-4B5D-42AF-AD37-9BB638C3B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3392" y="301511"/>
              <a:ext cx="283464" cy="22250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EFF5D4-0D6A-4D54-B255-F3B03E94F941}"/>
              </a:ext>
            </a:extLst>
          </p:cNvPr>
          <p:cNvGrpSpPr/>
          <p:nvPr/>
        </p:nvGrpSpPr>
        <p:grpSpPr>
          <a:xfrm>
            <a:off x="3649583" y="737478"/>
            <a:ext cx="5637021" cy="1487153"/>
            <a:chOff x="3649583" y="737478"/>
            <a:chExt cx="5637021" cy="148715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076D612-1D21-470E-BB69-8F10ACA33BB7}"/>
                </a:ext>
              </a:extLst>
            </p:cNvPr>
            <p:cNvGrpSpPr/>
            <p:nvPr/>
          </p:nvGrpSpPr>
          <p:grpSpPr>
            <a:xfrm>
              <a:off x="3649583" y="737478"/>
              <a:ext cx="2965447" cy="1185672"/>
              <a:chOff x="3524616" y="789432"/>
              <a:chExt cx="2965447" cy="1185672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9A07FB92-5AE1-41E3-ABA8-9771AE6EC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616" y="789432"/>
                <a:ext cx="1167384" cy="1170432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5D5D76B-6E6D-487A-9851-59E62DD7811E}"/>
                  </a:ext>
                </a:extLst>
              </p:cNvPr>
              <p:cNvSpPr/>
              <p:nvPr/>
            </p:nvSpPr>
            <p:spPr>
              <a:xfrm>
                <a:off x="4816967" y="1225296"/>
                <a:ext cx="1673096" cy="749808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/>
              <a:p>
                <a:pPr indent="0">
                  <a:spcAft>
                    <a:spcPts val="210"/>
                  </a:spcAft>
                </a:pPr>
                <a:r>
                  <a:rPr lang="en-US" sz="2800" b="1" dirty="0">
                    <a:solidFill>
                      <a:srgbClr val="74C042"/>
                    </a:solidFill>
                    <a:latin typeface="Arial"/>
                  </a:rPr>
                  <a:t>HERALD</a:t>
                </a:r>
              </a:p>
              <a:p>
                <a:pPr indent="0">
                  <a:spcAft>
                    <a:spcPts val="210"/>
                  </a:spcAft>
                </a:pPr>
                <a:r>
                  <a:rPr lang="en-US" sz="2400" b="1" spc="-50" dirty="0">
                    <a:solidFill>
                      <a:srgbClr val="404040"/>
                    </a:solidFill>
                    <a:latin typeface="Arial"/>
                  </a:rPr>
                  <a:t>COLLEGE</a:t>
                </a:r>
              </a:p>
              <a:p>
                <a:pPr indent="0">
                  <a:spcAft>
                    <a:spcPts val="2520"/>
                  </a:spcAft>
                </a:pPr>
                <a:r>
                  <a:rPr lang="en-US" sz="1100" spc="750" dirty="0">
                    <a:solidFill>
                      <a:srgbClr val="697482"/>
                    </a:solidFill>
                    <a:latin typeface="Calibri"/>
                  </a:rPr>
                  <a:t>KATHMANDU</a:t>
                </a: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6DBA77B-8F0C-44A3-83F9-60A870DE6491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80"/>
            <a:stretch/>
          </p:blipFill>
          <p:spPr>
            <a:xfrm>
              <a:off x="6615030" y="975769"/>
              <a:ext cx="2671574" cy="1248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39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1946-7CA0-44A2-B7FA-E54526A2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BE79-462E-418D-9F24-FDC4583F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is linear time complexity is O(n) Where, </a:t>
            </a:r>
          </a:p>
          <a:p>
            <a:pPr marL="914400" lvl="2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number of unique characters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space complexity time is O(1).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0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0F44-E915-4B7E-8F27-EC74665A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822C-BF6B-427C-960F-E351BA62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algorithm are found in computer vision which uses on bitmap images to detect the brightest area in an image.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problems also occurs in field like, genomic sequence which analysis employs maximum subarray algorithms to identify important biological segments of protein sequences.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1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EFBB-6466-4CAA-BA1A-011F3680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C9-A582-4253-AAD6-38EBE070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problems solves through using brute force in kadane’s algorithm does not output cleaver answer most of the times.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to remember previous number to find largest number.</a:t>
            </a:r>
          </a:p>
        </p:txBody>
      </p:sp>
    </p:spTree>
    <p:extLst>
      <p:ext uri="{BB962C8B-B14F-4D97-AF65-F5344CB8AC3E}">
        <p14:creationId xmlns:p14="http://schemas.microsoft.com/office/powerpoint/2010/main" val="93449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EAAD-9122-414F-A039-215FF3D8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62C5-A2E3-486B-9868-F9150786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can be viewed as a simple example of dynamic programming because of the way in which this algorithm uses optimal substructures.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subarray ends at each position is calculated in a simple way from a related but smaller and overlapping subproblem: the maximum subarray ends at the prior position.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find the maximum sum of a contiguous subarray in an array that has an O(n) runtime.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9A42D-B224-4A34-AF24-A2AE42777211}"/>
              </a:ext>
            </a:extLst>
          </p:cNvPr>
          <p:cNvSpPr/>
          <p:nvPr/>
        </p:nvSpPr>
        <p:spPr>
          <a:xfrm>
            <a:off x="3559946" y="5939161"/>
            <a:ext cx="295626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648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A291-4D96-48F7-A269-DB5A4423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1AD7-D751-4984-8C18-39A5B952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Introduction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Method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3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3F2B-9D34-4604-B0E9-7DDE0DD8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C27D-EDDF-4FC0-8C86-2B47BAAC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Kadane’s algorithm is known as finding the largest sum of a contiguous subarray in one dimensional array.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brute-force to solve problems of subarrays, keeping the global maximum and comparing 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uses the dynamic programming which approach to finding the maximum (minimum) subarray ending at each position from the maximum (minimum) subarray ending at the previous position.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for the sequence of the values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−3, 1, −3, 4, −1, 2, 1, −4, 4; the contiguous subarray with the largest sum is 4, −1, 2, 1, with sum 6.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09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E711-D8D6-49C6-A9A0-AC3ACCB0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E627-17AA-4BC5-A446-06107A55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430332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maximum subarray problem is to find the contiguous subarray having the largest sum.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subarray problem is to find the contiguous subarray having the smallest sum.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can solve by turning two nested loops in a simple ignorant way. In other words, when the length of the array is n, we can turn i=1~n, j=i~n and find the sum of the sub-arrays at each step and get the maximum value of it.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DD256-F367-4873-B91B-D252159F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3429000"/>
            <a:ext cx="7812877" cy="32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2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B3B1-0F67-4D75-9F71-ACD729E4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651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2C2D-E0EA-4EE0-BFE3-617A1E8A1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9" y="1461640"/>
            <a:ext cx="10515600" cy="435133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pseudocode of the largest sum contiguous subarray. Using c++;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54FBA-F6E2-4195-8134-13CE984F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49" y="1962715"/>
            <a:ext cx="4942430" cy="4530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DE4A4-81F0-4867-A8BB-B87D7475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84" y="4674937"/>
            <a:ext cx="3453843" cy="8489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3A4AE6-1F7E-4EC1-B3A9-ABA8E7E301DE}"/>
              </a:ext>
            </a:extLst>
          </p:cNvPr>
          <p:cNvSpPr/>
          <p:nvPr/>
        </p:nvSpPr>
        <p:spPr>
          <a:xfrm>
            <a:off x="6667130" y="4074642"/>
            <a:ext cx="3799213" cy="55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Therefore, maximum 0utput is 7.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316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090A-CE6A-49B0-89FD-33328EBA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5723-DAD4-4A04-BE34-7A4B8CE7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02" y="1488613"/>
            <a:ext cx="8596668" cy="3880773"/>
          </a:xfrm>
        </p:spPr>
        <p:txBody>
          <a:bodyPr/>
          <a:lstStyle/>
          <a:p>
            <a:r>
              <a:rPr lang="en-US" dirty="0"/>
              <a:t>Pseudocode in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58F15-8772-4D60-AEDE-8E4832BA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98" y="2148396"/>
            <a:ext cx="7163421" cy="395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4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D4AA-EC81-4179-AB2F-F7953F31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03BEC7-6FDE-4DD3-8390-F6AB494A9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262" y="1239673"/>
            <a:ext cx="8947150" cy="3637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A8EA78-DAE5-4BB9-8FDC-BA5935E0D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61" y="5401885"/>
            <a:ext cx="7147130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57D-985F-46B5-A4EA-9C649A97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737AD-5E0F-4F04-9717-88A093CD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9669"/>
            <a:ext cx="8596668" cy="388077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Kadane’s algorithm states that </a:t>
            </a:r>
          </a:p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9D380B6-DB4D-4CAF-8493-AB13AF35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12" y="3018407"/>
            <a:ext cx="5395428" cy="3044917"/>
          </a:xfrm>
          <a:prstGeom prst="rect">
            <a:avLst/>
          </a:prstGeom>
        </p:spPr>
      </p:pic>
      <p:pic>
        <p:nvPicPr>
          <p:cNvPr id="1026" name="Picture 2" descr="kadane-algorithm-equation">
            <a:extLst>
              <a:ext uri="{FF2B5EF4-FFF2-40B4-BE49-F238E27FC236}">
                <a16:creationId xmlns:a16="http://schemas.microsoft.com/office/drawing/2014/main" id="{A2C216FC-6A87-45C8-B30E-28356F73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35" y="2450237"/>
            <a:ext cx="6147493" cy="3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3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59BFE5-B109-4AAE-A493-CA56FEAA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315" y="736845"/>
            <a:ext cx="4622635" cy="562844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3B0D41-CF9A-4BC4-9979-D6D3EBD1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8B6245-5BDE-4308-81FF-CB368B93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0" y="736846"/>
            <a:ext cx="4622635" cy="56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34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906</TotalTime>
  <Words>469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Tahoma</vt:lpstr>
      <vt:lpstr>Times New Roman</vt:lpstr>
      <vt:lpstr>Trebuchet MS</vt:lpstr>
      <vt:lpstr>Wingdings 3</vt:lpstr>
      <vt:lpstr>Facet</vt:lpstr>
      <vt:lpstr>PowerPoint Presentation</vt:lpstr>
      <vt:lpstr>Agenda</vt:lpstr>
      <vt:lpstr>Introduction</vt:lpstr>
      <vt:lpstr>Problems</vt:lpstr>
      <vt:lpstr>Pseudocode</vt:lpstr>
      <vt:lpstr>Pseudocode </vt:lpstr>
      <vt:lpstr>Pseudocode</vt:lpstr>
      <vt:lpstr>Working Method</vt:lpstr>
      <vt:lpstr>PowerPoint Presentation</vt:lpstr>
      <vt:lpstr>Time complexity</vt:lpstr>
      <vt:lpstr>Application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shrestha</dc:creator>
  <cp:lastModifiedBy>yogesh shrestha</cp:lastModifiedBy>
  <cp:revision>33</cp:revision>
  <dcterms:created xsi:type="dcterms:W3CDTF">2020-06-02T10:32:13Z</dcterms:created>
  <dcterms:modified xsi:type="dcterms:W3CDTF">2020-06-05T11:09:09Z</dcterms:modified>
</cp:coreProperties>
</file>