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552" r:id="rId2"/>
    <p:sldId id="257" r:id="rId3"/>
    <p:sldId id="566" r:id="rId4"/>
    <p:sldId id="586" r:id="rId5"/>
    <p:sldId id="583" r:id="rId6"/>
    <p:sldId id="590" r:id="rId7"/>
    <p:sldId id="271" r:id="rId8"/>
    <p:sldId id="262" r:id="rId9"/>
    <p:sldId id="587" r:id="rId10"/>
    <p:sldId id="591" r:id="rId11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101" roundtripDataSignature="AMtx7mg8U3gcD2wubE+AOVw2+XVeWaxs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7A2ABF-AC23-4FDE-891B-5FEA6CFB3428}">
  <a:tblStyle styleId="{7C7A2ABF-AC23-4FDE-891B-5FEA6CFB34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89964" autoAdjust="0"/>
  </p:normalViewPr>
  <p:slideViewPr>
    <p:cSldViewPr snapToGrid="0">
      <p:cViewPr varScale="1">
        <p:scale>
          <a:sx n="57" d="100"/>
          <a:sy n="57" d="100"/>
        </p:scale>
        <p:origin x="1452" y="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10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0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0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0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3A5F5-A165-4588-9E07-58641439FDB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9A7328E9-A254-46E2-9EC1-DD6AA8E52826}">
      <dgm:prSet phldrT="[Text]" custT="1"/>
      <dgm:spPr/>
      <dgm:t>
        <a:bodyPr/>
        <a:lstStyle/>
        <a:p>
          <a:endParaRPr lang="en-IN" sz="3600" i="0" dirty="0"/>
        </a:p>
      </dgm:t>
    </dgm:pt>
    <dgm:pt modelId="{6C16B6F2-5A39-4D00-ADDF-5E452EA894CA}" type="parTrans" cxnId="{232054A7-2D9C-4B83-BAC5-B8795B8BA263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4EB93D85-57F9-49EE-8270-92135F72AAB7}" type="sibTrans" cxnId="{232054A7-2D9C-4B83-BAC5-B8795B8BA263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061751DD-2672-4B5E-8DC0-B96FF9ED8AED}">
      <dgm:prSet phldrT="[Text]" custT="1"/>
      <dgm:spPr/>
      <dgm:t>
        <a:bodyPr/>
        <a:lstStyle/>
        <a:p>
          <a:endParaRPr lang="en-IN" sz="3600" i="0" dirty="0"/>
        </a:p>
      </dgm:t>
    </dgm:pt>
    <dgm:pt modelId="{741986A9-F2AA-4574-AF4D-4495115BFFFD}" type="parTrans" cxnId="{E4CCF804-46BE-4AAF-A4D2-864691A251F4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8ED6E29F-BCBE-4940-9582-EA3711172C0A}" type="sibTrans" cxnId="{E4CCF804-46BE-4AAF-A4D2-864691A251F4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459DA746-EDF9-420B-877F-72987B0DE431}">
      <dgm:prSet phldrT="[Text]" custT="1"/>
      <dgm:spPr/>
      <dgm:t>
        <a:bodyPr/>
        <a:lstStyle/>
        <a:p>
          <a:endParaRPr lang="en-IN" sz="3600" i="0" dirty="0"/>
        </a:p>
      </dgm:t>
    </dgm:pt>
    <dgm:pt modelId="{642DB8BC-5D07-442A-A84F-AF73431A7697}" type="sibTrans" cxnId="{E6E19E56-1146-478D-AF2C-EA18C498191C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1C3822C8-56B1-407F-B28A-0A2BA11862DB}" type="parTrans" cxnId="{E6E19E56-1146-478D-AF2C-EA18C498191C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B9FDFE40-6AC4-488F-875D-9391C544E37D}" type="pres">
      <dgm:prSet presAssocID="{C193A5F5-A165-4588-9E07-58641439FDBB}" presName="Name0" presStyleCnt="0">
        <dgm:presLayoutVars>
          <dgm:chMax val="7"/>
          <dgm:chPref val="7"/>
          <dgm:dir/>
        </dgm:presLayoutVars>
      </dgm:prSet>
      <dgm:spPr/>
    </dgm:pt>
    <dgm:pt modelId="{BA5D114E-3744-41AD-BBDB-FFC7D893CA61}" type="pres">
      <dgm:prSet presAssocID="{C193A5F5-A165-4588-9E07-58641439FDBB}" presName="Name1" presStyleCnt="0"/>
      <dgm:spPr/>
    </dgm:pt>
    <dgm:pt modelId="{F5E18211-D13D-4B52-8FB8-44E12AB5C508}" type="pres">
      <dgm:prSet presAssocID="{C193A5F5-A165-4588-9E07-58641439FDBB}" presName="cycle" presStyleCnt="0"/>
      <dgm:spPr/>
    </dgm:pt>
    <dgm:pt modelId="{D6D5093F-234C-411F-94C5-8556700D606A}" type="pres">
      <dgm:prSet presAssocID="{C193A5F5-A165-4588-9E07-58641439FDBB}" presName="srcNode" presStyleLbl="node1" presStyleIdx="0" presStyleCnt="3"/>
      <dgm:spPr/>
    </dgm:pt>
    <dgm:pt modelId="{CEB743D1-022D-4498-BE36-22504821E52F}" type="pres">
      <dgm:prSet presAssocID="{C193A5F5-A165-4588-9E07-58641439FDBB}" presName="conn" presStyleLbl="parChTrans1D2" presStyleIdx="0" presStyleCnt="1"/>
      <dgm:spPr/>
    </dgm:pt>
    <dgm:pt modelId="{3E41AAD2-9B27-42C3-8978-3433AE522902}" type="pres">
      <dgm:prSet presAssocID="{C193A5F5-A165-4588-9E07-58641439FDBB}" presName="extraNode" presStyleLbl="node1" presStyleIdx="0" presStyleCnt="3"/>
      <dgm:spPr/>
    </dgm:pt>
    <dgm:pt modelId="{B0C2DD83-8A2D-48FC-B6C5-67A3941361FF}" type="pres">
      <dgm:prSet presAssocID="{C193A5F5-A165-4588-9E07-58641439FDBB}" presName="dstNode" presStyleLbl="node1" presStyleIdx="0" presStyleCnt="3"/>
      <dgm:spPr/>
    </dgm:pt>
    <dgm:pt modelId="{4AB3C9F9-2EAF-442F-A6AF-423192B070AB}" type="pres">
      <dgm:prSet presAssocID="{9A7328E9-A254-46E2-9EC1-DD6AA8E52826}" presName="text_1" presStyleLbl="node1" presStyleIdx="0" presStyleCnt="3">
        <dgm:presLayoutVars>
          <dgm:bulletEnabled val="1"/>
        </dgm:presLayoutVars>
      </dgm:prSet>
      <dgm:spPr/>
    </dgm:pt>
    <dgm:pt modelId="{8F86D5D2-6908-4242-9435-FDA9584E9791}" type="pres">
      <dgm:prSet presAssocID="{9A7328E9-A254-46E2-9EC1-DD6AA8E52826}" presName="accent_1" presStyleCnt="0"/>
      <dgm:spPr/>
    </dgm:pt>
    <dgm:pt modelId="{FE67918B-E558-4F0F-9137-D9FC80AE3F95}" type="pres">
      <dgm:prSet presAssocID="{9A7328E9-A254-46E2-9EC1-DD6AA8E52826}" presName="accentRepeatNode" presStyleLbl="solidFgAcc1" presStyleIdx="0" presStyleCnt="3" custLinFactNeighborX="-628" custLinFactNeighborY="313"/>
      <dgm:spPr/>
    </dgm:pt>
    <dgm:pt modelId="{E332AE14-9079-47B2-A29B-84E42C0F1894}" type="pres">
      <dgm:prSet presAssocID="{459DA746-EDF9-420B-877F-72987B0DE431}" presName="text_2" presStyleLbl="node1" presStyleIdx="1" presStyleCnt="3">
        <dgm:presLayoutVars>
          <dgm:bulletEnabled val="1"/>
        </dgm:presLayoutVars>
      </dgm:prSet>
      <dgm:spPr/>
    </dgm:pt>
    <dgm:pt modelId="{E6E0BDD4-E886-4D83-8ABA-821C7E486653}" type="pres">
      <dgm:prSet presAssocID="{459DA746-EDF9-420B-877F-72987B0DE431}" presName="accent_2" presStyleCnt="0"/>
      <dgm:spPr/>
    </dgm:pt>
    <dgm:pt modelId="{8BDAFFF2-FFAA-4B37-A4CD-3F62838C463C}" type="pres">
      <dgm:prSet presAssocID="{459DA746-EDF9-420B-877F-72987B0DE431}" presName="accentRepeatNode" presStyleLbl="solidFgAcc1" presStyleIdx="1" presStyleCnt="3"/>
      <dgm:spPr/>
    </dgm:pt>
    <dgm:pt modelId="{3E90DC9B-D404-45DF-B904-E883269D4E1F}" type="pres">
      <dgm:prSet presAssocID="{061751DD-2672-4B5E-8DC0-B96FF9ED8AED}" presName="text_3" presStyleLbl="node1" presStyleIdx="2" presStyleCnt="3">
        <dgm:presLayoutVars>
          <dgm:bulletEnabled val="1"/>
        </dgm:presLayoutVars>
      </dgm:prSet>
      <dgm:spPr/>
    </dgm:pt>
    <dgm:pt modelId="{D4D90574-3941-4BD1-990E-7AD90EB965F4}" type="pres">
      <dgm:prSet presAssocID="{061751DD-2672-4B5E-8DC0-B96FF9ED8AED}" presName="accent_3" presStyleCnt="0"/>
      <dgm:spPr/>
    </dgm:pt>
    <dgm:pt modelId="{450DC087-5DBE-4E24-ADCA-B0438BAAB9B3}" type="pres">
      <dgm:prSet presAssocID="{061751DD-2672-4B5E-8DC0-B96FF9ED8AED}" presName="accentRepeatNode" presStyleLbl="solidFgAcc1" presStyleIdx="2" presStyleCnt="3"/>
      <dgm:spPr/>
    </dgm:pt>
  </dgm:ptLst>
  <dgm:cxnLst>
    <dgm:cxn modelId="{E4CCF804-46BE-4AAF-A4D2-864691A251F4}" srcId="{C193A5F5-A165-4588-9E07-58641439FDBB}" destId="{061751DD-2672-4B5E-8DC0-B96FF9ED8AED}" srcOrd="2" destOrd="0" parTransId="{741986A9-F2AA-4574-AF4D-4495115BFFFD}" sibTransId="{8ED6E29F-BCBE-4940-9582-EA3711172C0A}"/>
    <dgm:cxn modelId="{9467446A-AF90-4783-B8CD-719304D509FB}" type="presOf" srcId="{459DA746-EDF9-420B-877F-72987B0DE431}" destId="{E332AE14-9079-47B2-A29B-84E42C0F1894}" srcOrd="0" destOrd="0" presId="urn:microsoft.com/office/officeart/2008/layout/VerticalCurvedList"/>
    <dgm:cxn modelId="{5FBD186D-E3D5-40F5-A826-A3D16894E76C}" type="presOf" srcId="{4EB93D85-57F9-49EE-8270-92135F72AAB7}" destId="{CEB743D1-022D-4498-BE36-22504821E52F}" srcOrd="0" destOrd="0" presId="urn:microsoft.com/office/officeart/2008/layout/VerticalCurvedList"/>
    <dgm:cxn modelId="{E6E19E56-1146-478D-AF2C-EA18C498191C}" srcId="{C193A5F5-A165-4588-9E07-58641439FDBB}" destId="{459DA746-EDF9-420B-877F-72987B0DE431}" srcOrd="1" destOrd="0" parTransId="{1C3822C8-56B1-407F-B28A-0A2BA11862DB}" sibTransId="{642DB8BC-5D07-442A-A84F-AF73431A7697}"/>
    <dgm:cxn modelId="{51E2767F-476A-438A-910E-A48A3F541BC4}" type="presOf" srcId="{9A7328E9-A254-46E2-9EC1-DD6AA8E52826}" destId="{4AB3C9F9-2EAF-442F-A6AF-423192B070AB}" srcOrd="0" destOrd="0" presId="urn:microsoft.com/office/officeart/2008/layout/VerticalCurvedList"/>
    <dgm:cxn modelId="{12EFC3A3-EC3F-4A5E-960A-CB0531213A5D}" type="presOf" srcId="{C193A5F5-A165-4588-9E07-58641439FDBB}" destId="{B9FDFE40-6AC4-488F-875D-9391C544E37D}" srcOrd="0" destOrd="0" presId="urn:microsoft.com/office/officeart/2008/layout/VerticalCurvedList"/>
    <dgm:cxn modelId="{232054A7-2D9C-4B83-BAC5-B8795B8BA263}" srcId="{C193A5F5-A165-4588-9E07-58641439FDBB}" destId="{9A7328E9-A254-46E2-9EC1-DD6AA8E52826}" srcOrd="0" destOrd="0" parTransId="{6C16B6F2-5A39-4D00-ADDF-5E452EA894CA}" sibTransId="{4EB93D85-57F9-49EE-8270-92135F72AAB7}"/>
    <dgm:cxn modelId="{ECAED2EE-31C7-4C8C-AD12-532F10E46316}" type="presOf" srcId="{061751DD-2672-4B5E-8DC0-B96FF9ED8AED}" destId="{3E90DC9B-D404-45DF-B904-E883269D4E1F}" srcOrd="0" destOrd="0" presId="urn:microsoft.com/office/officeart/2008/layout/VerticalCurvedList"/>
    <dgm:cxn modelId="{D11E74BC-CE07-4795-AB1C-3D6FF3342122}" type="presParOf" srcId="{B9FDFE40-6AC4-488F-875D-9391C544E37D}" destId="{BA5D114E-3744-41AD-BBDB-FFC7D893CA61}" srcOrd="0" destOrd="0" presId="urn:microsoft.com/office/officeart/2008/layout/VerticalCurvedList"/>
    <dgm:cxn modelId="{69A00649-E443-4407-B271-61F03D1562AE}" type="presParOf" srcId="{BA5D114E-3744-41AD-BBDB-FFC7D893CA61}" destId="{F5E18211-D13D-4B52-8FB8-44E12AB5C508}" srcOrd="0" destOrd="0" presId="urn:microsoft.com/office/officeart/2008/layout/VerticalCurvedList"/>
    <dgm:cxn modelId="{0D66271C-8F77-4DCB-89F6-D3497DC44ED3}" type="presParOf" srcId="{F5E18211-D13D-4B52-8FB8-44E12AB5C508}" destId="{D6D5093F-234C-411F-94C5-8556700D606A}" srcOrd="0" destOrd="0" presId="urn:microsoft.com/office/officeart/2008/layout/VerticalCurvedList"/>
    <dgm:cxn modelId="{9CC5CB3C-4331-4825-9475-23CFB2D956C8}" type="presParOf" srcId="{F5E18211-D13D-4B52-8FB8-44E12AB5C508}" destId="{CEB743D1-022D-4498-BE36-22504821E52F}" srcOrd="1" destOrd="0" presId="urn:microsoft.com/office/officeart/2008/layout/VerticalCurvedList"/>
    <dgm:cxn modelId="{CD86F478-00ED-46FD-96EC-3E4FE0668D6E}" type="presParOf" srcId="{F5E18211-D13D-4B52-8FB8-44E12AB5C508}" destId="{3E41AAD2-9B27-42C3-8978-3433AE522902}" srcOrd="2" destOrd="0" presId="urn:microsoft.com/office/officeart/2008/layout/VerticalCurvedList"/>
    <dgm:cxn modelId="{B67267AE-61DD-4509-A996-72C04D77E01D}" type="presParOf" srcId="{F5E18211-D13D-4B52-8FB8-44E12AB5C508}" destId="{B0C2DD83-8A2D-48FC-B6C5-67A3941361FF}" srcOrd="3" destOrd="0" presId="urn:microsoft.com/office/officeart/2008/layout/VerticalCurvedList"/>
    <dgm:cxn modelId="{5D1BD1BB-DA60-492A-82BC-8A9BC7A3CA29}" type="presParOf" srcId="{BA5D114E-3744-41AD-BBDB-FFC7D893CA61}" destId="{4AB3C9F9-2EAF-442F-A6AF-423192B070AB}" srcOrd="1" destOrd="0" presId="urn:microsoft.com/office/officeart/2008/layout/VerticalCurvedList"/>
    <dgm:cxn modelId="{3A3AE1B3-F9E5-4E9F-AB22-823B412B4AFD}" type="presParOf" srcId="{BA5D114E-3744-41AD-BBDB-FFC7D893CA61}" destId="{8F86D5D2-6908-4242-9435-FDA9584E9791}" srcOrd="2" destOrd="0" presId="urn:microsoft.com/office/officeart/2008/layout/VerticalCurvedList"/>
    <dgm:cxn modelId="{E57BB743-2150-496E-8EFA-CBF194EC575F}" type="presParOf" srcId="{8F86D5D2-6908-4242-9435-FDA9584E9791}" destId="{FE67918B-E558-4F0F-9137-D9FC80AE3F95}" srcOrd="0" destOrd="0" presId="urn:microsoft.com/office/officeart/2008/layout/VerticalCurvedList"/>
    <dgm:cxn modelId="{ED649FCF-EA42-4A62-9884-198F44C9801B}" type="presParOf" srcId="{BA5D114E-3744-41AD-BBDB-FFC7D893CA61}" destId="{E332AE14-9079-47B2-A29B-84E42C0F1894}" srcOrd="3" destOrd="0" presId="urn:microsoft.com/office/officeart/2008/layout/VerticalCurvedList"/>
    <dgm:cxn modelId="{BD9CF440-07D3-49E0-A880-F1C11945879D}" type="presParOf" srcId="{BA5D114E-3744-41AD-BBDB-FFC7D893CA61}" destId="{E6E0BDD4-E886-4D83-8ABA-821C7E486653}" srcOrd="4" destOrd="0" presId="urn:microsoft.com/office/officeart/2008/layout/VerticalCurvedList"/>
    <dgm:cxn modelId="{9B5B011D-ECAE-454D-AB92-761B55DA7749}" type="presParOf" srcId="{E6E0BDD4-E886-4D83-8ABA-821C7E486653}" destId="{8BDAFFF2-FFAA-4B37-A4CD-3F62838C463C}" srcOrd="0" destOrd="0" presId="urn:microsoft.com/office/officeart/2008/layout/VerticalCurvedList"/>
    <dgm:cxn modelId="{C074C003-967F-4E25-BEDB-33408EC6B26D}" type="presParOf" srcId="{BA5D114E-3744-41AD-BBDB-FFC7D893CA61}" destId="{3E90DC9B-D404-45DF-B904-E883269D4E1F}" srcOrd="5" destOrd="0" presId="urn:microsoft.com/office/officeart/2008/layout/VerticalCurvedList"/>
    <dgm:cxn modelId="{75A7AA1E-2225-46CB-939C-C53EDAEADE79}" type="presParOf" srcId="{BA5D114E-3744-41AD-BBDB-FFC7D893CA61}" destId="{D4D90574-3941-4BD1-990E-7AD90EB965F4}" srcOrd="6" destOrd="0" presId="urn:microsoft.com/office/officeart/2008/layout/VerticalCurvedList"/>
    <dgm:cxn modelId="{A9C36ED3-A844-4776-BEAD-65D95EA55B67}" type="presParOf" srcId="{D4D90574-3941-4BD1-990E-7AD90EB965F4}" destId="{450DC087-5DBE-4E24-ADCA-B0438BAAB9B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743D1-022D-4498-BE36-22504821E52F}">
      <dsp:nvSpPr>
        <dsp:cNvPr id="0" name=""/>
        <dsp:cNvSpPr/>
      </dsp:nvSpPr>
      <dsp:spPr>
        <a:xfrm>
          <a:off x="-5087618" y="-779399"/>
          <a:ext cx="6058800" cy="6058800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3C9F9-2EAF-442F-A6AF-423192B070AB}">
      <dsp:nvSpPr>
        <dsp:cNvPr id="0" name=""/>
        <dsp:cNvSpPr/>
      </dsp:nvSpPr>
      <dsp:spPr>
        <a:xfrm>
          <a:off x="624627" y="450000"/>
          <a:ext cx="6128271" cy="900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437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i="0" kern="1200" dirty="0"/>
        </a:p>
      </dsp:txBody>
      <dsp:txXfrm>
        <a:off x="624627" y="450000"/>
        <a:ext cx="6128271" cy="900000"/>
      </dsp:txXfrm>
    </dsp:sp>
    <dsp:sp modelId="{FE67918B-E558-4F0F-9137-D9FC80AE3F95}">
      <dsp:nvSpPr>
        <dsp:cNvPr id="0" name=""/>
        <dsp:cNvSpPr/>
      </dsp:nvSpPr>
      <dsp:spPr>
        <a:xfrm>
          <a:off x="55062" y="341021"/>
          <a:ext cx="1125000" cy="11250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2AE14-9079-47B2-A29B-84E42C0F1894}">
      <dsp:nvSpPr>
        <dsp:cNvPr id="0" name=""/>
        <dsp:cNvSpPr/>
      </dsp:nvSpPr>
      <dsp:spPr>
        <a:xfrm>
          <a:off x="951777" y="1800000"/>
          <a:ext cx="5801121" cy="900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437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i="0" kern="1200" dirty="0"/>
        </a:p>
      </dsp:txBody>
      <dsp:txXfrm>
        <a:off x="951777" y="1800000"/>
        <a:ext cx="5801121" cy="900000"/>
      </dsp:txXfrm>
    </dsp:sp>
    <dsp:sp modelId="{8BDAFFF2-FFAA-4B37-A4CD-3F62838C463C}">
      <dsp:nvSpPr>
        <dsp:cNvPr id="0" name=""/>
        <dsp:cNvSpPr/>
      </dsp:nvSpPr>
      <dsp:spPr>
        <a:xfrm>
          <a:off x="389277" y="1687500"/>
          <a:ext cx="1125000" cy="11250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0DC9B-D404-45DF-B904-E883269D4E1F}">
      <dsp:nvSpPr>
        <dsp:cNvPr id="0" name=""/>
        <dsp:cNvSpPr/>
      </dsp:nvSpPr>
      <dsp:spPr>
        <a:xfrm>
          <a:off x="624627" y="3150000"/>
          <a:ext cx="6128271" cy="900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437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i="0" kern="1200" dirty="0"/>
        </a:p>
      </dsp:txBody>
      <dsp:txXfrm>
        <a:off x="624627" y="3150000"/>
        <a:ext cx="6128271" cy="900000"/>
      </dsp:txXfrm>
    </dsp:sp>
    <dsp:sp modelId="{450DC087-5DBE-4E24-ADCA-B0438BAAB9B3}">
      <dsp:nvSpPr>
        <dsp:cNvPr id="0" name=""/>
        <dsp:cNvSpPr/>
      </dsp:nvSpPr>
      <dsp:spPr>
        <a:xfrm>
          <a:off x="62127" y="3037500"/>
          <a:ext cx="1125000" cy="11250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61132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63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cc8714c89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5cc8714c8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 txBox="1">
            <a:spLocks noGrp="1"/>
          </p:cNvSpPr>
          <p:nvPr>
            <p:ph type="title"/>
          </p:nvPr>
        </p:nvSpPr>
        <p:spPr>
          <a:xfrm>
            <a:off x="1753870" y="482930"/>
            <a:ext cx="5636259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body" idx="1"/>
          </p:nvPr>
        </p:nvSpPr>
        <p:spPr>
          <a:xfrm>
            <a:off x="535940" y="1570180"/>
            <a:ext cx="8073390" cy="340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ctrTitle"/>
          </p:nvPr>
        </p:nvSpPr>
        <p:spPr>
          <a:xfrm>
            <a:off x="803554" y="214706"/>
            <a:ext cx="7536891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title"/>
          </p:nvPr>
        </p:nvSpPr>
        <p:spPr>
          <a:xfrm>
            <a:off x="1753870" y="482930"/>
            <a:ext cx="5636259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>
            <a:spLocks noGrp="1"/>
          </p:cNvSpPr>
          <p:nvPr>
            <p:ph type="title"/>
          </p:nvPr>
        </p:nvSpPr>
        <p:spPr>
          <a:xfrm>
            <a:off x="1753870" y="482930"/>
            <a:ext cx="5636259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64339"/>
            <a:ext cx="6858000" cy="1345625"/>
          </a:xfrm>
        </p:spPr>
        <p:txBody>
          <a:bodyPr anchor="b"/>
          <a:lstStyle>
            <a:lvl1pPr algn="ctr">
              <a:defRPr sz="43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269176"/>
          </a:xfrm>
        </p:spPr>
        <p:txBody>
          <a:bodyPr/>
          <a:lstStyle>
            <a:lvl1pPr marL="0" indent="0" algn="ctr">
              <a:buNone/>
              <a:defRPr sz="1749"/>
            </a:lvl1pPr>
            <a:lvl2pPr marL="333154" indent="0" algn="ctr">
              <a:buNone/>
              <a:defRPr sz="1458"/>
            </a:lvl2pPr>
            <a:lvl3pPr marL="666308" indent="0" algn="ctr">
              <a:buNone/>
              <a:defRPr sz="1312"/>
            </a:lvl3pPr>
            <a:lvl4pPr marL="999462" indent="0" algn="ctr">
              <a:buNone/>
              <a:defRPr sz="1166"/>
            </a:lvl4pPr>
            <a:lvl5pPr marL="1332616" indent="0" algn="ctr">
              <a:buNone/>
              <a:defRPr sz="1166"/>
            </a:lvl5pPr>
            <a:lvl6pPr marL="1665769" indent="0" algn="ctr">
              <a:buNone/>
              <a:defRPr sz="1166"/>
            </a:lvl6pPr>
            <a:lvl7pPr marL="1998923" indent="0" algn="ctr">
              <a:buNone/>
              <a:defRPr sz="1166"/>
            </a:lvl7pPr>
            <a:lvl8pPr marL="2332077" indent="0" algn="ctr">
              <a:buNone/>
              <a:defRPr sz="1166"/>
            </a:lvl8pPr>
            <a:lvl9pPr marL="2665231" indent="0" algn="ctr">
              <a:buNone/>
              <a:defRPr sz="11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AC20433D-F7EA-4BC0-8E0F-934B830FB3D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1" y="6377940"/>
            <a:ext cx="2103120" cy="276999"/>
          </a:xfrm>
        </p:spPr>
        <p:txBody>
          <a:bodyPr/>
          <a:lstStyle/>
          <a:p>
            <a:fld id="{BAF0784C-ACC5-4446-BE19-71A4B8B90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11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0" y="5816578"/>
            <a:ext cx="1062142" cy="104141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7"/>
          <p:cNvSpPr/>
          <p:nvPr/>
        </p:nvSpPr>
        <p:spPr>
          <a:xfrm>
            <a:off x="0" y="5638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 extrusionOk="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006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7"/>
          <p:cNvSpPr/>
          <p:nvPr/>
        </p:nvSpPr>
        <p:spPr>
          <a:xfrm>
            <a:off x="0" y="5638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 extrusionOk="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7"/>
          <p:cNvSpPr txBox="1">
            <a:spLocks noGrp="1"/>
          </p:cNvSpPr>
          <p:nvPr>
            <p:ph type="title"/>
          </p:nvPr>
        </p:nvSpPr>
        <p:spPr>
          <a:xfrm>
            <a:off x="1753870" y="482930"/>
            <a:ext cx="5636259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body" idx="1"/>
          </p:nvPr>
        </p:nvSpPr>
        <p:spPr>
          <a:xfrm>
            <a:off x="535940" y="1570180"/>
            <a:ext cx="8073390" cy="340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1280160" y="5943053"/>
            <a:ext cx="7496601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MITSoC</a:t>
            </a: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sz="18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514600" y="3840480"/>
            <a:ext cx="3733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9762" marR="0" lvl="0" indent="-5191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4691" y="1818924"/>
            <a:ext cx="8609330" cy="1107996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Using Zero Knowledge Proof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65230" y="4507310"/>
            <a:ext cx="5411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Guided By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Smita Gumaste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8690" y="413576"/>
            <a:ext cx="3384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EC772-521B-9045-ECDB-359C70A7C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12967"/>
            <a:ext cx="999854" cy="102045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EAE7E1-D351-9952-871A-AEAD030A2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73370"/>
              </p:ext>
            </p:extLst>
          </p:nvPr>
        </p:nvGraphicFramePr>
        <p:xfrm>
          <a:off x="1523132" y="3142058"/>
          <a:ext cx="6096000" cy="1483360"/>
        </p:xfrm>
        <a:graphic>
          <a:graphicData uri="http://schemas.openxmlformats.org/drawingml/2006/table">
            <a:tbl>
              <a:tblPr firstRow="1" bandRow="1">
                <a:tableStyleId>{7C7A2ABF-AC23-4FDE-891B-5FEA6CFB3428}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914892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75712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MITU22BTCS0293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GAURANG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59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MITU22BTCS1037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YOGESH THAKUR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29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MITU22BTCS0381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</a:t>
                      </a:r>
                      <a:r>
                        <a:rPr lang="en-IN" b="1" dirty="0"/>
                        <a:t>AUSHAL CHORDIYA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11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MITU22BTCS056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PRADNYA KHORE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2065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8DE496-8E03-64C2-52E0-5AD781955942}"/>
              </a:ext>
            </a:extLst>
          </p:cNvPr>
          <p:cNvSpPr txBox="1"/>
          <p:nvPr/>
        </p:nvSpPr>
        <p:spPr>
          <a:xfrm>
            <a:off x="4381500" y="2819300"/>
            <a:ext cx="1177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76284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Shape 1">
            <a:extLst>
              <a:ext uri="{FF2B5EF4-FFF2-40B4-BE49-F238E27FC236}">
                <a16:creationId xmlns:a16="http://schemas.microsoft.com/office/drawing/2014/main" id="{746F1758-8937-38F5-4299-48A8BC9BB447}"/>
              </a:ext>
            </a:extLst>
          </p:cNvPr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Our Team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BD381F-80B1-0713-B622-8009CD14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2967"/>
            <a:ext cx="999854" cy="1020451"/>
          </a:xfrm>
          <a:prstGeom prst="rect">
            <a:avLst/>
          </a:prstGeom>
        </p:spPr>
      </p:pic>
      <p:sp>
        <p:nvSpPr>
          <p:cNvPr id="23" name="Google Shape;47;p1">
            <a:extLst>
              <a:ext uri="{FF2B5EF4-FFF2-40B4-BE49-F238E27FC236}">
                <a16:creationId xmlns:a16="http://schemas.microsoft.com/office/drawing/2014/main" id="{6611AF91-C902-C4FF-FAAB-1E9D2C07156A}"/>
              </a:ext>
            </a:extLst>
          </p:cNvPr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sz="18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4E530-EA6D-2031-07C5-24DD41F0F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29" y="1649135"/>
            <a:ext cx="2025326" cy="18845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68C17-B747-FBBF-8D2E-7CCCE36315C0}"/>
              </a:ext>
            </a:extLst>
          </p:cNvPr>
          <p:cNvSpPr txBox="1"/>
          <p:nvPr/>
        </p:nvSpPr>
        <p:spPr>
          <a:xfrm>
            <a:off x="499927" y="3713042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Pradnya</a:t>
            </a:r>
            <a:r>
              <a:rPr lang="en-US" sz="1600" b="1" dirty="0"/>
              <a:t> </a:t>
            </a:r>
            <a:r>
              <a:rPr lang="en-US" sz="1600" b="1" dirty="0" err="1"/>
              <a:t>Khore</a:t>
            </a:r>
            <a:endParaRPr lang="en-IN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A63145-F883-A97A-66FC-68242BDD4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110" y="1671510"/>
            <a:ext cx="2025326" cy="18845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8DD62D-6BD3-C41E-0DB0-0ABC3EC08476}"/>
              </a:ext>
            </a:extLst>
          </p:cNvPr>
          <p:cNvSpPr txBox="1"/>
          <p:nvPr/>
        </p:nvSpPr>
        <p:spPr>
          <a:xfrm>
            <a:off x="7085112" y="3746598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Kaushal Chordiya</a:t>
            </a:r>
            <a:endParaRPr lang="en-IN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91EBB-54D8-A475-1943-0941A930341A}"/>
              </a:ext>
            </a:extLst>
          </p:cNvPr>
          <p:cNvSpPr txBox="1"/>
          <p:nvPr/>
        </p:nvSpPr>
        <p:spPr>
          <a:xfrm>
            <a:off x="2577418" y="3721215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Yogesh Thakur</a:t>
            </a:r>
            <a:endParaRPr lang="en-IN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8D0DD-8145-4669-F95D-4650041AA9DD}"/>
              </a:ext>
            </a:extLst>
          </p:cNvPr>
          <p:cNvSpPr txBox="1"/>
          <p:nvPr/>
        </p:nvSpPr>
        <p:spPr>
          <a:xfrm>
            <a:off x="4744703" y="3721215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Gaurang Sharma</a:t>
            </a:r>
            <a:endParaRPr lang="en-IN" sz="16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232A64-BCA3-A4E3-789B-DBA79D16E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874" y="1652697"/>
            <a:ext cx="2025326" cy="18845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9A5BBF-83AE-E674-1F80-360F1A510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347" y="1671510"/>
            <a:ext cx="2025326" cy="18845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0513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c8714c89_0_4"/>
          <p:cNvSpPr txBox="1">
            <a:spLocks noGrp="1"/>
          </p:cNvSpPr>
          <p:nvPr>
            <p:ph type="title"/>
          </p:nvPr>
        </p:nvSpPr>
        <p:spPr>
          <a:xfrm>
            <a:off x="499927" y="302070"/>
            <a:ext cx="693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Index</a:t>
            </a:r>
          </a:p>
        </p:txBody>
      </p:sp>
      <p:sp>
        <p:nvSpPr>
          <p:cNvPr id="64" name="Google Shape;64;g5cc8714c89_0_4"/>
          <p:cNvSpPr txBox="1"/>
          <p:nvPr/>
        </p:nvSpPr>
        <p:spPr>
          <a:xfrm>
            <a:off x="499927" y="1276149"/>
            <a:ext cx="7848600" cy="477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just"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INTRODUCTION	</a:t>
            </a:r>
          </a:p>
          <a:p>
            <a:pPr marL="76200" lvl="0" algn="just"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PROBLEM STATEMENT	</a:t>
            </a:r>
          </a:p>
          <a:p>
            <a:pPr marL="76200" lvl="0" algn="just"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LITERATURE SURVEY	</a:t>
            </a:r>
          </a:p>
          <a:p>
            <a:pPr marL="76200" lvl="0" algn="just"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OBJECTIVES		</a:t>
            </a:r>
          </a:p>
          <a:p>
            <a:pPr marL="76200" lvl="0" algn="just"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CONCEPT AND METHOD	</a:t>
            </a:r>
          </a:p>
          <a:p>
            <a:pPr marL="76200" lvl="0" algn="just"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IMPLEMENTATION	</a:t>
            </a:r>
          </a:p>
          <a:p>
            <a:pPr marL="76200" lvl="0" algn="just"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76200" lvl="0" algn="just"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dirty="0"/>
          </a:p>
        </p:txBody>
      </p:sp>
      <p:sp>
        <p:nvSpPr>
          <p:cNvPr id="7" name="Google Shape;47;p1"/>
          <p:cNvSpPr txBox="1"/>
          <p:nvPr/>
        </p:nvSpPr>
        <p:spPr>
          <a:xfrm>
            <a:off x="1379346" y="6055962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sz="18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D29CA3-D608-3AD6-9595-FD3774C67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12967"/>
            <a:ext cx="999854" cy="10204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  <p:sp>
        <p:nvSpPr>
          <p:cNvPr id="6" name="TextShape 1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Century Schoolbook"/>
                <a:cs typeface="Times New Roman" pitchFamily="18" charset="0"/>
              </a:rPr>
              <a:t>1. Introduction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Google Shape;47;p1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sz="18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BD5B1-7711-07E5-C86B-382A5864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2967"/>
            <a:ext cx="999854" cy="10204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83CB-E3F8-7309-2F4E-186FBF0BEBE0}"/>
              </a:ext>
            </a:extLst>
          </p:cNvPr>
          <p:cNvSpPr txBox="1">
            <a:spLocks/>
          </p:cNvSpPr>
          <p:nvPr/>
        </p:nvSpPr>
        <p:spPr>
          <a:xfrm>
            <a:off x="0" y="1076466"/>
            <a:ext cx="9144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000" dirty="0"/>
              <a:t>Traditional authentication systems rely on users' passwords to verify identity. While widely used, this approach has significant security risks, including vulnerability to password theft, phishing attacks, and database breaches.</a:t>
            </a:r>
          </a:p>
          <a:p>
            <a:endParaRPr lang="en-US" sz="2000" dirty="0"/>
          </a:p>
          <a:p>
            <a:r>
              <a:rPr lang="en-US" sz="2000" dirty="0"/>
              <a:t>Zero Knowledge Proof (ZKP) authentication offers a more secure alternative by enabling users to prove their identity without revealing their password or any other sensitive information. In a ZKP system, the user demonstrates knowledge of a secret  to the verifier without disclosing the secret itself. This method drastically reduces the risk of sensitive data exposure and enhances overall security.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224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sp>
        <p:nvSpPr>
          <p:cNvPr id="6" name="TextShape 1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Century Schoolbook"/>
                <a:cs typeface="Times New Roman" pitchFamily="18" charset="0"/>
              </a:rPr>
              <a:t> Problem Statement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Google Shape;47;p1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sz="18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BD5B1-7711-07E5-C86B-382A5864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2967"/>
            <a:ext cx="999854" cy="1020451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C2D3BE1-3973-9171-431B-ABA17A335DBF}"/>
              </a:ext>
            </a:extLst>
          </p:cNvPr>
          <p:cNvSpPr txBox="1">
            <a:spLocks/>
          </p:cNvSpPr>
          <p:nvPr/>
        </p:nvSpPr>
        <p:spPr>
          <a:xfrm>
            <a:off x="274388" y="4071448"/>
            <a:ext cx="3728899" cy="225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sz="2000" dirty="0"/>
          </a:p>
          <a:p>
            <a:pPr marL="0" indent="0"/>
            <a:endParaRPr lang="en-US" sz="2000" dirty="0"/>
          </a:p>
          <a:p>
            <a:r>
              <a:rPr lang="en-US" sz="2000" dirty="0"/>
              <a:t>Domain – Cyber Security</a:t>
            </a:r>
          </a:p>
          <a:p>
            <a:r>
              <a:rPr lang="en-US" sz="2000" dirty="0"/>
              <a:t>Technology –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6CE85-24FD-5002-AAEE-F1EA3DB7AD5C}"/>
              </a:ext>
            </a:extLst>
          </p:cNvPr>
          <p:cNvSpPr txBox="1"/>
          <p:nvPr/>
        </p:nvSpPr>
        <p:spPr>
          <a:xfrm>
            <a:off x="417093" y="995141"/>
            <a:ext cx="8341005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Schoolbook" panose="02040604050505020304" pitchFamily="18" charset="0"/>
              </a:rPr>
              <a:t>Traditional authentication methods, such as passwords and biometrics, expose sensitive information, making them vulnerable to attacks. 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Zero-Knowledge Proof (ZKP) offers a secure alternative by allowing a user to prove knowledge of a secret without revealing the secret itself. 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This project aims to develop an authentication system using ZKP, ensuring that no sensitive data is transmitted during the authentication process.</a:t>
            </a:r>
            <a:endParaRPr lang="en-IN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90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sp>
        <p:nvSpPr>
          <p:cNvPr id="6" name="TextShape 1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Century Schoolbook"/>
                <a:cs typeface="Times New Roman" pitchFamily="18" charset="0"/>
              </a:rPr>
              <a:t>Literature Survey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Google Shape;47;p1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sz="18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BD5B1-7711-07E5-C86B-382A5864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2967"/>
            <a:ext cx="999854" cy="10204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9DC051-A357-D504-05D5-5DA5381AEC82}"/>
              </a:ext>
            </a:extLst>
          </p:cNvPr>
          <p:cNvSpPr txBox="1"/>
          <p:nvPr/>
        </p:nvSpPr>
        <p:spPr>
          <a:xfrm>
            <a:off x="6296297" y="802614"/>
            <a:ext cx="2677886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The paper discusses various implementations of ZKPs that enhance security in cryptographic protocols, including methods to prevent common attacks like replay and man-in-the-middle attacks and passive attacks.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ZKPs are implemented to ensure security without revealing secrets, often requiring less computational power than public key protocols and promotes user privacy and also helps to prevent many cyber attacks.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B02A0-1D0A-B111-B491-DD4FE6DFA2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76" r="4496"/>
          <a:stretch/>
        </p:blipFill>
        <p:spPr>
          <a:xfrm>
            <a:off x="0" y="701983"/>
            <a:ext cx="5820936" cy="492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  <p:sp>
        <p:nvSpPr>
          <p:cNvPr id="6" name="TextShape 1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Century Schoolbook"/>
                <a:cs typeface="Times New Roman" pitchFamily="18" charset="0"/>
              </a:rPr>
              <a:t>Literature Survey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Google Shape;47;p1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sz="18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BD5B1-7711-07E5-C86B-382A5864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2967"/>
            <a:ext cx="999854" cy="10204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9DC051-A357-D504-05D5-5DA5381AEC82}"/>
              </a:ext>
            </a:extLst>
          </p:cNvPr>
          <p:cNvSpPr txBox="1"/>
          <p:nvPr/>
        </p:nvSpPr>
        <p:spPr>
          <a:xfrm>
            <a:off x="6314824" y="813835"/>
            <a:ext cx="2677886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One of the primary challenges identified in the paper is the variability in performance across different web browsers and hardware configurations.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For example, the authentication process takes longer on some browsers (like Opera) and may even fail if the process exceeds certain time thresholds.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Due to compatibility issues not every device is able to implement this authentication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F8DD1-AE37-5337-6AE3-C454A50B7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2614"/>
            <a:ext cx="5029200" cy="47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11D9F54-EDB2-FFA7-3E91-49B22E118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3401880"/>
              </p:ext>
            </p:extLst>
          </p:nvPr>
        </p:nvGraphicFramePr>
        <p:xfrm>
          <a:off x="0" y="1100550"/>
          <a:ext cx="6814971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FC23A004-B2AE-8AD4-4DC7-8C6D3FAE58D0}"/>
              </a:ext>
            </a:extLst>
          </p:cNvPr>
          <p:cNvSpPr/>
          <p:nvPr/>
        </p:nvSpPr>
        <p:spPr>
          <a:xfrm>
            <a:off x="10111741" y="3215641"/>
            <a:ext cx="22860" cy="22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C5592-D49F-C321-4C22-5B96C46C74EB}"/>
              </a:ext>
            </a:extLst>
          </p:cNvPr>
          <p:cNvSpPr txBox="1"/>
          <p:nvPr/>
        </p:nvSpPr>
        <p:spPr>
          <a:xfrm>
            <a:off x="220528" y="4374646"/>
            <a:ext cx="624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3</a:t>
            </a:r>
            <a:endParaRPr lang="en-IN" sz="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4B596A-839C-D6AA-E62F-BB3223BAD08A}"/>
              </a:ext>
            </a:extLst>
          </p:cNvPr>
          <p:cNvSpPr txBox="1"/>
          <p:nvPr/>
        </p:nvSpPr>
        <p:spPr>
          <a:xfrm>
            <a:off x="532948" y="2996607"/>
            <a:ext cx="624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2</a:t>
            </a:r>
            <a:endParaRPr lang="en-IN" sz="7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EABF8F-02AA-AD39-57DE-F3BFA0D827C1}"/>
              </a:ext>
            </a:extLst>
          </p:cNvPr>
          <p:cNvSpPr txBox="1"/>
          <p:nvPr/>
        </p:nvSpPr>
        <p:spPr>
          <a:xfrm>
            <a:off x="220528" y="1658088"/>
            <a:ext cx="624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1</a:t>
            </a:r>
            <a:endParaRPr lang="en-IN" sz="7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9A7370D-2FEE-C476-FD30-DEB7234FCA7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7" r="15589"/>
          <a:stretch/>
        </p:blipFill>
        <p:spPr>
          <a:xfrm>
            <a:off x="7010400" y="1563981"/>
            <a:ext cx="2003526" cy="4134377"/>
          </a:xfrm>
          <a:prstGeom prst="rect">
            <a:avLst/>
          </a:prstGeom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4EFDC2F8-D0A5-A212-1772-9418CC1E81FA}"/>
              </a:ext>
            </a:extLst>
          </p:cNvPr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Century Schoolbook"/>
                <a:cs typeface="Times New Roman" pitchFamily="18" charset="0"/>
              </a:rPr>
              <a:t> Objectives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Google Shape;47;p1">
            <a:extLst>
              <a:ext uri="{FF2B5EF4-FFF2-40B4-BE49-F238E27FC236}">
                <a16:creationId xmlns:a16="http://schemas.microsoft.com/office/drawing/2014/main" id="{5F92162D-F576-AFCD-E45A-5F6CFA1ECFAF}"/>
              </a:ext>
            </a:extLst>
          </p:cNvPr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sz="18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8107B7-8EE7-9711-003A-D0284F77EB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812967"/>
            <a:ext cx="999854" cy="10204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D6A058-ABEA-BD72-3A73-61DCA3B9F29A}"/>
              </a:ext>
            </a:extLst>
          </p:cNvPr>
          <p:cNvSpPr txBox="1"/>
          <p:nvPr/>
        </p:nvSpPr>
        <p:spPr>
          <a:xfrm>
            <a:off x="1277470" y="1658088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provide the user a more secure way of authentication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B7206-A7F3-0BAB-847D-36F094872CF2}"/>
              </a:ext>
            </a:extLst>
          </p:cNvPr>
          <p:cNvSpPr txBox="1"/>
          <p:nvPr/>
        </p:nvSpPr>
        <p:spPr>
          <a:xfrm>
            <a:off x="1433680" y="2996607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deal with the privacy concerns of the user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139B0-A3DD-B543-BAE1-834DF2C94DF2}"/>
              </a:ext>
            </a:extLst>
          </p:cNvPr>
          <p:cNvSpPr txBox="1"/>
          <p:nvPr/>
        </p:nvSpPr>
        <p:spPr>
          <a:xfrm>
            <a:off x="1277470" y="4335126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this method compatible with all kinds of devices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75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Shape 1">
            <a:extLst>
              <a:ext uri="{FF2B5EF4-FFF2-40B4-BE49-F238E27FC236}">
                <a16:creationId xmlns:a16="http://schemas.microsoft.com/office/drawing/2014/main" id="{746F1758-8937-38F5-4299-48A8BC9BB447}"/>
              </a:ext>
            </a:extLst>
          </p:cNvPr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Century Schoolbook"/>
                <a:cs typeface="Times New Roman" pitchFamily="18" charset="0"/>
              </a:rPr>
              <a:t> Concepts and Methods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BD381F-80B1-0713-B622-8009CD14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2967"/>
            <a:ext cx="999854" cy="1020451"/>
          </a:xfrm>
          <a:prstGeom prst="rect">
            <a:avLst/>
          </a:prstGeom>
        </p:spPr>
      </p:pic>
      <p:sp>
        <p:nvSpPr>
          <p:cNvPr id="23" name="Google Shape;47;p1">
            <a:extLst>
              <a:ext uri="{FF2B5EF4-FFF2-40B4-BE49-F238E27FC236}">
                <a16:creationId xmlns:a16="http://schemas.microsoft.com/office/drawing/2014/main" id="{6611AF91-C902-C4FF-FAAB-1E9D2C07156A}"/>
              </a:ext>
            </a:extLst>
          </p:cNvPr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sz="18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F45A39-5C82-DC28-51F0-7B41D5F9E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802614"/>
            <a:ext cx="6800850" cy="470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Shape 1">
            <a:extLst>
              <a:ext uri="{FF2B5EF4-FFF2-40B4-BE49-F238E27FC236}">
                <a16:creationId xmlns:a16="http://schemas.microsoft.com/office/drawing/2014/main" id="{746F1758-8937-38F5-4299-48A8BC9BB447}"/>
              </a:ext>
            </a:extLst>
          </p:cNvPr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BD381F-80B1-0713-B622-8009CD14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2967"/>
            <a:ext cx="999854" cy="1020451"/>
          </a:xfrm>
          <a:prstGeom prst="rect">
            <a:avLst/>
          </a:prstGeom>
        </p:spPr>
      </p:pic>
      <p:sp>
        <p:nvSpPr>
          <p:cNvPr id="23" name="Google Shape;47;p1">
            <a:extLst>
              <a:ext uri="{FF2B5EF4-FFF2-40B4-BE49-F238E27FC236}">
                <a16:creationId xmlns:a16="http://schemas.microsoft.com/office/drawing/2014/main" id="{6611AF91-C902-C4FF-FAAB-1E9D2C07156A}"/>
              </a:ext>
            </a:extLst>
          </p:cNvPr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 &amp; Engineering,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MITSoE</a:t>
            </a:r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Loni </a:t>
            </a:r>
            <a:r>
              <a:rPr lang="en-US" sz="1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Kalbhor</a:t>
            </a:r>
            <a:endParaRPr lang="en-US" sz="18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AEB71-8755-6800-133E-DC48F3B5201F}"/>
              </a:ext>
            </a:extLst>
          </p:cNvPr>
          <p:cNvSpPr txBox="1"/>
          <p:nvPr/>
        </p:nvSpPr>
        <p:spPr>
          <a:xfrm>
            <a:off x="163512" y="973336"/>
            <a:ext cx="8594587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Century Schoolbook" panose="02040604050505020304" pitchFamily="18" charset="0"/>
              </a:rPr>
              <a:t>We are going to implement ZKP in an environment to improve security and enhance out understanding about different algorithms and encryption techniques.</a:t>
            </a:r>
            <a:endParaRPr lang="en-IN" sz="1800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4" descr="Python logo and symbol, meaning, history, PNG">
            <a:extLst>
              <a:ext uri="{FF2B5EF4-FFF2-40B4-BE49-F238E27FC236}">
                <a16:creationId xmlns:a16="http://schemas.microsoft.com/office/drawing/2014/main" id="{A65FFE16-AF88-0535-2538-97E8B8F2D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27" y="2163000"/>
            <a:ext cx="1666925" cy="11955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 Comprehensive Guide to Zero-knowledge Proofs (ZKPs) | ITsecurity Demand">
            <a:extLst>
              <a:ext uri="{FF2B5EF4-FFF2-40B4-BE49-F238E27FC236}">
                <a16:creationId xmlns:a16="http://schemas.microsoft.com/office/drawing/2014/main" id="{9B932131-3F6B-5E70-242B-ACAE61B17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27" y="4322229"/>
            <a:ext cx="1666925" cy="11955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vanced Authentication: The way forward">
            <a:extLst>
              <a:ext uri="{FF2B5EF4-FFF2-40B4-BE49-F238E27FC236}">
                <a16:creationId xmlns:a16="http://schemas.microsoft.com/office/drawing/2014/main" id="{BE528419-BA1C-1320-F8D9-98D1C672E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5"/>
          <a:stretch/>
        </p:blipFill>
        <p:spPr bwMode="auto">
          <a:xfrm>
            <a:off x="4863700" y="2510365"/>
            <a:ext cx="3563607" cy="26300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1F73F82-5137-4831-CC8C-9E0DE5CAED62}"/>
              </a:ext>
            </a:extLst>
          </p:cNvPr>
          <p:cNvSpPr/>
          <p:nvPr/>
        </p:nvSpPr>
        <p:spPr>
          <a:xfrm>
            <a:off x="3189249" y="3579541"/>
            <a:ext cx="1382751" cy="40144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41C86091-FABD-BADE-6E46-385A625A7489}"/>
              </a:ext>
            </a:extLst>
          </p:cNvPr>
          <p:cNvSpPr/>
          <p:nvPr/>
        </p:nvSpPr>
        <p:spPr>
          <a:xfrm>
            <a:off x="1739590" y="3579541"/>
            <a:ext cx="613317" cy="440228"/>
          </a:xfrm>
          <a:prstGeom prst="mathPlu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13177</TotalTime>
  <Words>554</Words>
  <Application>Microsoft Office PowerPoint</Application>
  <PresentationFormat>On-screen Show (4:3)</PresentationFormat>
  <Paragraphs>76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Century Schoolbook</vt:lpstr>
      <vt:lpstr>Times New Roman</vt:lpstr>
      <vt:lpstr>Office Theme</vt:lpstr>
      <vt:lpstr>Authentication Using Zero Knowledge Proof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comparison of multiple Machine Learning classifiers</dc:title>
  <dc:creator>Hp</dc:creator>
  <cp:lastModifiedBy>Gaurang Sharma</cp:lastModifiedBy>
  <cp:revision>1224</cp:revision>
  <cp:lastPrinted>2024-09-01T04:29:08Z</cp:lastPrinted>
  <dcterms:created xsi:type="dcterms:W3CDTF">2018-12-06T11:05:22Z</dcterms:created>
  <dcterms:modified xsi:type="dcterms:W3CDTF">2024-09-01T04:30:23Z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2018-12-06T00:00:00Z</vt:filetime>
  </property>
</Properties>
</file>