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552" r:id="rId2"/>
    <p:sldId id="257" r:id="rId3"/>
    <p:sldId id="566" r:id="rId4"/>
    <p:sldId id="586" r:id="rId5"/>
    <p:sldId id="271" r:id="rId6"/>
    <p:sldId id="262" r:id="rId7"/>
    <p:sldId id="583" r:id="rId8"/>
    <p:sldId id="587" r:id="rId9"/>
    <p:sldId id="588" r:id="rId10"/>
    <p:sldId id="582" r:id="rId11"/>
    <p:sldId id="589" r:id="rId12"/>
    <p:sldId id="580" r:id="rId13"/>
    <p:sldId id="593" r:id="rId14"/>
    <p:sldId id="590" r:id="rId15"/>
    <p:sldId id="591" r:id="rId16"/>
    <p:sldId id="579" r:id="rId17"/>
    <p:sldId id="578" r:id="rId18"/>
    <p:sldId id="594" r:id="rId19"/>
    <p:sldId id="550" r:id="rId20"/>
    <p:sldId id="292" r:id="rId21"/>
    <p:sldId id="592" r:id="rId22"/>
    <p:sldId id="568" r:id="rId23"/>
    <p:sldId id="569" r:id="rId24"/>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01" roundtripDataSignature="AMtx7mg8U3gcD2wubE+AOVw2+XVeWaxs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7A2ABF-AC23-4FDE-891B-5FEA6CFB3428}">
  <a:tblStyle styleId="{7C7A2ABF-AC23-4FDE-891B-5FEA6CFB342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89964" autoAdjust="0"/>
  </p:normalViewPr>
  <p:slideViewPr>
    <p:cSldViewPr snapToGrid="0">
      <p:cViewPr varScale="1">
        <p:scale>
          <a:sx n="57" d="100"/>
          <a:sy n="57" d="100"/>
        </p:scale>
        <p:origin x="1452" y="36"/>
      </p:cViewPr>
      <p:guideLst>
        <p:guide orient="horz" pos="2880"/>
        <p:guide pos="2160"/>
      </p:guideLst>
    </p:cSldViewPr>
  </p:slideViewPr>
  <p:outlineViewPr>
    <p:cViewPr>
      <p:scale>
        <a:sx n="33" d="100"/>
        <a:sy n="33" d="100"/>
      </p:scale>
      <p:origin x="0" y="110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10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10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10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10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10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3A5F5-A165-4588-9E07-58641439FDBB}"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IN"/>
        </a:p>
      </dgm:t>
    </dgm:pt>
    <dgm:pt modelId="{9A7328E9-A254-46E2-9EC1-DD6AA8E52826}">
      <dgm:prSet phldrT="[Text]" custT="1"/>
      <dgm:spPr/>
      <dgm:t>
        <a:bodyPr/>
        <a:lstStyle/>
        <a:p>
          <a:endParaRPr lang="en-IN" sz="3600" i="0" dirty="0"/>
        </a:p>
      </dgm:t>
    </dgm:pt>
    <dgm:pt modelId="{6C16B6F2-5A39-4D00-ADDF-5E452EA894CA}" type="parTrans" cxnId="{232054A7-2D9C-4B83-BAC5-B8795B8BA263}">
      <dgm:prSet/>
      <dgm:spPr/>
      <dgm:t>
        <a:bodyPr/>
        <a:lstStyle/>
        <a:p>
          <a:endParaRPr lang="en-IN">
            <a:solidFill>
              <a:srgbClr val="002060"/>
            </a:solidFill>
          </a:endParaRPr>
        </a:p>
      </dgm:t>
    </dgm:pt>
    <dgm:pt modelId="{4EB93D85-57F9-49EE-8270-92135F72AAB7}" type="sibTrans" cxnId="{232054A7-2D9C-4B83-BAC5-B8795B8BA263}">
      <dgm:prSet/>
      <dgm:spPr/>
      <dgm:t>
        <a:bodyPr/>
        <a:lstStyle/>
        <a:p>
          <a:endParaRPr lang="en-IN">
            <a:solidFill>
              <a:srgbClr val="002060"/>
            </a:solidFill>
          </a:endParaRPr>
        </a:p>
      </dgm:t>
    </dgm:pt>
    <dgm:pt modelId="{061751DD-2672-4B5E-8DC0-B96FF9ED8AED}">
      <dgm:prSet phldrT="[Text]" custT="1"/>
      <dgm:spPr/>
      <dgm:t>
        <a:bodyPr/>
        <a:lstStyle/>
        <a:p>
          <a:endParaRPr lang="en-IN" sz="3600" i="0" dirty="0"/>
        </a:p>
      </dgm:t>
    </dgm:pt>
    <dgm:pt modelId="{741986A9-F2AA-4574-AF4D-4495115BFFFD}" type="parTrans" cxnId="{E4CCF804-46BE-4AAF-A4D2-864691A251F4}">
      <dgm:prSet/>
      <dgm:spPr/>
      <dgm:t>
        <a:bodyPr/>
        <a:lstStyle/>
        <a:p>
          <a:endParaRPr lang="en-IN">
            <a:solidFill>
              <a:srgbClr val="002060"/>
            </a:solidFill>
          </a:endParaRPr>
        </a:p>
      </dgm:t>
    </dgm:pt>
    <dgm:pt modelId="{8ED6E29F-BCBE-4940-9582-EA3711172C0A}" type="sibTrans" cxnId="{E4CCF804-46BE-4AAF-A4D2-864691A251F4}">
      <dgm:prSet/>
      <dgm:spPr/>
      <dgm:t>
        <a:bodyPr/>
        <a:lstStyle/>
        <a:p>
          <a:endParaRPr lang="en-IN">
            <a:solidFill>
              <a:srgbClr val="002060"/>
            </a:solidFill>
          </a:endParaRPr>
        </a:p>
      </dgm:t>
    </dgm:pt>
    <dgm:pt modelId="{459DA746-EDF9-420B-877F-72987B0DE431}">
      <dgm:prSet phldrT="[Text]" custT="1"/>
      <dgm:spPr/>
      <dgm:t>
        <a:bodyPr/>
        <a:lstStyle/>
        <a:p>
          <a:endParaRPr lang="en-IN" sz="3600" i="0" dirty="0"/>
        </a:p>
      </dgm:t>
    </dgm:pt>
    <dgm:pt modelId="{642DB8BC-5D07-442A-A84F-AF73431A7697}" type="sibTrans" cxnId="{E6E19E56-1146-478D-AF2C-EA18C498191C}">
      <dgm:prSet/>
      <dgm:spPr/>
      <dgm:t>
        <a:bodyPr/>
        <a:lstStyle/>
        <a:p>
          <a:endParaRPr lang="en-IN">
            <a:solidFill>
              <a:srgbClr val="002060"/>
            </a:solidFill>
          </a:endParaRPr>
        </a:p>
      </dgm:t>
    </dgm:pt>
    <dgm:pt modelId="{1C3822C8-56B1-407F-B28A-0A2BA11862DB}" type="parTrans" cxnId="{E6E19E56-1146-478D-AF2C-EA18C498191C}">
      <dgm:prSet/>
      <dgm:spPr/>
      <dgm:t>
        <a:bodyPr/>
        <a:lstStyle/>
        <a:p>
          <a:endParaRPr lang="en-IN">
            <a:solidFill>
              <a:srgbClr val="002060"/>
            </a:solidFill>
          </a:endParaRPr>
        </a:p>
      </dgm:t>
    </dgm:pt>
    <dgm:pt modelId="{B9FDFE40-6AC4-488F-875D-9391C544E37D}" type="pres">
      <dgm:prSet presAssocID="{C193A5F5-A165-4588-9E07-58641439FDBB}" presName="Name0" presStyleCnt="0">
        <dgm:presLayoutVars>
          <dgm:chMax val="7"/>
          <dgm:chPref val="7"/>
          <dgm:dir/>
        </dgm:presLayoutVars>
      </dgm:prSet>
      <dgm:spPr/>
    </dgm:pt>
    <dgm:pt modelId="{BA5D114E-3744-41AD-BBDB-FFC7D893CA61}" type="pres">
      <dgm:prSet presAssocID="{C193A5F5-A165-4588-9E07-58641439FDBB}" presName="Name1" presStyleCnt="0"/>
      <dgm:spPr/>
    </dgm:pt>
    <dgm:pt modelId="{F5E18211-D13D-4B52-8FB8-44E12AB5C508}" type="pres">
      <dgm:prSet presAssocID="{C193A5F5-A165-4588-9E07-58641439FDBB}" presName="cycle" presStyleCnt="0"/>
      <dgm:spPr/>
    </dgm:pt>
    <dgm:pt modelId="{D6D5093F-234C-411F-94C5-8556700D606A}" type="pres">
      <dgm:prSet presAssocID="{C193A5F5-A165-4588-9E07-58641439FDBB}" presName="srcNode" presStyleLbl="node1" presStyleIdx="0" presStyleCnt="3"/>
      <dgm:spPr/>
    </dgm:pt>
    <dgm:pt modelId="{CEB743D1-022D-4498-BE36-22504821E52F}" type="pres">
      <dgm:prSet presAssocID="{C193A5F5-A165-4588-9E07-58641439FDBB}" presName="conn" presStyleLbl="parChTrans1D2" presStyleIdx="0" presStyleCnt="1"/>
      <dgm:spPr/>
    </dgm:pt>
    <dgm:pt modelId="{3E41AAD2-9B27-42C3-8978-3433AE522902}" type="pres">
      <dgm:prSet presAssocID="{C193A5F5-A165-4588-9E07-58641439FDBB}" presName="extraNode" presStyleLbl="node1" presStyleIdx="0" presStyleCnt="3"/>
      <dgm:spPr/>
    </dgm:pt>
    <dgm:pt modelId="{B0C2DD83-8A2D-48FC-B6C5-67A3941361FF}" type="pres">
      <dgm:prSet presAssocID="{C193A5F5-A165-4588-9E07-58641439FDBB}" presName="dstNode" presStyleLbl="node1" presStyleIdx="0" presStyleCnt="3"/>
      <dgm:spPr/>
    </dgm:pt>
    <dgm:pt modelId="{4AB3C9F9-2EAF-442F-A6AF-423192B070AB}" type="pres">
      <dgm:prSet presAssocID="{9A7328E9-A254-46E2-9EC1-DD6AA8E52826}" presName="text_1" presStyleLbl="node1" presStyleIdx="0" presStyleCnt="3">
        <dgm:presLayoutVars>
          <dgm:bulletEnabled val="1"/>
        </dgm:presLayoutVars>
      </dgm:prSet>
      <dgm:spPr/>
    </dgm:pt>
    <dgm:pt modelId="{8F86D5D2-6908-4242-9435-FDA9584E9791}" type="pres">
      <dgm:prSet presAssocID="{9A7328E9-A254-46E2-9EC1-DD6AA8E52826}" presName="accent_1" presStyleCnt="0"/>
      <dgm:spPr/>
    </dgm:pt>
    <dgm:pt modelId="{FE67918B-E558-4F0F-9137-D9FC80AE3F95}" type="pres">
      <dgm:prSet presAssocID="{9A7328E9-A254-46E2-9EC1-DD6AA8E52826}" presName="accentRepeatNode" presStyleLbl="solidFgAcc1" presStyleIdx="0" presStyleCnt="3" custLinFactNeighborX="-628" custLinFactNeighborY="313"/>
      <dgm:spPr/>
    </dgm:pt>
    <dgm:pt modelId="{E332AE14-9079-47B2-A29B-84E42C0F1894}" type="pres">
      <dgm:prSet presAssocID="{459DA746-EDF9-420B-877F-72987B0DE431}" presName="text_2" presStyleLbl="node1" presStyleIdx="1" presStyleCnt="3">
        <dgm:presLayoutVars>
          <dgm:bulletEnabled val="1"/>
        </dgm:presLayoutVars>
      </dgm:prSet>
      <dgm:spPr/>
    </dgm:pt>
    <dgm:pt modelId="{E6E0BDD4-E886-4D83-8ABA-821C7E486653}" type="pres">
      <dgm:prSet presAssocID="{459DA746-EDF9-420B-877F-72987B0DE431}" presName="accent_2" presStyleCnt="0"/>
      <dgm:spPr/>
    </dgm:pt>
    <dgm:pt modelId="{8BDAFFF2-FFAA-4B37-A4CD-3F62838C463C}" type="pres">
      <dgm:prSet presAssocID="{459DA746-EDF9-420B-877F-72987B0DE431}" presName="accentRepeatNode" presStyleLbl="solidFgAcc1" presStyleIdx="1" presStyleCnt="3"/>
      <dgm:spPr/>
    </dgm:pt>
    <dgm:pt modelId="{3E90DC9B-D404-45DF-B904-E883269D4E1F}" type="pres">
      <dgm:prSet presAssocID="{061751DD-2672-4B5E-8DC0-B96FF9ED8AED}" presName="text_3" presStyleLbl="node1" presStyleIdx="2" presStyleCnt="3">
        <dgm:presLayoutVars>
          <dgm:bulletEnabled val="1"/>
        </dgm:presLayoutVars>
      </dgm:prSet>
      <dgm:spPr/>
    </dgm:pt>
    <dgm:pt modelId="{D4D90574-3941-4BD1-990E-7AD90EB965F4}" type="pres">
      <dgm:prSet presAssocID="{061751DD-2672-4B5E-8DC0-B96FF9ED8AED}" presName="accent_3" presStyleCnt="0"/>
      <dgm:spPr/>
    </dgm:pt>
    <dgm:pt modelId="{450DC087-5DBE-4E24-ADCA-B0438BAAB9B3}" type="pres">
      <dgm:prSet presAssocID="{061751DD-2672-4B5E-8DC0-B96FF9ED8AED}" presName="accentRepeatNode" presStyleLbl="solidFgAcc1" presStyleIdx="2" presStyleCnt="3"/>
      <dgm:spPr/>
    </dgm:pt>
  </dgm:ptLst>
  <dgm:cxnLst>
    <dgm:cxn modelId="{E4CCF804-46BE-4AAF-A4D2-864691A251F4}" srcId="{C193A5F5-A165-4588-9E07-58641439FDBB}" destId="{061751DD-2672-4B5E-8DC0-B96FF9ED8AED}" srcOrd="2" destOrd="0" parTransId="{741986A9-F2AA-4574-AF4D-4495115BFFFD}" sibTransId="{8ED6E29F-BCBE-4940-9582-EA3711172C0A}"/>
    <dgm:cxn modelId="{9467446A-AF90-4783-B8CD-719304D509FB}" type="presOf" srcId="{459DA746-EDF9-420B-877F-72987B0DE431}" destId="{E332AE14-9079-47B2-A29B-84E42C0F1894}" srcOrd="0" destOrd="0" presId="urn:microsoft.com/office/officeart/2008/layout/VerticalCurvedList"/>
    <dgm:cxn modelId="{5FBD186D-E3D5-40F5-A826-A3D16894E76C}" type="presOf" srcId="{4EB93D85-57F9-49EE-8270-92135F72AAB7}" destId="{CEB743D1-022D-4498-BE36-22504821E52F}" srcOrd="0" destOrd="0" presId="urn:microsoft.com/office/officeart/2008/layout/VerticalCurvedList"/>
    <dgm:cxn modelId="{E6E19E56-1146-478D-AF2C-EA18C498191C}" srcId="{C193A5F5-A165-4588-9E07-58641439FDBB}" destId="{459DA746-EDF9-420B-877F-72987B0DE431}" srcOrd="1" destOrd="0" parTransId="{1C3822C8-56B1-407F-B28A-0A2BA11862DB}" sibTransId="{642DB8BC-5D07-442A-A84F-AF73431A7697}"/>
    <dgm:cxn modelId="{51E2767F-476A-438A-910E-A48A3F541BC4}" type="presOf" srcId="{9A7328E9-A254-46E2-9EC1-DD6AA8E52826}" destId="{4AB3C9F9-2EAF-442F-A6AF-423192B070AB}" srcOrd="0" destOrd="0" presId="urn:microsoft.com/office/officeart/2008/layout/VerticalCurvedList"/>
    <dgm:cxn modelId="{12EFC3A3-EC3F-4A5E-960A-CB0531213A5D}" type="presOf" srcId="{C193A5F5-A165-4588-9E07-58641439FDBB}" destId="{B9FDFE40-6AC4-488F-875D-9391C544E37D}" srcOrd="0" destOrd="0" presId="urn:microsoft.com/office/officeart/2008/layout/VerticalCurvedList"/>
    <dgm:cxn modelId="{232054A7-2D9C-4B83-BAC5-B8795B8BA263}" srcId="{C193A5F5-A165-4588-9E07-58641439FDBB}" destId="{9A7328E9-A254-46E2-9EC1-DD6AA8E52826}" srcOrd="0" destOrd="0" parTransId="{6C16B6F2-5A39-4D00-ADDF-5E452EA894CA}" sibTransId="{4EB93D85-57F9-49EE-8270-92135F72AAB7}"/>
    <dgm:cxn modelId="{ECAED2EE-31C7-4C8C-AD12-532F10E46316}" type="presOf" srcId="{061751DD-2672-4B5E-8DC0-B96FF9ED8AED}" destId="{3E90DC9B-D404-45DF-B904-E883269D4E1F}" srcOrd="0" destOrd="0" presId="urn:microsoft.com/office/officeart/2008/layout/VerticalCurvedList"/>
    <dgm:cxn modelId="{D11E74BC-CE07-4795-AB1C-3D6FF3342122}" type="presParOf" srcId="{B9FDFE40-6AC4-488F-875D-9391C544E37D}" destId="{BA5D114E-3744-41AD-BBDB-FFC7D893CA61}" srcOrd="0" destOrd="0" presId="urn:microsoft.com/office/officeart/2008/layout/VerticalCurvedList"/>
    <dgm:cxn modelId="{69A00649-E443-4407-B271-61F03D1562AE}" type="presParOf" srcId="{BA5D114E-3744-41AD-BBDB-FFC7D893CA61}" destId="{F5E18211-D13D-4B52-8FB8-44E12AB5C508}" srcOrd="0" destOrd="0" presId="urn:microsoft.com/office/officeart/2008/layout/VerticalCurvedList"/>
    <dgm:cxn modelId="{0D66271C-8F77-4DCB-89F6-D3497DC44ED3}" type="presParOf" srcId="{F5E18211-D13D-4B52-8FB8-44E12AB5C508}" destId="{D6D5093F-234C-411F-94C5-8556700D606A}" srcOrd="0" destOrd="0" presId="urn:microsoft.com/office/officeart/2008/layout/VerticalCurvedList"/>
    <dgm:cxn modelId="{9CC5CB3C-4331-4825-9475-23CFB2D956C8}" type="presParOf" srcId="{F5E18211-D13D-4B52-8FB8-44E12AB5C508}" destId="{CEB743D1-022D-4498-BE36-22504821E52F}" srcOrd="1" destOrd="0" presId="urn:microsoft.com/office/officeart/2008/layout/VerticalCurvedList"/>
    <dgm:cxn modelId="{CD86F478-00ED-46FD-96EC-3E4FE0668D6E}" type="presParOf" srcId="{F5E18211-D13D-4B52-8FB8-44E12AB5C508}" destId="{3E41AAD2-9B27-42C3-8978-3433AE522902}" srcOrd="2" destOrd="0" presId="urn:microsoft.com/office/officeart/2008/layout/VerticalCurvedList"/>
    <dgm:cxn modelId="{B67267AE-61DD-4509-A996-72C04D77E01D}" type="presParOf" srcId="{F5E18211-D13D-4B52-8FB8-44E12AB5C508}" destId="{B0C2DD83-8A2D-48FC-B6C5-67A3941361FF}" srcOrd="3" destOrd="0" presId="urn:microsoft.com/office/officeart/2008/layout/VerticalCurvedList"/>
    <dgm:cxn modelId="{5D1BD1BB-DA60-492A-82BC-8A9BC7A3CA29}" type="presParOf" srcId="{BA5D114E-3744-41AD-BBDB-FFC7D893CA61}" destId="{4AB3C9F9-2EAF-442F-A6AF-423192B070AB}" srcOrd="1" destOrd="0" presId="urn:microsoft.com/office/officeart/2008/layout/VerticalCurvedList"/>
    <dgm:cxn modelId="{3A3AE1B3-F9E5-4E9F-AB22-823B412B4AFD}" type="presParOf" srcId="{BA5D114E-3744-41AD-BBDB-FFC7D893CA61}" destId="{8F86D5D2-6908-4242-9435-FDA9584E9791}" srcOrd="2" destOrd="0" presId="urn:microsoft.com/office/officeart/2008/layout/VerticalCurvedList"/>
    <dgm:cxn modelId="{E57BB743-2150-496E-8EFA-CBF194EC575F}" type="presParOf" srcId="{8F86D5D2-6908-4242-9435-FDA9584E9791}" destId="{FE67918B-E558-4F0F-9137-D9FC80AE3F95}" srcOrd="0" destOrd="0" presId="urn:microsoft.com/office/officeart/2008/layout/VerticalCurvedList"/>
    <dgm:cxn modelId="{ED649FCF-EA42-4A62-9884-198F44C9801B}" type="presParOf" srcId="{BA5D114E-3744-41AD-BBDB-FFC7D893CA61}" destId="{E332AE14-9079-47B2-A29B-84E42C0F1894}" srcOrd="3" destOrd="0" presId="urn:microsoft.com/office/officeart/2008/layout/VerticalCurvedList"/>
    <dgm:cxn modelId="{BD9CF440-07D3-49E0-A880-F1C11945879D}" type="presParOf" srcId="{BA5D114E-3744-41AD-BBDB-FFC7D893CA61}" destId="{E6E0BDD4-E886-4D83-8ABA-821C7E486653}" srcOrd="4" destOrd="0" presId="urn:microsoft.com/office/officeart/2008/layout/VerticalCurvedList"/>
    <dgm:cxn modelId="{9B5B011D-ECAE-454D-AB92-761B55DA7749}" type="presParOf" srcId="{E6E0BDD4-E886-4D83-8ABA-821C7E486653}" destId="{8BDAFFF2-FFAA-4B37-A4CD-3F62838C463C}" srcOrd="0" destOrd="0" presId="urn:microsoft.com/office/officeart/2008/layout/VerticalCurvedList"/>
    <dgm:cxn modelId="{C074C003-967F-4E25-BEDB-33408EC6B26D}" type="presParOf" srcId="{BA5D114E-3744-41AD-BBDB-FFC7D893CA61}" destId="{3E90DC9B-D404-45DF-B904-E883269D4E1F}" srcOrd="5" destOrd="0" presId="urn:microsoft.com/office/officeart/2008/layout/VerticalCurvedList"/>
    <dgm:cxn modelId="{75A7AA1E-2225-46CB-939C-C53EDAEADE79}" type="presParOf" srcId="{BA5D114E-3744-41AD-BBDB-FFC7D893CA61}" destId="{D4D90574-3941-4BD1-990E-7AD90EB965F4}" srcOrd="6" destOrd="0" presId="urn:microsoft.com/office/officeart/2008/layout/VerticalCurvedList"/>
    <dgm:cxn modelId="{A9C36ED3-A844-4776-BEAD-65D95EA55B67}" type="presParOf" srcId="{D4D90574-3941-4BD1-990E-7AD90EB965F4}" destId="{450DC087-5DBE-4E24-ADCA-B0438BAAB9B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65624B-8851-47D2-8EC9-9108EF512D7D}" type="doc">
      <dgm:prSet loTypeId="urn:microsoft.com/office/officeart/2005/8/layout/bProcess3" loCatId="process" qsTypeId="urn:microsoft.com/office/officeart/2005/8/quickstyle/simple1" qsCatId="simple" csTypeId="urn:microsoft.com/office/officeart/2005/8/colors/colorful4" csCatId="colorful" phldr="1"/>
      <dgm:spPr/>
      <dgm:t>
        <a:bodyPr/>
        <a:lstStyle/>
        <a:p>
          <a:endParaRPr lang="en-IN"/>
        </a:p>
      </dgm:t>
    </dgm:pt>
    <dgm:pt modelId="{D4A91EE3-5D9F-4577-8DB1-79503C10C365}">
      <dgm:prSet phldrT="[Text]" custT="1"/>
      <dgm:spPr/>
      <dgm:t>
        <a:bodyPr/>
        <a:lstStyle/>
        <a:p>
          <a:r>
            <a:rPr lang="en-IN" sz="2400" dirty="0"/>
            <a:t>Surveys</a:t>
          </a:r>
        </a:p>
      </dgm:t>
    </dgm:pt>
    <dgm:pt modelId="{748224FD-2E24-474D-A778-839AB0307187}" type="parTrans" cxnId="{98744749-3D62-4F39-83BC-73EFEAB8EAE7}">
      <dgm:prSet/>
      <dgm:spPr/>
      <dgm:t>
        <a:bodyPr/>
        <a:lstStyle/>
        <a:p>
          <a:endParaRPr lang="en-IN"/>
        </a:p>
      </dgm:t>
    </dgm:pt>
    <dgm:pt modelId="{37785A0E-1077-4980-A1DC-0F4A8DA4D84C}" type="sibTrans" cxnId="{98744749-3D62-4F39-83BC-73EFEAB8EAE7}">
      <dgm:prSet/>
      <dgm:spPr/>
      <dgm:t>
        <a:bodyPr/>
        <a:lstStyle/>
        <a:p>
          <a:endParaRPr lang="en-IN"/>
        </a:p>
      </dgm:t>
    </dgm:pt>
    <dgm:pt modelId="{437C0849-D70F-4A06-A0BF-219450A55F3D}">
      <dgm:prSet phldrT="[Text]" custT="1"/>
      <dgm:spPr/>
      <dgm:t>
        <a:bodyPr/>
        <a:lstStyle/>
        <a:p>
          <a:r>
            <a:rPr lang="en-IN" sz="2400" dirty="0"/>
            <a:t>Analysis of collected data</a:t>
          </a:r>
        </a:p>
      </dgm:t>
    </dgm:pt>
    <dgm:pt modelId="{BA693767-07D1-40FD-8B29-3751F0E9BE0E}" type="parTrans" cxnId="{AF551B6C-3147-4CB6-A19D-675716684671}">
      <dgm:prSet/>
      <dgm:spPr/>
      <dgm:t>
        <a:bodyPr/>
        <a:lstStyle/>
        <a:p>
          <a:endParaRPr lang="en-IN"/>
        </a:p>
      </dgm:t>
    </dgm:pt>
    <dgm:pt modelId="{6FB3B3BE-768D-4BD1-A498-B5F85E5243DC}" type="sibTrans" cxnId="{AF551B6C-3147-4CB6-A19D-675716684671}">
      <dgm:prSet/>
      <dgm:spPr/>
      <dgm:t>
        <a:bodyPr/>
        <a:lstStyle/>
        <a:p>
          <a:endParaRPr lang="en-IN"/>
        </a:p>
      </dgm:t>
    </dgm:pt>
    <dgm:pt modelId="{A0F41C35-5E54-496B-A371-9DB2C997BE9E}">
      <dgm:prSet phldrT="[Text]" custT="1"/>
      <dgm:spPr/>
      <dgm:t>
        <a:bodyPr/>
        <a:lstStyle/>
        <a:p>
          <a:r>
            <a:rPr lang="en-IN" sz="2400" dirty="0"/>
            <a:t>Planning of the technologies to be used</a:t>
          </a:r>
        </a:p>
      </dgm:t>
    </dgm:pt>
    <dgm:pt modelId="{809D3E74-C94C-43FB-A611-825D36FA0E46}" type="parTrans" cxnId="{6183F514-66FD-4FF5-B1D0-78CD919460CC}">
      <dgm:prSet/>
      <dgm:spPr/>
      <dgm:t>
        <a:bodyPr/>
        <a:lstStyle/>
        <a:p>
          <a:endParaRPr lang="en-IN"/>
        </a:p>
      </dgm:t>
    </dgm:pt>
    <dgm:pt modelId="{546E5A1E-B967-499C-9DD5-F87251AA59FF}" type="sibTrans" cxnId="{6183F514-66FD-4FF5-B1D0-78CD919460CC}">
      <dgm:prSet/>
      <dgm:spPr/>
      <dgm:t>
        <a:bodyPr/>
        <a:lstStyle/>
        <a:p>
          <a:endParaRPr lang="en-IN"/>
        </a:p>
      </dgm:t>
    </dgm:pt>
    <dgm:pt modelId="{7CC3FEAC-88B3-4E25-9DF2-554F564C247E}">
      <dgm:prSet custT="1"/>
      <dgm:spPr/>
      <dgm:t>
        <a:bodyPr/>
        <a:lstStyle/>
        <a:p>
          <a:r>
            <a:rPr lang="en-IN" sz="2400" dirty="0"/>
            <a:t>Product Features</a:t>
          </a:r>
        </a:p>
      </dgm:t>
    </dgm:pt>
    <dgm:pt modelId="{7B9D565D-6CAC-4F12-8C1C-0BBE156C6FF2}" type="parTrans" cxnId="{123E5CB4-09B2-4502-9377-ECD61B0F678A}">
      <dgm:prSet/>
      <dgm:spPr/>
      <dgm:t>
        <a:bodyPr/>
        <a:lstStyle/>
        <a:p>
          <a:endParaRPr lang="en-IN"/>
        </a:p>
      </dgm:t>
    </dgm:pt>
    <dgm:pt modelId="{B95F39FD-2E4C-4C2C-9A96-1504C0B3CB45}" type="sibTrans" cxnId="{123E5CB4-09B2-4502-9377-ECD61B0F678A}">
      <dgm:prSet/>
      <dgm:spPr/>
      <dgm:t>
        <a:bodyPr/>
        <a:lstStyle/>
        <a:p>
          <a:endParaRPr lang="en-IN"/>
        </a:p>
      </dgm:t>
    </dgm:pt>
    <dgm:pt modelId="{85FAF7A9-D016-49BC-BE07-0EAE0E40497E}">
      <dgm:prSet custT="1"/>
      <dgm:spPr/>
      <dgm:t>
        <a:bodyPr/>
        <a:lstStyle/>
        <a:p>
          <a:r>
            <a:rPr lang="en-IN" sz="2400" dirty="0"/>
            <a:t>Product Design</a:t>
          </a:r>
        </a:p>
      </dgm:t>
    </dgm:pt>
    <dgm:pt modelId="{6203A80D-EC59-42DF-9982-86F3FC11BCA3}" type="parTrans" cxnId="{813F3354-650D-4793-939E-AA8F61017E5D}">
      <dgm:prSet/>
      <dgm:spPr/>
      <dgm:t>
        <a:bodyPr/>
        <a:lstStyle/>
        <a:p>
          <a:endParaRPr lang="en-IN"/>
        </a:p>
      </dgm:t>
    </dgm:pt>
    <dgm:pt modelId="{0090D9B6-7A8D-471C-9301-E2FC951CBA61}" type="sibTrans" cxnId="{813F3354-650D-4793-939E-AA8F61017E5D}">
      <dgm:prSet/>
      <dgm:spPr/>
      <dgm:t>
        <a:bodyPr/>
        <a:lstStyle/>
        <a:p>
          <a:endParaRPr lang="en-IN"/>
        </a:p>
      </dgm:t>
    </dgm:pt>
    <dgm:pt modelId="{58608ADE-14E2-4DA5-B187-062900EC74B3}" type="pres">
      <dgm:prSet presAssocID="{4F65624B-8851-47D2-8EC9-9108EF512D7D}" presName="Name0" presStyleCnt="0">
        <dgm:presLayoutVars>
          <dgm:dir/>
          <dgm:resizeHandles val="exact"/>
        </dgm:presLayoutVars>
      </dgm:prSet>
      <dgm:spPr/>
    </dgm:pt>
    <dgm:pt modelId="{38715606-2BCA-43D5-ACF2-55D81614F31F}" type="pres">
      <dgm:prSet presAssocID="{D4A91EE3-5D9F-4577-8DB1-79503C10C365}" presName="node" presStyleLbl="node1" presStyleIdx="0" presStyleCnt="5">
        <dgm:presLayoutVars>
          <dgm:bulletEnabled val="1"/>
        </dgm:presLayoutVars>
      </dgm:prSet>
      <dgm:spPr/>
    </dgm:pt>
    <dgm:pt modelId="{40C0B4F7-9387-45AA-AD24-5D846B8EA403}" type="pres">
      <dgm:prSet presAssocID="{37785A0E-1077-4980-A1DC-0F4A8DA4D84C}" presName="sibTrans" presStyleLbl="sibTrans1D1" presStyleIdx="0" presStyleCnt="4"/>
      <dgm:spPr/>
    </dgm:pt>
    <dgm:pt modelId="{641BB1DC-6559-42E5-9270-E1EFF5D5FF2A}" type="pres">
      <dgm:prSet presAssocID="{37785A0E-1077-4980-A1DC-0F4A8DA4D84C}" presName="connectorText" presStyleLbl="sibTrans1D1" presStyleIdx="0" presStyleCnt="4"/>
      <dgm:spPr/>
    </dgm:pt>
    <dgm:pt modelId="{591E4CCE-4823-4B3B-A4EF-C1BE49DFD89D}" type="pres">
      <dgm:prSet presAssocID="{437C0849-D70F-4A06-A0BF-219450A55F3D}" presName="node" presStyleLbl="node1" presStyleIdx="1" presStyleCnt="5">
        <dgm:presLayoutVars>
          <dgm:bulletEnabled val="1"/>
        </dgm:presLayoutVars>
      </dgm:prSet>
      <dgm:spPr/>
    </dgm:pt>
    <dgm:pt modelId="{E7F87D65-763A-4FC5-9295-58EC76B54A56}" type="pres">
      <dgm:prSet presAssocID="{6FB3B3BE-768D-4BD1-A498-B5F85E5243DC}" presName="sibTrans" presStyleLbl="sibTrans1D1" presStyleIdx="1" presStyleCnt="4"/>
      <dgm:spPr/>
    </dgm:pt>
    <dgm:pt modelId="{B6707B2F-F971-4FA9-BE80-72683A25BA1D}" type="pres">
      <dgm:prSet presAssocID="{6FB3B3BE-768D-4BD1-A498-B5F85E5243DC}" presName="connectorText" presStyleLbl="sibTrans1D1" presStyleIdx="1" presStyleCnt="4"/>
      <dgm:spPr/>
    </dgm:pt>
    <dgm:pt modelId="{59BBFCA8-19A0-4A03-B5DB-F2E0B61894C6}" type="pres">
      <dgm:prSet presAssocID="{A0F41C35-5E54-496B-A371-9DB2C997BE9E}" presName="node" presStyleLbl="node1" presStyleIdx="2" presStyleCnt="5">
        <dgm:presLayoutVars>
          <dgm:bulletEnabled val="1"/>
        </dgm:presLayoutVars>
      </dgm:prSet>
      <dgm:spPr/>
    </dgm:pt>
    <dgm:pt modelId="{41086995-CD28-456B-801B-77EA2124C336}" type="pres">
      <dgm:prSet presAssocID="{546E5A1E-B967-499C-9DD5-F87251AA59FF}" presName="sibTrans" presStyleLbl="sibTrans1D1" presStyleIdx="2" presStyleCnt="4"/>
      <dgm:spPr/>
    </dgm:pt>
    <dgm:pt modelId="{F47BFC7F-3660-4286-B534-A719CBAE2E9F}" type="pres">
      <dgm:prSet presAssocID="{546E5A1E-B967-499C-9DD5-F87251AA59FF}" presName="connectorText" presStyleLbl="sibTrans1D1" presStyleIdx="2" presStyleCnt="4"/>
      <dgm:spPr/>
    </dgm:pt>
    <dgm:pt modelId="{8D00818E-1E82-4748-BFCC-ADA5B54D2292}" type="pres">
      <dgm:prSet presAssocID="{7CC3FEAC-88B3-4E25-9DF2-554F564C247E}" presName="node" presStyleLbl="node1" presStyleIdx="3" presStyleCnt="5">
        <dgm:presLayoutVars>
          <dgm:bulletEnabled val="1"/>
        </dgm:presLayoutVars>
      </dgm:prSet>
      <dgm:spPr/>
    </dgm:pt>
    <dgm:pt modelId="{DBDEC725-502E-4DBA-B2DF-70F5AE423A84}" type="pres">
      <dgm:prSet presAssocID="{B95F39FD-2E4C-4C2C-9A96-1504C0B3CB45}" presName="sibTrans" presStyleLbl="sibTrans1D1" presStyleIdx="3" presStyleCnt="4"/>
      <dgm:spPr/>
    </dgm:pt>
    <dgm:pt modelId="{8B149216-4D31-4624-A455-0ED2AA2E25ED}" type="pres">
      <dgm:prSet presAssocID="{B95F39FD-2E4C-4C2C-9A96-1504C0B3CB45}" presName="connectorText" presStyleLbl="sibTrans1D1" presStyleIdx="3" presStyleCnt="4"/>
      <dgm:spPr/>
    </dgm:pt>
    <dgm:pt modelId="{7C935FAF-F02C-4470-97D9-AD466D210E15}" type="pres">
      <dgm:prSet presAssocID="{85FAF7A9-D016-49BC-BE07-0EAE0E40497E}" presName="node" presStyleLbl="node1" presStyleIdx="4" presStyleCnt="5">
        <dgm:presLayoutVars>
          <dgm:bulletEnabled val="1"/>
        </dgm:presLayoutVars>
      </dgm:prSet>
      <dgm:spPr/>
    </dgm:pt>
  </dgm:ptLst>
  <dgm:cxnLst>
    <dgm:cxn modelId="{B7F4D400-CF2F-428B-96CE-F68E57DFB0B1}" type="presOf" srcId="{A0F41C35-5E54-496B-A371-9DB2C997BE9E}" destId="{59BBFCA8-19A0-4A03-B5DB-F2E0B61894C6}" srcOrd="0" destOrd="0" presId="urn:microsoft.com/office/officeart/2005/8/layout/bProcess3"/>
    <dgm:cxn modelId="{69678803-19BA-4F94-8E2C-9A517B84719B}" type="presOf" srcId="{546E5A1E-B967-499C-9DD5-F87251AA59FF}" destId="{F47BFC7F-3660-4286-B534-A719CBAE2E9F}" srcOrd="1" destOrd="0" presId="urn:microsoft.com/office/officeart/2005/8/layout/bProcess3"/>
    <dgm:cxn modelId="{2C48C906-9F16-4EA3-82FD-260AFD43AF18}" type="presOf" srcId="{B95F39FD-2E4C-4C2C-9A96-1504C0B3CB45}" destId="{8B149216-4D31-4624-A455-0ED2AA2E25ED}" srcOrd="1" destOrd="0" presId="urn:microsoft.com/office/officeart/2005/8/layout/bProcess3"/>
    <dgm:cxn modelId="{6183F514-66FD-4FF5-B1D0-78CD919460CC}" srcId="{4F65624B-8851-47D2-8EC9-9108EF512D7D}" destId="{A0F41C35-5E54-496B-A371-9DB2C997BE9E}" srcOrd="2" destOrd="0" parTransId="{809D3E74-C94C-43FB-A611-825D36FA0E46}" sibTransId="{546E5A1E-B967-499C-9DD5-F87251AA59FF}"/>
    <dgm:cxn modelId="{349B4816-6FD5-4C8C-8656-1F712ED1DB93}" type="presOf" srcId="{B95F39FD-2E4C-4C2C-9A96-1504C0B3CB45}" destId="{DBDEC725-502E-4DBA-B2DF-70F5AE423A84}" srcOrd="0" destOrd="0" presId="urn:microsoft.com/office/officeart/2005/8/layout/bProcess3"/>
    <dgm:cxn modelId="{4E56771F-1F63-4D51-B924-B7AF37E89730}" type="presOf" srcId="{6FB3B3BE-768D-4BD1-A498-B5F85E5243DC}" destId="{E7F87D65-763A-4FC5-9295-58EC76B54A56}" srcOrd="0" destOrd="0" presId="urn:microsoft.com/office/officeart/2005/8/layout/bProcess3"/>
    <dgm:cxn modelId="{9C839930-C658-4C5B-BA23-6193C9C199E5}" type="presOf" srcId="{4F65624B-8851-47D2-8EC9-9108EF512D7D}" destId="{58608ADE-14E2-4DA5-B187-062900EC74B3}" srcOrd="0" destOrd="0" presId="urn:microsoft.com/office/officeart/2005/8/layout/bProcess3"/>
    <dgm:cxn modelId="{98744749-3D62-4F39-83BC-73EFEAB8EAE7}" srcId="{4F65624B-8851-47D2-8EC9-9108EF512D7D}" destId="{D4A91EE3-5D9F-4577-8DB1-79503C10C365}" srcOrd="0" destOrd="0" parTransId="{748224FD-2E24-474D-A778-839AB0307187}" sibTransId="{37785A0E-1077-4980-A1DC-0F4A8DA4D84C}"/>
    <dgm:cxn modelId="{AF551B6C-3147-4CB6-A19D-675716684671}" srcId="{4F65624B-8851-47D2-8EC9-9108EF512D7D}" destId="{437C0849-D70F-4A06-A0BF-219450A55F3D}" srcOrd="1" destOrd="0" parTransId="{BA693767-07D1-40FD-8B29-3751F0E9BE0E}" sibTransId="{6FB3B3BE-768D-4BD1-A498-B5F85E5243DC}"/>
    <dgm:cxn modelId="{2365E66C-D46B-4591-877F-237E9D55BBE7}" type="presOf" srcId="{6FB3B3BE-768D-4BD1-A498-B5F85E5243DC}" destId="{B6707B2F-F971-4FA9-BE80-72683A25BA1D}" srcOrd="1" destOrd="0" presId="urn:microsoft.com/office/officeart/2005/8/layout/bProcess3"/>
    <dgm:cxn modelId="{E3C2CF50-9B20-49BD-9CF1-E7A8679FB4B5}" type="presOf" srcId="{437C0849-D70F-4A06-A0BF-219450A55F3D}" destId="{591E4CCE-4823-4B3B-A4EF-C1BE49DFD89D}" srcOrd="0" destOrd="0" presId="urn:microsoft.com/office/officeart/2005/8/layout/bProcess3"/>
    <dgm:cxn modelId="{6BFF7072-8AC2-4FDC-9CD4-DE4281FDF12C}" type="presOf" srcId="{85FAF7A9-D016-49BC-BE07-0EAE0E40497E}" destId="{7C935FAF-F02C-4470-97D9-AD466D210E15}" srcOrd="0" destOrd="0" presId="urn:microsoft.com/office/officeart/2005/8/layout/bProcess3"/>
    <dgm:cxn modelId="{813F3354-650D-4793-939E-AA8F61017E5D}" srcId="{4F65624B-8851-47D2-8EC9-9108EF512D7D}" destId="{85FAF7A9-D016-49BC-BE07-0EAE0E40497E}" srcOrd="4" destOrd="0" parTransId="{6203A80D-EC59-42DF-9982-86F3FC11BCA3}" sibTransId="{0090D9B6-7A8D-471C-9301-E2FC951CBA61}"/>
    <dgm:cxn modelId="{1ADE1987-BCDD-40A6-BAC8-2A5D942367A8}" type="presOf" srcId="{7CC3FEAC-88B3-4E25-9DF2-554F564C247E}" destId="{8D00818E-1E82-4748-BFCC-ADA5B54D2292}" srcOrd="0" destOrd="0" presId="urn:microsoft.com/office/officeart/2005/8/layout/bProcess3"/>
    <dgm:cxn modelId="{A7DFE4A7-57AA-4C67-8BB4-24F08D686992}" type="presOf" srcId="{546E5A1E-B967-499C-9DD5-F87251AA59FF}" destId="{41086995-CD28-456B-801B-77EA2124C336}" srcOrd="0" destOrd="0" presId="urn:microsoft.com/office/officeart/2005/8/layout/bProcess3"/>
    <dgm:cxn modelId="{123E5CB4-09B2-4502-9377-ECD61B0F678A}" srcId="{4F65624B-8851-47D2-8EC9-9108EF512D7D}" destId="{7CC3FEAC-88B3-4E25-9DF2-554F564C247E}" srcOrd="3" destOrd="0" parTransId="{7B9D565D-6CAC-4F12-8C1C-0BBE156C6FF2}" sibTransId="{B95F39FD-2E4C-4C2C-9A96-1504C0B3CB45}"/>
    <dgm:cxn modelId="{05894EB5-87ED-4076-BC41-16F1EA821D7D}" type="presOf" srcId="{37785A0E-1077-4980-A1DC-0F4A8DA4D84C}" destId="{40C0B4F7-9387-45AA-AD24-5D846B8EA403}" srcOrd="0" destOrd="0" presId="urn:microsoft.com/office/officeart/2005/8/layout/bProcess3"/>
    <dgm:cxn modelId="{B9BEB9E3-A4DC-4F53-98D4-682B553EB930}" type="presOf" srcId="{D4A91EE3-5D9F-4577-8DB1-79503C10C365}" destId="{38715606-2BCA-43D5-ACF2-55D81614F31F}" srcOrd="0" destOrd="0" presId="urn:microsoft.com/office/officeart/2005/8/layout/bProcess3"/>
    <dgm:cxn modelId="{A6953AFD-F6A4-48E7-B223-D4EBCF438975}" type="presOf" srcId="{37785A0E-1077-4980-A1DC-0F4A8DA4D84C}" destId="{641BB1DC-6559-42E5-9270-E1EFF5D5FF2A}" srcOrd="1" destOrd="0" presId="urn:microsoft.com/office/officeart/2005/8/layout/bProcess3"/>
    <dgm:cxn modelId="{2950E6B0-92E5-4501-9884-00BFA88B8071}" type="presParOf" srcId="{58608ADE-14E2-4DA5-B187-062900EC74B3}" destId="{38715606-2BCA-43D5-ACF2-55D81614F31F}" srcOrd="0" destOrd="0" presId="urn:microsoft.com/office/officeart/2005/8/layout/bProcess3"/>
    <dgm:cxn modelId="{4B2AB0F5-AC51-4A53-91C9-D16187757D2D}" type="presParOf" srcId="{58608ADE-14E2-4DA5-B187-062900EC74B3}" destId="{40C0B4F7-9387-45AA-AD24-5D846B8EA403}" srcOrd="1" destOrd="0" presId="urn:microsoft.com/office/officeart/2005/8/layout/bProcess3"/>
    <dgm:cxn modelId="{BFDFFD26-DAC4-4321-B922-F1FAE9C7A508}" type="presParOf" srcId="{40C0B4F7-9387-45AA-AD24-5D846B8EA403}" destId="{641BB1DC-6559-42E5-9270-E1EFF5D5FF2A}" srcOrd="0" destOrd="0" presId="urn:microsoft.com/office/officeart/2005/8/layout/bProcess3"/>
    <dgm:cxn modelId="{7FB622C2-128B-4C8A-BA03-92498ED42029}" type="presParOf" srcId="{58608ADE-14E2-4DA5-B187-062900EC74B3}" destId="{591E4CCE-4823-4B3B-A4EF-C1BE49DFD89D}" srcOrd="2" destOrd="0" presId="urn:microsoft.com/office/officeart/2005/8/layout/bProcess3"/>
    <dgm:cxn modelId="{83013378-F7CE-4DC5-80E2-E7E6C28581E8}" type="presParOf" srcId="{58608ADE-14E2-4DA5-B187-062900EC74B3}" destId="{E7F87D65-763A-4FC5-9295-58EC76B54A56}" srcOrd="3" destOrd="0" presId="urn:microsoft.com/office/officeart/2005/8/layout/bProcess3"/>
    <dgm:cxn modelId="{AA80E8C7-BBE1-4DAE-88FC-161D79E55E66}" type="presParOf" srcId="{E7F87D65-763A-4FC5-9295-58EC76B54A56}" destId="{B6707B2F-F971-4FA9-BE80-72683A25BA1D}" srcOrd="0" destOrd="0" presId="urn:microsoft.com/office/officeart/2005/8/layout/bProcess3"/>
    <dgm:cxn modelId="{0CD8241F-AE38-44C3-9AD9-3E81E3FB4FC6}" type="presParOf" srcId="{58608ADE-14E2-4DA5-B187-062900EC74B3}" destId="{59BBFCA8-19A0-4A03-B5DB-F2E0B61894C6}" srcOrd="4" destOrd="0" presId="urn:microsoft.com/office/officeart/2005/8/layout/bProcess3"/>
    <dgm:cxn modelId="{486CFB9A-44C2-4EE3-A8B2-844D17EBED42}" type="presParOf" srcId="{58608ADE-14E2-4DA5-B187-062900EC74B3}" destId="{41086995-CD28-456B-801B-77EA2124C336}" srcOrd="5" destOrd="0" presId="urn:microsoft.com/office/officeart/2005/8/layout/bProcess3"/>
    <dgm:cxn modelId="{D1513B93-7317-4DCC-8283-E6897EA2F9BA}" type="presParOf" srcId="{41086995-CD28-456B-801B-77EA2124C336}" destId="{F47BFC7F-3660-4286-B534-A719CBAE2E9F}" srcOrd="0" destOrd="0" presId="urn:microsoft.com/office/officeart/2005/8/layout/bProcess3"/>
    <dgm:cxn modelId="{EC4BC857-678C-41D0-A15A-F2BEA60B8491}" type="presParOf" srcId="{58608ADE-14E2-4DA5-B187-062900EC74B3}" destId="{8D00818E-1E82-4748-BFCC-ADA5B54D2292}" srcOrd="6" destOrd="0" presId="urn:microsoft.com/office/officeart/2005/8/layout/bProcess3"/>
    <dgm:cxn modelId="{9D05D95A-E00D-4E58-A987-744126342C08}" type="presParOf" srcId="{58608ADE-14E2-4DA5-B187-062900EC74B3}" destId="{DBDEC725-502E-4DBA-B2DF-70F5AE423A84}" srcOrd="7" destOrd="0" presId="urn:microsoft.com/office/officeart/2005/8/layout/bProcess3"/>
    <dgm:cxn modelId="{2AAB1354-8A73-48E9-A7EA-57E1CABB64EA}" type="presParOf" srcId="{DBDEC725-502E-4DBA-B2DF-70F5AE423A84}" destId="{8B149216-4D31-4624-A455-0ED2AA2E25ED}" srcOrd="0" destOrd="0" presId="urn:microsoft.com/office/officeart/2005/8/layout/bProcess3"/>
    <dgm:cxn modelId="{FAB93C26-7FE0-414C-8628-C0C7EDF092A1}" type="presParOf" srcId="{58608ADE-14E2-4DA5-B187-062900EC74B3}" destId="{7C935FAF-F02C-4470-97D9-AD466D210E15}"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F9F4E7-BE9E-4277-BC24-6B852B63B14D}" type="doc">
      <dgm:prSet loTypeId="urn:microsoft.com/office/officeart/2005/8/layout/pList2" loCatId="list" qsTypeId="urn:microsoft.com/office/officeart/2005/8/quickstyle/simple1" qsCatId="simple" csTypeId="urn:microsoft.com/office/officeart/2005/8/colors/colorful4" csCatId="colorful" phldr="1"/>
      <dgm:spPr/>
      <dgm:t>
        <a:bodyPr/>
        <a:lstStyle/>
        <a:p>
          <a:endParaRPr lang="en-IN"/>
        </a:p>
      </dgm:t>
    </dgm:pt>
    <dgm:pt modelId="{631B108E-14DC-4AA2-864B-36435FDB2CBC}">
      <dgm:prSet phldrT="[Text]" custT="1"/>
      <dgm:spPr/>
      <dgm:t>
        <a:bodyPr/>
        <a:lstStyle/>
        <a:p>
          <a:endParaRPr lang="en-IN" sz="1800" dirty="0"/>
        </a:p>
        <a:p>
          <a:r>
            <a:rPr lang="en-IN" sz="1800" dirty="0"/>
            <a:t>Python Programming language is used  due to its features and modules </a:t>
          </a:r>
        </a:p>
      </dgm:t>
    </dgm:pt>
    <dgm:pt modelId="{23E18EDF-6879-41E7-9E7F-1F76AFB7AC8F}" type="parTrans" cxnId="{96A3F42E-F85E-4C2B-81BD-2E8B16724A41}">
      <dgm:prSet/>
      <dgm:spPr/>
      <dgm:t>
        <a:bodyPr/>
        <a:lstStyle/>
        <a:p>
          <a:endParaRPr lang="en-IN"/>
        </a:p>
      </dgm:t>
    </dgm:pt>
    <dgm:pt modelId="{FDE15DDE-BEA4-4C8C-BC05-84CAAED08C41}" type="sibTrans" cxnId="{96A3F42E-F85E-4C2B-81BD-2E8B16724A41}">
      <dgm:prSet/>
      <dgm:spPr/>
      <dgm:t>
        <a:bodyPr/>
        <a:lstStyle/>
        <a:p>
          <a:endParaRPr lang="en-IN"/>
        </a:p>
      </dgm:t>
    </dgm:pt>
    <dgm:pt modelId="{C51811DB-6936-4923-B44A-E64D76D024F0}">
      <dgm:prSet phldrT="[Text]" custT="1"/>
      <dgm:spPr/>
      <dgm:t>
        <a:bodyPr/>
        <a:lstStyle/>
        <a:p>
          <a:endParaRPr lang="en-IN" sz="1800" dirty="0"/>
        </a:p>
        <a:p>
          <a:r>
            <a:rPr lang="en-IN" sz="1800" dirty="0"/>
            <a:t>My SQL for data management as our project will include data management</a:t>
          </a:r>
        </a:p>
      </dgm:t>
    </dgm:pt>
    <dgm:pt modelId="{CCE8D09D-137F-4F13-AE39-B573DEFA4B49}" type="parTrans" cxnId="{D11FDC45-6943-4226-8B95-86D2C6F67915}">
      <dgm:prSet/>
      <dgm:spPr/>
      <dgm:t>
        <a:bodyPr/>
        <a:lstStyle/>
        <a:p>
          <a:endParaRPr lang="en-IN"/>
        </a:p>
      </dgm:t>
    </dgm:pt>
    <dgm:pt modelId="{AE9F31EC-3675-470A-820B-A37F6C5C72DB}" type="sibTrans" cxnId="{D11FDC45-6943-4226-8B95-86D2C6F67915}">
      <dgm:prSet/>
      <dgm:spPr/>
      <dgm:t>
        <a:bodyPr/>
        <a:lstStyle/>
        <a:p>
          <a:endParaRPr lang="en-IN"/>
        </a:p>
      </dgm:t>
    </dgm:pt>
    <dgm:pt modelId="{D4BF0F1C-7F6B-4D33-A5EC-08C19C61DFBB}">
      <dgm:prSet phldrT="[Text]" custT="1"/>
      <dgm:spPr/>
      <dgm:t>
        <a:bodyPr/>
        <a:lstStyle/>
        <a:p>
          <a:endParaRPr lang="en-IN" sz="1800" dirty="0"/>
        </a:p>
        <a:p>
          <a:r>
            <a:rPr lang="en-IN" sz="1800" dirty="0"/>
            <a:t>Tkinter which is a python module for GUI Creation</a:t>
          </a:r>
        </a:p>
      </dgm:t>
    </dgm:pt>
    <dgm:pt modelId="{F437F9F7-A0A7-4903-AFC0-ED5D9F1A6B4E}" type="parTrans" cxnId="{77AF293E-D815-4040-8F31-3C947A4520E2}">
      <dgm:prSet/>
      <dgm:spPr/>
      <dgm:t>
        <a:bodyPr/>
        <a:lstStyle/>
        <a:p>
          <a:endParaRPr lang="en-IN"/>
        </a:p>
      </dgm:t>
    </dgm:pt>
    <dgm:pt modelId="{F9351CC3-04F1-44BB-8DCC-82C318801F92}" type="sibTrans" cxnId="{77AF293E-D815-4040-8F31-3C947A4520E2}">
      <dgm:prSet/>
      <dgm:spPr/>
      <dgm:t>
        <a:bodyPr/>
        <a:lstStyle/>
        <a:p>
          <a:endParaRPr lang="en-IN"/>
        </a:p>
      </dgm:t>
    </dgm:pt>
    <dgm:pt modelId="{F5869459-B224-49D1-B252-0235A057F51F}">
      <dgm:prSet phldrT="[Text]" custT="1"/>
      <dgm:spPr/>
      <dgm:t>
        <a:bodyPr/>
        <a:lstStyle/>
        <a:p>
          <a:endParaRPr lang="en-IN" sz="1800" dirty="0"/>
        </a:p>
        <a:p>
          <a:r>
            <a:rPr lang="en-IN" sz="1800" dirty="0"/>
            <a:t>To style the Tkinter widgets</a:t>
          </a:r>
        </a:p>
      </dgm:t>
    </dgm:pt>
    <dgm:pt modelId="{6480D609-99B4-4817-B095-7D775530EDBB}" type="parTrans" cxnId="{1CDCCC27-3CFA-4B40-93C7-293884B3D4D7}">
      <dgm:prSet/>
      <dgm:spPr/>
      <dgm:t>
        <a:bodyPr/>
        <a:lstStyle/>
        <a:p>
          <a:endParaRPr lang="en-IN"/>
        </a:p>
      </dgm:t>
    </dgm:pt>
    <dgm:pt modelId="{98FA1279-A4F1-4608-B41B-83D3A1316D72}" type="sibTrans" cxnId="{1CDCCC27-3CFA-4B40-93C7-293884B3D4D7}">
      <dgm:prSet/>
      <dgm:spPr/>
      <dgm:t>
        <a:bodyPr/>
        <a:lstStyle/>
        <a:p>
          <a:endParaRPr lang="en-IN"/>
        </a:p>
      </dgm:t>
    </dgm:pt>
    <dgm:pt modelId="{C9E99F48-79FE-4EBE-B3C7-23A7F914F5F6}" type="pres">
      <dgm:prSet presAssocID="{71F9F4E7-BE9E-4277-BC24-6B852B63B14D}" presName="Name0" presStyleCnt="0">
        <dgm:presLayoutVars>
          <dgm:dir/>
          <dgm:resizeHandles val="exact"/>
        </dgm:presLayoutVars>
      </dgm:prSet>
      <dgm:spPr/>
    </dgm:pt>
    <dgm:pt modelId="{F420E4C8-2296-4FC8-ACA0-8981C3F27F80}" type="pres">
      <dgm:prSet presAssocID="{71F9F4E7-BE9E-4277-BC24-6B852B63B14D}" presName="bkgdShp" presStyleLbl="alignAccFollowNode1" presStyleIdx="0" presStyleCnt="1"/>
      <dgm:spPr/>
    </dgm:pt>
    <dgm:pt modelId="{829C78ED-3E0F-4C2C-80ED-21D2CB82C8E7}" type="pres">
      <dgm:prSet presAssocID="{71F9F4E7-BE9E-4277-BC24-6B852B63B14D}" presName="linComp" presStyleCnt="0"/>
      <dgm:spPr/>
    </dgm:pt>
    <dgm:pt modelId="{48E06544-9770-4D0D-8949-FBEE93ED2011}" type="pres">
      <dgm:prSet presAssocID="{631B108E-14DC-4AA2-864B-36435FDB2CBC}" presName="compNode" presStyleCnt="0"/>
      <dgm:spPr/>
    </dgm:pt>
    <dgm:pt modelId="{F4C78550-D01B-4182-95F1-803E84299635}" type="pres">
      <dgm:prSet presAssocID="{631B108E-14DC-4AA2-864B-36435FDB2CBC}" presName="node" presStyleLbl="node1" presStyleIdx="0" presStyleCnt="4">
        <dgm:presLayoutVars>
          <dgm:bulletEnabled val="1"/>
        </dgm:presLayoutVars>
      </dgm:prSet>
      <dgm:spPr/>
    </dgm:pt>
    <dgm:pt modelId="{804460CA-C77C-4853-A755-A339E437F3AD}" type="pres">
      <dgm:prSet presAssocID="{631B108E-14DC-4AA2-864B-36435FDB2CBC}" presName="invisiNode" presStyleLbl="node1" presStyleIdx="0" presStyleCnt="4"/>
      <dgm:spPr/>
    </dgm:pt>
    <dgm:pt modelId="{D3AB708A-75AC-498E-B205-460A25D75C6C}" type="pres">
      <dgm:prSet presAssocID="{631B108E-14DC-4AA2-864B-36435FDB2CBC}" presName="imagNode" presStyleLbl="fgImgPlace1" presStyleIdx="0" presStyleCnt="4"/>
      <dgm:spPr/>
    </dgm:pt>
    <dgm:pt modelId="{BD9976DC-88C5-49C4-96F6-6FF57E18B64F}" type="pres">
      <dgm:prSet presAssocID="{FDE15DDE-BEA4-4C8C-BC05-84CAAED08C41}" presName="sibTrans" presStyleLbl="sibTrans2D1" presStyleIdx="0" presStyleCnt="0"/>
      <dgm:spPr/>
    </dgm:pt>
    <dgm:pt modelId="{0151A6AA-8135-4F2F-BB79-879BC16C99FF}" type="pres">
      <dgm:prSet presAssocID="{C51811DB-6936-4923-B44A-E64D76D024F0}" presName="compNode" presStyleCnt="0"/>
      <dgm:spPr/>
    </dgm:pt>
    <dgm:pt modelId="{99861DBE-77B3-4F54-87F2-C71D9CEC12E9}" type="pres">
      <dgm:prSet presAssocID="{C51811DB-6936-4923-B44A-E64D76D024F0}" presName="node" presStyleLbl="node1" presStyleIdx="1" presStyleCnt="4">
        <dgm:presLayoutVars>
          <dgm:bulletEnabled val="1"/>
        </dgm:presLayoutVars>
      </dgm:prSet>
      <dgm:spPr/>
    </dgm:pt>
    <dgm:pt modelId="{461E2314-09C6-46E0-B97A-B608E6BD39B2}" type="pres">
      <dgm:prSet presAssocID="{C51811DB-6936-4923-B44A-E64D76D024F0}" presName="invisiNode" presStyleLbl="node1" presStyleIdx="1" presStyleCnt="4"/>
      <dgm:spPr/>
    </dgm:pt>
    <dgm:pt modelId="{95AF9C2D-77C7-4351-A073-7CED1445F282}" type="pres">
      <dgm:prSet presAssocID="{C51811DB-6936-4923-B44A-E64D76D024F0}" presName="imagNode" presStyleLbl="fgImgPlace1" presStyleIdx="1" presStyleCnt="4"/>
      <dgm:spPr/>
    </dgm:pt>
    <dgm:pt modelId="{B11FF769-3CDE-4D01-B433-C41C6D5D23EB}" type="pres">
      <dgm:prSet presAssocID="{AE9F31EC-3675-470A-820B-A37F6C5C72DB}" presName="sibTrans" presStyleLbl="sibTrans2D1" presStyleIdx="0" presStyleCnt="0"/>
      <dgm:spPr/>
    </dgm:pt>
    <dgm:pt modelId="{86B5B58E-32AF-41A3-B86D-4F6CEA071BF8}" type="pres">
      <dgm:prSet presAssocID="{D4BF0F1C-7F6B-4D33-A5EC-08C19C61DFBB}" presName="compNode" presStyleCnt="0"/>
      <dgm:spPr/>
    </dgm:pt>
    <dgm:pt modelId="{F159CD61-3B80-4FB6-9FB3-830B2EF920A8}" type="pres">
      <dgm:prSet presAssocID="{D4BF0F1C-7F6B-4D33-A5EC-08C19C61DFBB}" presName="node" presStyleLbl="node1" presStyleIdx="2" presStyleCnt="4">
        <dgm:presLayoutVars>
          <dgm:bulletEnabled val="1"/>
        </dgm:presLayoutVars>
      </dgm:prSet>
      <dgm:spPr/>
    </dgm:pt>
    <dgm:pt modelId="{97F64141-5F1C-4A9D-BA3A-3476D34B9316}" type="pres">
      <dgm:prSet presAssocID="{D4BF0F1C-7F6B-4D33-A5EC-08C19C61DFBB}" presName="invisiNode" presStyleLbl="node1" presStyleIdx="2" presStyleCnt="4"/>
      <dgm:spPr/>
    </dgm:pt>
    <dgm:pt modelId="{2910405B-D954-4C96-8574-D9BDDE232A86}" type="pres">
      <dgm:prSet presAssocID="{D4BF0F1C-7F6B-4D33-A5EC-08C19C61DFBB}" presName="imagNode" presStyleLbl="fgImgPlace1" presStyleIdx="2" presStyleCnt="4"/>
      <dgm:spPr/>
    </dgm:pt>
    <dgm:pt modelId="{17BBB436-2852-4779-86FA-F663DA414D0C}" type="pres">
      <dgm:prSet presAssocID="{F9351CC3-04F1-44BB-8DCC-82C318801F92}" presName="sibTrans" presStyleLbl="sibTrans2D1" presStyleIdx="0" presStyleCnt="0"/>
      <dgm:spPr/>
    </dgm:pt>
    <dgm:pt modelId="{8D04A8B1-116E-4108-99A0-FC27771E595D}" type="pres">
      <dgm:prSet presAssocID="{F5869459-B224-49D1-B252-0235A057F51F}" presName="compNode" presStyleCnt="0"/>
      <dgm:spPr/>
    </dgm:pt>
    <dgm:pt modelId="{38E43756-1CE1-434A-BE82-C92E781BCC92}" type="pres">
      <dgm:prSet presAssocID="{F5869459-B224-49D1-B252-0235A057F51F}" presName="node" presStyleLbl="node1" presStyleIdx="3" presStyleCnt="4">
        <dgm:presLayoutVars>
          <dgm:bulletEnabled val="1"/>
        </dgm:presLayoutVars>
      </dgm:prSet>
      <dgm:spPr/>
    </dgm:pt>
    <dgm:pt modelId="{C3F0F493-B502-418D-AD39-E63153B219CA}" type="pres">
      <dgm:prSet presAssocID="{F5869459-B224-49D1-B252-0235A057F51F}" presName="invisiNode" presStyleLbl="node1" presStyleIdx="3" presStyleCnt="4"/>
      <dgm:spPr/>
    </dgm:pt>
    <dgm:pt modelId="{6BEF8731-209C-4BDA-B6B1-583D08C46848}" type="pres">
      <dgm:prSet presAssocID="{F5869459-B224-49D1-B252-0235A057F51F}" presName="imagNode" presStyleLbl="fgImgPlace1" presStyleIdx="3" presStyleCnt="4"/>
      <dgm:spPr/>
    </dgm:pt>
  </dgm:ptLst>
  <dgm:cxnLst>
    <dgm:cxn modelId="{08941706-73F0-428A-A281-AFB0625EEE70}" type="presOf" srcId="{D4BF0F1C-7F6B-4D33-A5EC-08C19C61DFBB}" destId="{F159CD61-3B80-4FB6-9FB3-830B2EF920A8}" srcOrd="0" destOrd="0" presId="urn:microsoft.com/office/officeart/2005/8/layout/pList2"/>
    <dgm:cxn modelId="{1CDCCC27-3CFA-4B40-93C7-293884B3D4D7}" srcId="{71F9F4E7-BE9E-4277-BC24-6B852B63B14D}" destId="{F5869459-B224-49D1-B252-0235A057F51F}" srcOrd="3" destOrd="0" parTransId="{6480D609-99B4-4817-B095-7D775530EDBB}" sibTransId="{98FA1279-A4F1-4608-B41B-83D3A1316D72}"/>
    <dgm:cxn modelId="{96A3F42E-F85E-4C2B-81BD-2E8B16724A41}" srcId="{71F9F4E7-BE9E-4277-BC24-6B852B63B14D}" destId="{631B108E-14DC-4AA2-864B-36435FDB2CBC}" srcOrd="0" destOrd="0" parTransId="{23E18EDF-6879-41E7-9E7F-1F76AFB7AC8F}" sibTransId="{FDE15DDE-BEA4-4C8C-BC05-84CAAED08C41}"/>
    <dgm:cxn modelId="{77AF293E-D815-4040-8F31-3C947A4520E2}" srcId="{71F9F4E7-BE9E-4277-BC24-6B852B63B14D}" destId="{D4BF0F1C-7F6B-4D33-A5EC-08C19C61DFBB}" srcOrd="2" destOrd="0" parTransId="{F437F9F7-A0A7-4903-AFC0-ED5D9F1A6B4E}" sibTransId="{F9351CC3-04F1-44BB-8DCC-82C318801F92}"/>
    <dgm:cxn modelId="{5EEB725C-138B-4F63-BD6B-D7D8F01C8AA8}" type="presOf" srcId="{C51811DB-6936-4923-B44A-E64D76D024F0}" destId="{99861DBE-77B3-4F54-87F2-C71D9CEC12E9}" srcOrd="0" destOrd="0" presId="urn:microsoft.com/office/officeart/2005/8/layout/pList2"/>
    <dgm:cxn modelId="{0D99D743-B6C9-4C5F-8768-8B1568894066}" type="presOf" srcId="{FDE15DDE-BEA4-4C8C-BC05-84CAAED08C41}" destId="{BD9976DC-88C5-49C4-96F6-6FF57E18B64F}" srcOrd="0" destOrd="0" presId="urn:microsoft.com/office/officeart/2005/8/layout/pList2"/>
    <dgm:cxn modelId="{D11FDC45-6943-4226-8B95-86D2C6F67915}" srcId="{71F9F4E7-BE9E-4277-BC24-6B852B63B14D}" destId="{C51811DB-6936-4923-B44A-E64D76D024F0}" srcOrd="1" destOrd="0" parTransId="{CCE8D09D-137F-4F13-AE39-B573DEFA4B49}" sibTransId="{AE9F31EC-3675-470A-820B-A37F6C5C72DB}"/>
    <dgm:cxn modelId="{AF69856F-5986-4E45-8A8D-CD42C8109229}" type="presOf" srcId="{71F9F4E7-BE9E-4277-BC24-6B852B63B14D}" destId="{C9E99F48-79FE-4EBE-B3C7-23A7F914F5F6}" srcOrd="0" destOrd="0" presId="urn:microsoft.com/office/officeart/2005/8/layout/pList2"/>
    <dgm:cxn modelId="{495E1B77-4441-4448-B80D-64811B316DC5}" type="presOf" srcId="{AE9F31EC-3675-470A-820B-A37F6C5C72DB}" destId="{B11FF769-3CDE-4D01-B433-C41C6D5D23EB}" srcOrd="0" destOrd="0" presId="urn:microsoft.com/office/officeart/2005/8/layout/pList2"/>
    <dgm:cxn modelId="{748F98B5-B85E-425B-90AE-9FB2B871FC3C}" type="presOf" srcId="{631B108E-14DC-4AA2-864B-36435FDB2CBC}" destId="{F4C78550-D01B-4182-95F1-803E84299635}" srcOrd="0" destOrd="0" presId="urn:microsoft.com/office/officeart/2005/8/layout/pList2"/>
    <dgm:cxn modelId="{438174C4-BF31-46E0-9EBE-B6226E818CA0}" type="presOf" srcId="{F5869459-B224-49D1-B252-0235A057F51F}" destId="{38E43756-1CE1-434A-BE82-C92E781BCC92}" srcOrd="0" destOrd="0" presId="urn:microsoft.com/office/officeart/2005/8/layout/pList2"/>
    <dgm:cxn modelId="{B7C4B7FA-1921-46CF-99BC-8C0891AE4E61}" type="presOf" srcId="{F9351CC3-04F1-44BB-8DCC-82C318801F92}" destId="{17BBB436-2852-4779-86FA-F663DA414D0C}" srcOrd="0" destOrd="0" presId="urn:microsoft.com/office/officeart/2005/8/layout/pList2"/>
    <dgm:cxn modelId="{FA105641-F8CA-458C-8975-D6BFF87C74E3}" type="presParOf" srcId="{C9E99F48-79FE-4EBE-B3C7-23A7F914F5F6}" destId="{F420E4C8-2296-4FC8-ACA0-8981C3F27F80}" srcOrd="0" destOrd="0" presId="urn:microsoft.com/office/officeart/2005/8/layout/pList2"/>
    <dgm:cxn modelId="{2E527DA9-B6EF-445F-A8B3-9C97BCAF6745}" type="presParOf" srcId="{C9E99F48-79FE-4EBE-B3C7-23A7F914F5F6}" destId="{829C78ED-3E0F-4C2C-80ED-21D2CB82C8E7}" srcOrd="1" destOrd="0" presId="urn:microsoft.com/office/officeart/2005/8/layout/pList2"/>
    <dgm:cxn modelId="{E6B1A9FA-D4B1-4359-AD17-FA8E55551A65}" type="presParOf" srcId="{829C78ED-3E0F-4C2C-80ED-21D2CB82C8E7}" destId="{48E06544-9770-4D0D-8949-FBEE93ED2011}" srcOrd="0" destOrd="0" presId="urn:microsoft.com/office/officeart/2005/8/layout/pList2"/>
    <dgm:cxn modelId="{9DA8DBCB-57B3-40AE-A7E8-BE3F9EA91724}" type="presParOf" srcId="{48E06544-9770-4D0D-8949-FBEE93ED2011}" destId="{F4C78550-D01B-4182-95F1-803E84299635}" srcOrd="0" destOrd="0" presId="urn:microsoft.com/office/officeart/2005/8/layout/pList2"/>
    <dgm:cxn modelId="{F763F8A3-18CF-4154-AE29-616921AC69C9}" type="presParOf" srcId="{48E06544-9770-4D0D-8949-FBEE93ED2011}" destId="{804460CA-C77C-4853-A755-A339E437F3AD}" srcOrd="1" destOrd="0" presId="urn:microsoft.com/office/officeart/2005/8/layout/pList2"/>
    <dgm:cxn modelId="{B78F0963-75D0-4ED5-A12F-FD7EDC8DD582}" type="presParOf" srcId="{48E06544-9770-4D0D-8949-FBEE93ED2011}" destId="{D3AB708A-75AC-498E-B205-460A25D75C6C}" srcOrd="2" destOrd="0" presId="urn:microsoft.com/office/officeart/2005/8/layout/pList2"/>
    <dgm:cxn modelId="{10D7533F-B7C2-45E3-9941-4FC07BE9FC33}" type="presParOf" srcId="{829C78ED-3E0F-4C2C-80ED-21D2CB82C8E7}" destId="{BD9976DC-88C5-49C4-96F6-6FF57E18B64F}" srcOrd="1" destOrd="0" presId="urn:microsoft.com/office/officeart/2005/8/layout/pList2"/>
    <dgm:cxn modelId="{A6940BCF-215A-4AA0-8DD8-C7E6CDF043BB}" type="presParOf" srcId="{829C78ED-3E0F-4C2C-80ED-21D2CB82C8E7}" destId="{0151A6AA-8135-4F2F-BB79-879BC16C99FF}" srcOrd="2" destOrd="0" presId="urn:microsoft.com/office/officeart/2005/8/layout/pList2"/>
    <dgm:cxn modelId="{AF0D176A-E9B3-4DAD-8D53-F2C9F82ED32E}" type="presParOf" srcId="{0151A6AA-8135-4F2F-BB79-879BC16C99FF}" destId="{99861DBE-77B3-4F54-87F2-C71D9CEC12E9}" srcOrd="0" destOrd="0" presId="urn:microsoft.com/office/officeart/2005/8/layout/pList2"/>
    <dgm:cxn modelId="{E0BEEB37-C5A7-47DA-8A0E-483569408568}" type="presParOf" srcId="{0151A6AA-8135-4F2F-BB79-879BC16C99FF}" destId="{461E2314-09C6-46E0-B97A-B608E6BD39B2}" srcOrd="1" destOrd="0" presId="urn:microsoft.com/office/officeart/2005/8/layout/pList2"/>
    <dgm:cxn modelId="{8BCA5B92-FCD5-4323-B1AE-63FB75ABBBEF}" type="presParOf" srcId="{0151A6AA-8135-4F2F-BB79-879BC16C99FF}" destId="{95AF9C2D-77C7-4351-A073-7CED1445F282}" srcOrd="2" destOrd="0" presId="urn:microsoft.com/office/officeart/2005/8/layout/pList2"/>
    <dgm:cxn modelId="{50EA8D30-ECB8-4B84-9D7E-AA20D0CB5C48}" type="presParOf" srcId="{829C78ED-3E0F-4C2C-80ED-21D2CB82C8E7}" destId="{B11FF769-3CDE-4D01-B433-C41C6D5D23EB}" srcOrd="3" destOrd="0" presId="urn:microsoft.com/office/officeart/2005/8/layout/pList2"/>
    <dgm:cxn modelId="{8A392A84-13F0-4C2F-B374-DE4FB84BF0A7}" type="presParOf" srcId="{829C78ED-3E0F-4C2C-80ED-21D2CB82C8E7}" destId="{86B5B58E-32AF-41A3-B86D-4F6CEA071BF8}" srcOrd="4" destOrd="0" presId="urn:microsoft.com/office/officeart/2005/8/layout/pList2"/>
    <dgm:cxn modelId="{3DE98D73-DC8C-458F-85CF-D60D03403DAC}" type="presParOf" srcId="{86B5B58E-32AF-41A3-B86D-4F6CEA071BF8}" destId="{F159CD61-3B80-4FB6-9FB3-830B2EF920A8}" srcOrd="0" destOrd="0" presId="urn:microsoft.com/office/officeart/2005/8/layout/pList2"/>
    <dgm:cxn modelId="{4A8AFA4C-E8E2-44F0-8EAB-F425DD962512}" type="presParOf" srcId="{86B5B58E-32AF-41A3-B86D-4F6CEA071BF8}" destId="{97F64141-5F1C-4A9D-BA3A-3476D34B9316}" srcOrd="1" destOrd="0" presId="urn:microsoft.com/office/officeart/2005/8/layout/pList2"/>
    <dgm:cxn modelId="{D70CC607-923C-4BA5-9166-230900475DCF}" type="presParOf" srcId="{86B5B58E-32AF-41A3-B86D-4F6CEA071BF8}" destId="{2910405B-D954-4C96-8574-D9BDDE232A86}" srcOrd="2" destOrd="0" presId="urn:microsoft.com/office/officeart/2005/8/layout/pList2"/>
    <dgm:cxn modelId="{5062EADD-8932-464A-9911-48E7099E5BF7}" type="presParOf" srcId="{829C78ED-3E0F-4C2C-80ED-21D2CB82C8E7}" destId="{17BBB436-2852-4779-86FA-F663DA414D0C}" srcOrd="5" destOrd="0" presId="urn:microsoft.com/office/officeart/2005/8/layout/pList2"/>
    <dgm:cxn modelId="{E024D39F-01EF-452E-84C8-1778A42E4070}" type="presParOf" srcId="{829C78ED-3E0F-4C2C-80ED-21D2CB82C8E7}" destId="{8D04A8B1-116E-4108-99A0-FC27771E595D}" srcOrd="6" destOrd="0" presId="urn:microsoft.com/office/officeart/2005/8/layout/pList2"/>
    <dgm:cxn modelId="{3AD8D740-5B32-4363-882A-307BF6A3B18F}" type="presParOf" srcId="{8D04A8B1-116E-4108-99A0-FC27771E595D}" destId="{38E43756-1CE1-434A-BE82-C92E781BCC92}" srcOrd="0" destOrd="0" presId="urn:microsoft.com/office/officeart/2005/8/layout/pList2"/>
    <dgm:cxn modelId="{8BFF6586-C0CE-4B39-83EA-9BDB9F337216}" type="presParOf" srcId="{8D04A8B1-116E-4108-99A0-FC27771E595D}" destId="{C3F0F493-B502-418D-AD39-E63153B219CA}" srcOrd="1" destOrd="0" presId="urn:microsoft.com/office/officeart/2005/8/layout/pList2"/>
    <dgm:cxn modelId="{BAEF03E6-2691-441C-A87B-9D0AB261C42F}" type="presParOf" srcId="{8D04A8B1-116E-4108-99A0-FC27771E595D}" destId="{6BEF8731-209C-4BDA-B6B1-583D08C46848}"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0D795E-40C9-4BCD-BCAA-BEE43424E667}" type="doc">
      <dgm:prSet loTypeId="urn:microsoft.com/office/officeart/2005/8/layout/equation2" loCatId="process" qsTypeId="urn:microsoft.com/office/officeart/2005/8/quickstyle/simple1" qsCatId="simple" csTypeId="urn:microsoft.com/office/officeart/2005/8/colors/colorful4" csCatId="colorful" phldr="0"/>
      <dgm:spPr/>
    </dgm:pt>
    <dgm:pt modelId="{61B538FE-9EA6-4D5E-9E51-96D5C3D02023}">
      <dgm:prSet phldrT="[Text]" phldr="1"/>
      <dgm:spPr/>
      <dgm:t>
        <a:bodyPr/>
        <a:lstStyle/>
        <a:p>
          <a:endParaRPr lang="en-IN"/>
        </a:p>
      </dgm:t>
    </dgm:pt>
    <dgm:pt modelId="{73CE9FDE-FF26-467C-8545-E30F37F7FC6E}" type="parTrans" cxnId="{D244DA7C-BB12-4CE8-B743-CD91BE1F491A}">
      <dgm:prSet/>
      <dgm:spPr/>
      <dgm:t>
        <a:bodyPr/>
        <a:lstStyle/>
        <a:p>
          <a:endParaRPr lang="en-IN"/>
        </a:p>
      </dgm:t>
    </dgm:pt>
    <dgm:pt modelId="{CA0C776C-6A1B-487C-AF19-01D02C7C1B3D}" type="sibTrans" cxnId="{D244DA7C-BB12-4CE8-B743-CD91BE1F491A}">
      <dgm:prSet/>
      <dgm:spPr/>
      <dgm:t>
        <a:bodyPr/>
        <a:lstStyle/>
        <a:p>
          <a:endParaRPr lang="en-IN"/>
        </a:p>
      </dgm:t>
    </dgm:pt>
    <dgm:pt modelId="{5EEF37BC-D21F-488A-B1D2-9FB368278E2B}">
      <dgm:prSet phldrT="[Text]" phldr="1"/>
      <dgm:spPr/>
      <dgm:t>
        <a:bodyPr/>
        <a:lstStyle/>
        <a:p>
          <a:endParaRPr lang="en-IN"/>
        </a:p>
      </dgm:t>
    </dgm:pt>
    <dgm:pt modelId="{F14CC248-EA04-49B3-931E-47CB80970C8D}" type="parTrans" cxnId="{742062BC-AA82-4FAC-95D4-AA72603F9059}">
      <dgm:prSet/>
      <dgm:spPr/>
      <dgm:t>
        <a:bodyPr/>
        <a:lstStyle/>
        <a:p>
          <a:endParaRPr lang="en-IN"/>
        </a:p>
      </dgm:t>
    </dgm:pt>
    <dgm:pt modelId="{E94AE6C9-66CE-4B58-AA22-471772A0BDA6}" type="sibTrans" cxnId="{742062BC-AA82-4FAC-95D4-AA72603F9059}">
      <dgm:prSet/>
      <dgm:spPr/>
      <dgm:t>
        <a:bodyPr/>
        <a:lstStyle/>
        <a:p>
          <a:endParaRPr lang="en-IN"/>
        </a:p>
      </dgm:t>
    </dgm:pt>
    <dgm:pt modelId="{6B0ADEBD-8382-4833-B23B-743D57BDF44F}">
      <dgm:prSet phldrT="[Text]" phldr="1"/>
      <dgm:spPr/>
      <dgm:t>
        <a:bodyPr/>
        <a:lstStyle/>
        <a:p>
          <a:endParaRPr lang="en-IN"/>
        </a:p>
      </dgm:t>
    </dgm:pt>
    <dgm:pt modelId="{6104B090-A937-44C9-897B-6BC121839686}" type="parTrans" cxnId="{D4524249-0F63-44B2-82C9-DF7D3E5CCAA9}">
      <dgm:prSet/>
      <dgm:spPr/>
      <dgm:t>
        <a:bodyPr/>
        <a:lstStyle/>
        <a:p>
          <a:endParaRPr lang="en-IN"/>
        </a:p>
      </dgm:t>
    </dgm:pt>
    <dgm:pt modelId="{4647DCDD-B4D5-4AA9-9245-3AAB5ADA1C9C}" type="sibTrans" cxnId="{D4524249-0F63-44B2-82C9-DF7D3E5CCAA9}">
      <dgm:prSet/>
      <dgm:spPr/>
      <dgm:t>
        <a:bodyPr/>
        <a:lstStyle/>
        <a:p>
          <a:endParaRPr lang="en-IN"/>
        </a:p>
      </dgm:t>
    </dgm:pt>
    <dgm:pt modelId="{D822FC2B-AE61-47BA-AC5A-597B9A7ED82E}" type="pres">
      <dgm:prSet presAssocID="{9A0D795E-40C9-4BCD-BCAA-BEE43424E667}" presName="Name0" presStyleCnt="0">
        <dgm:presLayoutVars>
          <dgm:dir/>
          <dgm:resizeHandles val="exact"/>
        </dgm:presLayoutVars>
      </dgm:prSet>
      <dgm:spPr/>
    </dgm:pt>
    <dgm:pt modelId="{0963C940-5F54-48FC-AB67-01596691B042}" type="pres">
      <dgm:prSet presAssocID="{9A0D795E-40C9-4BCD-BCAA-BEE43424E667}" presName="vNodes" presStyleCnt="0"/>
      <dgm:spPr/>
    </dgm:pt>
    <dgm:pt modelId="{FE6E0608-2E3F-476E-98F5-0C3EA77B9A58}" type="pres">
      <dgm:prSet presAssocID="{61B538FE-9EA6-4D5E-9E51-96D5C3D02023}" presName="node" presStyleLbl="node1" presStyleIdx="0" presStyleCnt="3">
        <dgm:presLayoutVars>
          <dgm:bulletEnabled val="1"/>
        </dgm:presLayoutVars>
      </dgm:prSet>
      <dgm:spPr/>
    </dgm:pt>
    <dgm:pt modelId="{EE204E6C-7FDF-4951-BAF3-EF7698AAD6B3}" type="pres">
      <dgm:prSet presAssocID="{CA0C776C-6A1B-487C-AF19-01D02C7C1B3D}" presName="spacerT" presStyleCnt="0"/>
      <dgm:spPr/>
    </dgm:pt>
    <dgm:pt modelId="{91A2F8B6-E37D-4B0A-8435-C24B5BBD0DE6}" type="pres">
      <dgm:prSet presAssocID="{CA0C776C-6A1B-487C-AF19-01D02C7C1B3D}" presName="sibTrans" presStyleLbl="sibTrans2D1" presStyleIdx="0" presStyleCnt="2"/>
      <dgm:spPr/>
    </dgm:pt>
    <dgm:pt modelId="{3B9B0E61-04DD-41F7-8195-73A5A6A9A70E}" type="pres">
      <dgm:prSet presAssocID="{CA0C776C-6A1B-487C-AF19-01D02C7C1B3D}" presName="spacerB" presStyleCnt="0"/>
      <dgm:spPr/>
    </dgm:pt>
    <dgm:pt modelId="{A527220D-5E5B-4113-81A2-EAAEBCBEDCFA}" type="pres">
      <dgm:prSet presAssocID="{5EEF37BC-D21F-488A-B1D2-9FB368278E2B}" presName="node" presStyleLbl="node1" presStyleIdx="1" presStyleCnt="3">
        <dgm:presLayoutVars>
          <dgm:bulletEnabled val="1"/>
        </dgm:presLayoutVars>
      </dgm:prSet>
      <dgm:spPr/>
    </dgm:pt>
    <dgm:pt modelId="{C60C7D42-F7AB-4D5A-A5F4-AFEB4CCA19F8}" type="pres">
      <dgm:prSet presAssocID="{9A0D795E-40C9-4BCD-BCAA-BEE43424E667}" presName="sibTransLast" presStyleLbl="sibTrans2D1" presStyleIdx="1" presStyleCnt="2"/>
      <dgm:spPr/>
    </dgm:pt>
    <dgm:pt modelId="{AF2FD961-4B39-4B94-81B4-57278CA858FC}" type="pres">
      <dgm:prSet presAssocID="{9A0D795E-40C9-4BCD-BCAA-BEE43424E667}" presName="connectorText" presStyleLbl="sibTrans2D1" presStyleIdx="1" presStyleCnt="2"/>
      <dgm:spPr/>
    </dgm:pt>
    <dgm:pt modelId="{E7ABC473-5A4A-4C1F-8D38-9E1B1ACA0F7F}" type="pres">
      <dgm:prSet presAssocID="{9A0D795E-40C9-4BCD-BCAA-BEE43424E667}" presName="lastNode" presStyleLbl="node1" presStyleIdx="2" presStyleCnt="3">
        <dgm:presLayoutVars>
          <dgm:bulletEnabled val="1"/>
        </dgm:presLayoutVars>
      </dgm:prSet>
      <dgm:spPr/>
    </dgm:pt>
  </dgm:ptLst>
  <dgm:cxnLst>
    <dgm:cxn modelId="{4E15460E-1403-4CEC-BF77-C45174813C4D}" type="presOf" srcId="{CA0C776C-6A1B-487C-AF19-01D02C7C1B3D}" destId="{91A2F8B6-E37D-4B0A-8435-C24B5BBD0DE6}" srcOrd="0" destOrd="0" presId="urn:microsoft.com/office/officeart/2005/8/layout/equation2"/>
    <dgm:cxn modelId="{947C593B-EF89-4DDB-94AB-D258DC73D842}" type="presOf" srcId="{9A0D795E-40C9-4BCD-BCAA-BEE43424E667}" destId="{D822FC2B-AE61-47BA-AC5A-597B9A7ED82E}" srcOrd="0" destOrd="0" presId="urn:microsoft.com/office/officeart/2005/8/layout/equation2"/>
    <dgm:cxn modelId="{8AC1BA3E-566C-4B2C-8D18-0F378AE25DA7}" type="presOf" srcId="{6B0ADEBD-8382-4833-B23B-743D57BDF44F}" destId="{E7ABC473-5A4A-4C1F-8D38-9E1B1ACA0F7F}" srcOrd="0" destOrd="0" presId="urn:microsoft.com/office/officeart/2005/8/layout/equation2"/>
    <dgm:cxn modelId="{9FF08262-C72B-40D4-9C20-137295EC507A}" type="presOf" srcId="{E94AE6C9-66CE-4B58-AA22-471772A0BDA6}" destId="{C60C7D42-F7AB-4D5A-A5F4-AFEB4CCA19F8}" srcOrd="0" destOrd="0" presId="urn:microsoft.com/office/officeart/2005/8/layout/equation2"/>
    <dgm:cxn modelId="{D4524249-0F63-44B2-82C9-DF7D3E5CCAA9}" srcId="{9A0D795E-40C9-4BCD-BCAA-BEE43424E667}" destId="{6B0ADEBD-8382-4833-B23B-743D57BDF44F}" srcOrd="2" destOrd="0" parTransId="{6104B090-A937-44C9-897B-6BC121839686}" sibTransId="{4647DCDD-B4D5-4AA9-9245-3AAB5ADA1C9C}"/>
    <dgm:cxn modelId="{D244DA7C-BB12-4CE8-B743-CD91BE1F491A}" srcId="{9A0D795E-40C9-4BCD-BCAA-BEE43424E667}" destId="{61B538FE-9EA6-4D5E-9E51-96D5C3D02023}" srcOrd="0" destOrd="0" parTransId="{73CE9FDE-FF26-467C-8545-E30F37F7FC6E}" sibTransId="{CA0C776C-6A1B-487C-AF19-01D02C7C1B3D}"/>
    <dgm:cxn modelId="{742062BC-AA82-4FAC-95D4-AA72603F9059}" srcId="{9A0D795E-40C9-4BCD-BCAA-BEE43424E667}" destId="{5EEF37BC-D21F-488A-B1D2-9FB368278E2B}" srcOrd="1" destOrd="0" parTransId="{F14CC248-EA04-49B3-931E-47CB80970C8D}" sibTransId="{E94AE6C9-66CE-4B58-AA22-471772A0BDA6}"/>
    <dgm:cxn modelId="{E6F78CE8-DE97-4E60-9ACE-45D4992FCF28}" type="presOf" srcId="{E94AE6C9-66CE-4B58-AA22-471772A0BDA6}" destId="{AF2FD961-4B39-4B94-81B4-57278CA858FC}" srcOrd="1" destOrd="0" presId="urn:microsoft.com/office/officeart/2005/8/layout/equation2"/>
    <dgm:cxn modelId="{5C4D3DF2-8453-4202-AB63-E6B71752F569}" type="presOf" srcId="{61B538FE-9EA6-4D5E-9E51-96D5C3D02023}" destId="{FE6E0608-2E3F-476E-98F5-0C3EA77B9A58}" srcOrd="0" destOrd="0" presId="urn:microsoft.com/office/officeart/2005/8/layout/equation2"/>
    <dgm:cxn modelId="{6F166CF9-F55D-4011-8E97-96554316BBD7}" type="presOf" srcId="{5EEF37BC-D21F-488A-B1D2-9FB368278E2B}" destId="{A527220D-5E5B-4113-81A2-EAAEBCBEDCFA}" srcOrd="0" destOrd="0" presId="urn:microsoft.com/office/officeart/2005/8/layout/equation2"/>
    <dgm:cxn modelId="{9A402C2C-991B-496A-8DD1-39FE50626936}" type="presParOf" srcId="{D822FC2B-AE61-47BA-AC5A-597B9A7ED82E}" destId="{0963C940-5F54-48FC-AB67-01596691B042}" srcOrd="0" destOrd="0" presId="urn:microsoft.com/office/officeart/2005/8/layout/equation2"/>
    <dgm:cxn modelId="{379D5ACC-49E9-4968-B35C-4A77A505CA4C}" type="presParOf" srcId="{0963C940-5F54-48FC-AB67-01596691B042}" destId="{FE6E0608-2E3F-476E-98F5-0C3EA77B9A58}" srcOrd="0" destOrd="0" presId="urn:microsoft.com/office/officeart/2005/8/layout/equation2"/>
    <dgm:cxn modelId="{28789D9B-3C7B-4C0D-A95C-5C57D0E20D3B}" type="presParOf" srcId="{0963C940-5F54-48FC-AB67-01596691B042}" destId="{EE204E6C-7FDF-4951-BAF3-EF7698AAD6B3}" srcOrd="1" destOrd="0" presId="urn:microsoft.com/office/officeart/2005/8/layout/equation2"/>
    <dgm:cxn modelId="{382CEDD8-73B9-4E01-AC2B-1D2B1C2B9870}" type="presParOf" srcId="{0963C940-5F54-48FC-AB67-01596691B042}" destId="{91A2F8B6-E37D-4B0A-8435-C24B5BBD0DE6}" srcOrd="2" destOrd="0" presId="urn:microsoft.com/office/officeart/2005/8/layout/equation2"/>
    <dgm:cxn modelId="{99C9EDD9-A084-4F2F-ACD8-80CD92CBEFCD}" type="presParOf" srcId="{0963C940-5F54-48FC-AB67-01596691B042}" destId="{3B9B0E61-04DD-41F7-8195-73A5A6A9A70E}" srcOrd="3" destOrd="0" presId="urn:microsoft.com/office/officeart/2005/8/layout/equation2"/>
    <dgm:cxn modelId="{9343844D-26CD-40C4-A477-529A9C582DCD}" type="presParOf" srcId="{0963C940-5F54-48FC-AB67-01596691B042}" destId="{A527220D-5E5B-4113-81A2-EAAEBCBEDCFA}" srcOrd="4" destOrd="0" presId="urn:microsoft.com/office/officeart/2005/8/layout/equation2"/>
    <dgm:cxn modelId="{7F588D7B-BC92-42F6-8087-46FE9B601C27}" type="presParOf" srcId="{D822FC2B-AE61-47BA-AC5A-597B9A7ED82E}" destId="{C60C7D42-F7AB-4D5A-A5F4-AFEB4CCA19F8}" srcOrd="1" destOrd="0" presId="urn:microsoft.com/office/officeart/2005/8/layout/equation2"/>
    <dgm:cxn modelId="{ACBBB99E-2290-47DC-AC48-B913F1772D38}" type="presParOf" srcId="{C60C7D42-F7AB-4D5A-A5F4-AFEB4CCA19F8}" destId="{AF2FD961-4B39-4B94-81B4-57278CA858FC}" srcOrd="0" destOrd="0" presId="urn:microsoft.com/office/officeart/2005/8/layout/equation2"/>
    <dgm:cxn modelId="{B2DECAA8-6284-4403-B2FA-05A9A8028371}" type="presParOf" srcId="{D822FC2B-AE61-47BA-AC5A-597B9A7ED82E}" destId="{E7ABC473-5A4A-4C1F-8D38-9E1B1ACA0F7F}"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3F8C10-8F8F-4D47-B131-474CC6573130}" type="doc">
      <dgm:prSet loTypeId="urn:microsoft.com/office/officeart/2005/8/layout/radial4" loCatId="relationship" qsTypeId="urn:microsoft.com/office/officeart/2005/8/quickstyle/simple1" qsCatId="simple" csTypeId="urn:microsoft.com/office/officeart/2005/8/colors/colorful3" csCatId="colorful" phldr="1"/>
      <dgm:spPr/>
      <dgm:t>
        <a:bodyPr/>
        <a:lstStyle/>
        <a:p>
          <a:endParaRPr lang="en-IN"/>
        </a:p>
      </dgm:t>
    </dgm:pt>
    <dgm:pt modelId="{0274ADE7-3F20-4FC6-89AD-33D6EC600821}">
      <dgm:prSet phldrT="[Text]" phldr="1"/>
      <dgm:spPr/>
      <dgm:t>
        <a:bodyPr/>
        <a:lstStyle/>
        <a:p>
          <a:endParaRPr lang="en-IN"/>
        </a:p>
      </dgm:t>
    </dgm:pt>
    <dgm:pt modelId="{FE010E1C-0BD2-4434-BDE8-B9004AFA1FF7}" type="parTrans" cxnId="{99E6C2AD-675F-420A-A81D-E21F43CFD260}">
      <dgm:prSet/>
      <dgm:spPr/>
      <dgm:t>
        <a:bodyPr/>
        <a:lstStyle/>
        <a:p>
          <a:endParaRPr lang="en-IN"/>
        </a:p>
      </dgm:t>
    </dgm:pt>
    <dgm:pt modelId="{05601700-E92D-4889-9BFA-97E6781855F3}" type="sibTrans" cxnId="{99E6C2AD-675F-420A-A81D-E21F43CFD260}">
      <dgm:prSet/>
      <dgm:spPr/>
      <dgm:t>
        <a:bodyPr/>
        <a:lstStyle/>
        <a:p>
          <a:endParaRPr lang="en-IN"/>
        </a:p>
      </dgm:t>
    </dgm:pt>
    <dgm:pt modelId="{14706B75-D854-44E0-88FF-3EB052679016}">
      <dgm:prSet phldrT="[Text]"/>
      <dgm:spPr/>
      <dgm:t>
        <a:bodyPr/>
        <a:lstStyle/>
        <a:p>
          <a:r>
            <a:rPr lang="en-IN" dirty="0"/>
            <a:t>Provide user Friendly Interface</a:t>
          </a:r>
        </a:p>
      </dgm:t>
    </dgm:pt>
    <dgm:pt modelId="{1AB7F9D7-DFAB-472A-AC09-18790A346F98}" type="parTrans" cxnId="{608654FB-C785-4707-A4D9-64E32A78EE99}">
      <dgm:prSet/>
      <dgm:spPr/>
      <dgm:t>
        <a:bodyPr/>
        <a:lstStyle/>
        <a:p>
          <a:endParaRPr lang="en-IN"/>
        </a:p>
      </dgm:t>
    </dgm:pt>
    <dgm:pt modelId="{C5AECDEC-0AE5-4756-A4A0-72645C2C50B3}" type="sibTrans" cxnId="{608654FB-C785-4707-A4D9-64E32A78EE99}">
      <dgm:prSet/>
      <dgm:spPr/>
      <dgm:t>
        <a:bodyPr/>
        <a:lstStyle/>
        <a:p>
          <a:endParaRPr lang="en-IN"/>
        </a:p>
      </dgm:t>
    </dgm:pt>
    <dgm:pt modelId="{E775A617-83AA-449F-B247-57D1E88E959F}">
      <dgm:prSet phldrT="[Text]"/>
      <dgm:spPr/>
      <dgm:t>
        <a:bodyPr/>
        <a:lstStyle/>
        <a:p>
          <a:r>
            <a:rPr lang="en-IN" dirty="0"/>
            <a:t>Provide a checklist of documents required</a:t>
          </a:r>
        </a:p>
      </dgm:t>
    </dgm:pt>
    <dgm:pt modelId="{11AC6C90-0117-47BE-A922-99779CD4B466}" type="parTrans" cxnId="{05B6FE0A-5718-4FF2-AE3A-323144BE9C1E}">
      <dgm:prSet/>
      <dgm:spPr/>
      <dgm:t>
        <a:bodyPr/>
        <a:lstStyle/>
        <a:p>
          <a:endParaRPr lang="en-IN"/>
        </a:p>
      </dgm:t>
    </dgm:pt>
    <dgm:pt modelId="{1AC4D61E-3B8E-4650-802F-BE2FCB5F2AF0}" type="sibTrans" cxnId="{05B6FE0A-5718-4FF2-AE3A-323144BE9C1E}">
      <dgm:prSet/>
      <dgm:spPr/>
      <dgm:t>
        <a:bodyPr/>
        <a:lstStyle/>
        <a:p>
          <a:endParaRPr lang="en-IN"/>
        </a:p>
      </dgm:t>
    </dgm:pt>
    <dgm:pt modelId="{3A76DCBE-6077-4392-AD96-843C34AEAB85}">
      <dgm:prSet phldrT="[Text]"/>
      <dgm:spPr/>
      <dgm:t>
        <a:bodyPr/>
        <a:lstStyle/>
        <a:p>
          <a:r>
            <a:rPr lang="en-IN"/>
            <a:t>Step by step process with images</a:t>
          </a:r>
        </a:p>
      </dgm:t>
    </dgm:pt>
    <dgm:pt modelId="{2FBFA2AB-66BF-4678-87E0-E17B08615C2A}" type="parTrans" cxnId="{A89D19D4-70CE-49E7-8B28-C6DE67D9C63B}">
      <dgm:prSet/>
      <dgm:spPr/>
      <dgm:t>
        <a:bodyPr/>
        <a:lstStyle/>
        <a:p>
          <a:endParaRPr lang="en-IN"/>
        </a:p>
      </dgm:t>
    </dgm:pt>
    <dgm:pt modelId="{DFF416C5-AAB7-49D1-A219-F3ED61C4DEF4}" type="sibTrans" cxnId="{A89D19D4-70CE-49E7-8B28-C6DE67D9C63B}">
      <dgm:prSet/>
      <dgm:spPr/>
      <dgm:t>
        <a:bodyPr/>
        <a:lstStyle/>
        <a:p>
          <a:endParaRPr lang="en-IN"/>
        </a:p>
      </dgm:t>
    </dgm:pt>
    <dgm:pt modelId="{4AEBD7A5-BB91-4298-9A91-41C2DAA70C31}" type="pres">
      <dgm:prSet presAssocID="{253F8C10-8F8F-4D47-B131-474CC6573130}" presName="cycle" presStyleCnt="0">
        <dgm:presLayoutVars>
          <dgm:chMax val="1"/>
          <dgm:dir/>
          <dgm:animLvl val="ctr"/>
          <dgm:resizeHandles val="exact"/>
        </dgm:presLayoutVars>
      </dgm:prSet>
      <dgm:spPr/>
    </dgm:pt>
    <dgm:pt modelId="{4BBE7E7C-AB37-4EA1-92C0-D3FB9F06C32E}" type="pres">
      <dgm:prSet presAssocID="{0274ADE7-3F20-4FC6-89AD-33D6EC600821}" presName="centerShape" presStyleLbl="node0" presStyleIdx="0" presStyleCnt="1"/>
      <dgm:spPr/>
    </dgm:pt>
    <dgm:pt modelId="{826FD8E2-9FE2-49D1-A492-E9A59714DE7A}" type="pres">
      <dgm:prSet presAssocID="{1AB7F9D7-DFAB-472A-AC09-18790A346F98}" presName="parTrans" presStyleLbl="bgSibTrans2D1" presStyleIdx="0" presStyleCnt="3"/>
      <dgm:spPr/>
    </dgm:pt>
    <dgm:pt modelId="{554EC2DC-487C-4B39-AE27-4F0143603407}" type="pres">
      <dgm:prSet presAssocID="{14706B75-D854-44E0-88FF-3EB052679016}" presName="node" presStyleLbl="node1" presStyleIdx="0" presStyleCnt="3">
        <dgm:presLayoutVars>
          <dgm:bulletEnabled val="1"/>
        </dgm:presLayoutVars>
      </dgm:prSet>
      <dgm:spPr/>
    </dgm:pt>
    <dgm:pt modelId="{E5275F00-6D1F-4FDE-BAE8-F672ACB31A3B}" type="pres">
      <dgm:prSet presAssocID="{11AC6C90-0117-47BE-A922-99779CD4B466}" presName="parTrans" presStyleLbl="bgSibTrans2D1" presStyleIdx="1" presStyleCnt="3"/>
      <dgm:spPr/>
    </dgm:pt>
    <dgm:pt modelId="{E6DDAEA8-EC11-4283-9F1F-81F6AF5F91A8}" type="pres">
      <dgm:prSet presAssocID="{E775A617-83AA-449F-B247-57D1E88E959F}" presName="node" presStyleLbl="node1" presStyleIdx="1" presStyleCnt="3">
        <dgm:presLayoutVars>
          <dgm:bulletEnabled val="1"/>
        </dgm:presLayoutVars>
      </dgm:prSet>
      <dgm:spPr/>
    </dgm:pt>
    <dgm:pt modelId="{0AAC6FA3-54B4-42F0-8896-28D865B97690}" type="pres">
      <dgm:prSet presAssocID="{2FBFA2AB-66BF-4678-87E0-E17B08615C2A}" presName="parTrans" presStyleLbl="bgSibTrans2D1" presStyleIdx="2" presStyleCnt="3"/>
      <dgm:spPr/>
    </dgm:pt>
    <dgm:pt modelId="{50E24714-BC7C-4CBE-BFDD-52A20761CCFB}" type="pres">
      <dgm:prSet presAssocID="{3A76DCBE-6077-4392-AD96-843C34AEAB85}" presName="node" presStyleLbl="node1" presStyleIdx="2" presStyleCnt="3">
        <dgm:presLayoutVars>
          <dgm:bulletEnabled val="1"/>
        </dgm:presLayoutVars>
      </dgm:prSet>
      <dgm:spPr/>
    </dgm:pt>
  </dgm:ptLst>
  <dgm:cxnLst>
    <dgm:cxn modelId="{FE763C08-670F-42FA-A596-519049B536F9}" type="presOf" srcId="{3A76DCBE-6077-4392-AD96-843C34AEAB85}" destId="{50E24714-BC7C-4CBE-BFDD-52A20761CCFB}" srcOrd="0" destOrd="0" presId="urn:microsoft.com/office/officeart/2005/8/layout/radial4"/>
    <dgm:cxn modelId="{05B6FE0A-5718-4FF2-AE3A-323144BE9C1E}" srcId="{0274ADE7-3F20-4FC6-89AD-33D6EC600821}" destId="{E775A617-83AA-449F-B247-57D1E88E959F}" srcOrd="1" destOrd="0" parTransId="{11AC6C90-0117-47BE-A922-99779CD4B466}" sibTransId="{1AC4D61E-3B8E-4650-802F-BE2FCB5F2AF0}"/>
    <dgm:cxn modelId="{752B862B-EB54-490E-B082-E680F9DE29A3}" type="presOf" srcId="{253F8C10-8F8F-4D47-B131-474CC6573130}" destId="{4AEBD7A5-BB91-4298-9A91-41C2DAA70C31}" srcOrd="0" destOrd="0" presId="urn:microsoft.com/office/officeart/2005/8/layout/radial4"/>
    <dgm:cxn modelId="{8D858243-871F-49EA-846E-12B98A8489DD}" type="presOf" srcId="{11AC6C90-0117-47BE-A922-99779CD4B466}" destId="{E5275F00-6D1F-4FDE-BAE8-F672ACB31A3B}" srcOrd="0" destOrd="0" presId="urn:microsoft.com/office/officeart/2005/8/layout/radial4"/>
    <dgm:cxn modelId="{C442A864-0D25-4844-8A0E-0FC510090DB8}" type="presOf" srcId="{0274ADE7-3F20-4FC6-89AD-33D6EC600821}" destId="{4BBE7E7C-AB37-4EA1-92C0-D3FB9F06C32E}" srcOrd="0" destOrd="0" presId="urn:microsoft.com/office/officeart/2005/8/layout/radial4"/>
    <dgm:cxn modelId="{E53B6F92-E26E-41B1-8EC7-22339851F901}" type="presOf" srcId="{E775A617-83AA-449F-B247-57D1E88E959F}" destId="{E6DDAEA8-EC11-4283-9F1F-81F6AF5F91A8}" srcOrd="0" destOrd="0" presId="urn:microsoft.com/office/officeart/2005/8/layout/radial4"/>
    <dgm:cxn modelId="{99E6C2AD-675F-420A-A81D-E21F43CFD260}" srcId="{253F8C10-8F8F-4D47-B131-474CC6573130}" destId="{0274ADE7-3F20-4FC6-89AD-33D6EC600821}" srcOrd="0" destOrd="0" parTransId="{FE010E1C-0BD2-4434-BDE8-B9004AFA1FF7}" sibTransId="{05601700-E92D-4889-9BFA-97E6781855F3}"/>
    <dgm:cxn modelId="{80E8AFC1-1FE3-4DE8-97A7-34177122183D}" type="presOf" srcId="{14706B75-D854-44E0-88FF-3EB052679016}" destId="{554EC2DC-487C-4B39-AE27-4F0143603407}" srcOrd="0" destOrd="0" presId="urn:microsoft.com/office/officeart/2005/8/layout/radial4"/>
    <dgm:cxn modelId="{B0024CCB-6C16-439B-8BA5-34BE9B924C11}" type="presOf" srcId="{2FBFA2AB-66BF-4678-87E0-E17B08615C2A}" destId="{0AAC6FA3-54B4-42F0-8896-28D865B97690}" srcOrd="0" destOrd="0" presId="urn:microsoft.com/office/officeart/2005/8/layout/radial4"/>
    <dgm:cxn modelId="{A89D19D4-70CE-49E7-8B28-C6DE67D9C63B}" srcId="{0274ADE7-3F20-4FC6-89AD-33D6EC600821}" destId="{3A76DCBE-6077-4392-AD96-843C34AEAB85}" srcOrd="2" destOrd="0" parTransId="{2FBFA2AB-66BF-4678-87E0-E17B08615C2A}" sibTransId="{DFF416C5-AAB7-49D1-A219-F3ED61C4DEF4}"/>
    <dgm:cxn modelId="{267066E1-6C6D-4741-AFE2-DA5FF5EF8B52}" type="presOf" srcId="{1AB7F9D7-DFAB-472A-AC09-18790A346F98}" destId="{826FD8E2-9FE2-49D1-A492-E9A59714DE7A}" srcOrd="0" destOrd="0" presId="urn:microsoft.com/office/officeart/2005/8/layout/radial4"/>
    <dgm:cxn modelId="{608654FB-C785-4707-A4D9-64E32A78EE99}" srcId="{0274ADE7-3F20-4FC6-89AD-33D6EC600821}" destId="{14706B75-D854-44E0-88FF-3EB052679016}" srcOrd="0" destOrd="0" parTransId="{1AB7F9D7-DFAB-472A-AC09-18790A346F98}" sibTransId="{C5AECDEC-0AE5-4756-A4A0-72645C2C50B3}"/>
    <dgm:cxn modelId="{EEAB7D95-2559-4CAA-B124-1E97F675974B}" type="presParOf" srcId="{4AEBD7A5-BB91-4298-9A91-41C2DAA70C31}" destId="{4BBE7E7C-AB37-4EA1-92C0-D3FB9F06C32E}" srcOrd="0" destOrd="0" presId="urn:microsoft.com/office/officeart/2005/8/layout/radial4"/>
    <dgm:cxn modelId="{05EC853D-B11D-4EAD-BC3E-C219AA50B94C}" type="presParOf" srcId="{4AEBD7A5-BB91-4298-9A91-41C2DAA70C31}" destId="{826FD8E2-9FE2-49D1-A492-E9A59714DE7A}" srcOrd="1" destOrd="0" presId="urn:microsoft.com/office/officeart/2005/8/layout/radial4"/>
    <dgm:cxn modelId="{002196A4-EBD5-4A04-BF9C-CC7ED8569CF1}" type="presParOf" srcId="{4AEBD7A5-BB91-4298-9A91-41C2DAA70C31}" destId="{554EC2DC-487C-4B39-AE27-4F0143603407}" srcOrd="2" destOrd="0" presId="urn:microsoft.com/office/officeart/2005/8/layout/radial4"/>
    <dgm:cxn modelId="{A0625383-669B-43E7-8116-730D612E9051}" type="presParOf" srcId="{4AEBD7A5-BB91-4298-9A91-41C2DAA70C31}" destId="{E5275F00-6D1F-4FDE-BAE8-F672ACB31A3B}" srcOrd="3" destOrd="0" presId="urn:microsoft.com/office/officeart/2005/8/layout/radial4"/>
    <dgm:cxn modelId="{DC73B035-5234-4768-A5BA-0BBDF9AB1635}" type="presParOf" srcId="{4AEBD7A5-BB91-4298-9A91-41C2DAA70C31}" destId="{E6DDAEA8-EC11-4283-9F1F-81F6AF5F91A8}" srcOrd="4" destOrd="0" presId="urn:microsoft.com/office/officeart/2005/8/layout/radial4"/>
    <dgm:cxn modelId="{9E41187B-387F-4EDC-B244-1B5AACF50DE3}" type="presParOf" srcId="{4AEBD7A5-BB91-4298-9A91-41C2DAA70C31}" destId="{0AAC6FA3-54B4-42F0-8896-28D865B97690}" srcOrd="5" destOrd="0" presId="urn:microsoft.com/office/officeart/2005/8/layout/radial4"/>
    <dgm:cxn modelId="{466A7DEA-8898-4A47-A339-67F957973414}" type="presParOf" srcId="{4AEBD7A5-BB91-4298-9A91-41C2DAA70C31}" destId="{50E24714-BC7C-4CBE-BFDD-52A20761CCFB}" srcOrd="6" destOrd="0" presId="urn:microsoft.com/office/officeart/2005/8/layout/radial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743D1-022D-4498-BE36-22504821E52F}">
      <dsp:nvSpPr>
        <dsp:cNvPr id="0" name=""/>
        <dsp:cNvSpPr/>
      </dsp:nvSpPr>
      <dsp:spPr>
        <a:xfrm>
          <a:off x="-5087618" y="-779399"/>
          <a:ext cx="6058800" cy="6058800"/>
        </a:xfrm>
        <a:prstGeom prst="blockArc">
          <a:avLst>
            <a:gd name="adj1" fmla="val 18900000"/>
            <a:gd name="adj2" fmla="val 2700000"/>
            <a:gd name="adj3" fmla="val 357"/>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B3C9F9-2EAF-442F-A6AF-423192B070AB}">
      <dsp:nvSpPr>
        <dsp:cNvPr id="0" name=""/>
        <dsp:cNvSpPr/>
      </dsp:nvSpPr>
      <dsp:spPr>
        <a:xfrm>
          <a:off x="624627" y="450000"/>
          <a:ext cx="6128271" cy="900000"/>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375" tIns="91440" rIns="91440" bIns="91440" numCol="1" spcCol="1270" anchor="ctr" anchorCtr="0">
          <a:noAutofit/>
        </a:bodyPr>
        <a:lstStyle/>
        <a:p>
          <a:pPr marL="0" lvl="0" indent="0" algn="l" defTabSz="1600200">
            <a:lnSpc>
              <a:spcPct val="90000"/>
            </a:lnSpc>
            <a:spcBef>
              <a:spcPct val="0"/>
            </a:spcBef>
            <a:spcAft>
              <a:spcPct val="35000"/>
            </a:spcAft>
            <a:buNone/>
          </a:pPr>
          <a:endParaRPr lang="en-IN" sz="3600" i="0" kern="1200" dirty="0"/>
        </a:p>
      </dsp:txBody>
      <dsp:txXfrm>
        <a:off x="624627" y="450000"/>
        <a:ext cx="6128271" cy="900000"/>
      </dsp:txXfrm>
    </dsp:sp>
    <dsp:sp modelId="{FE67918B-E558-4F0F-9137-D9FC80AE3F95}">
      <dsp:nvSpPr>
        <dsp:cNvPr id="0" name=""/>
        <dsp:cNvSpPr/>
      </dsp:nvSpPr>
      <dsp:spPr>
        <a:xfrm>
          <a:off x="55062" y="341021"/>
          <a:ext cx="1125000" cy="1125000"/>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32AE14-9079-47B2-A29B-84E42C0F1894}">
      <dsp:nvSpPr>
        <dsp:cNvPr id="0" name=""/>
        <dsp:cNvSpPr/>
      </dsp:nvSpPr>
      <dsp:spPr>
        <a:xfrm>
          <a:off x="951777" y="1800000"/>
          <a:ext cx="5801121" cy="900000"/>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375" tIns="91440" rIns="91440" bIns="91440" numCol="1" spcCol="1270" anchor="ctr" anchorCtr="0">
          <a:noAutofit/>
        </a:bodyPr>
        <a:lstStyle/>
        <a:p>
          <a:pPr marL="0" lvl="0" indent="0" algn="l" defTabSz="1600200">
            <a:lnSpc>
              <a:spcPct val="90000"/>
            </a:lnSpc>
            <a:spcBef>
              <a:spcPct val="0"/>
            </a:spcBef>
            <a:spcAft>
              <a:spcPct val="35000"/>
            </a:spcAft>
            <a:buNone/>
          </a:pPr>
          <a:endParaRPr lang="en-IN" sz="3600" i="0" kern="1200" dirty="0"/>
        </a:p>
      </dsp:txBody>
      <dsp:txXfrm>
        <a:off x="951777" y="1800000"/>
        <a:ext cx="5801121" cy="900000"/>
      </dsp:txXfrm>
    </dsp:sp>
    <dsp:sp modelId="{8BDAFFF2-FFAA-4B37-A4CD-3F62838C463C}">
      <dsp:nvSpPr>
        <dsp:cNvPr id="0" name=""/>
        <dsp:cNvSpPr/>
      </dsp:nvSpPr>
      <dsp:spPr>
        <a:xfrm>
          <a:off x="389277" y="1687500"/>
          <a:ext cx="1125000" cy="1125000"/>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90DC9B-D404-45DF-B904-E883269D4E1F}">
      <dsp:nvSpPr>
        <dsp:cNvPr id="0" name=""/>
        <dsp:cNvSpPr/>
      </dsp:nvSpPr>
      <dsp:spPr>
        <a:xfrm>
          <a:off x="624627" y="3150000"/>
          <a:ext cx="6128271" cy="900000"/>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375" tIns="91440" rIns="91440" bIns="91440" numCol="1" spcCol="1270" anchor="ctr" anchorCtr="0">
          <a:noAutofit/>
        </a:bodyPr>
        <a:lstStyle/>
        <a:p>
          <a:pPr marL="0" lvl="0" indent="0" algn="l" defTabSz="1600200">
            <a:lnSpc>
              <a:spcPct val="90000"/>
            </a:lnSpc>
            <a:spcBef>
              <a:spcPct val="0"/>
            </a:spcBef>
            <a:spcAft>
              <a:spcPct val="35000"/>
            </a:spcAft>
            <a:buNone/>
          </a:pPr>
          <a:endParaRPr lang="en-IN" sz="3600" i="0" kern="1200" dirty="0"/>
        </a:p>
      </dsp:txBody>
      <dsp:txXfrm>
        <a:off x="624627" y="3150000"/>
        <a:ext cx="6128271" cy="900000"/>
      </dsp:txXfrm>
    </dsp:sp>
    <dsp:sp modelId="{450DC087-5DBE-4E24-ADCA-B0438BAAB9B3}">
      <dsp:nvSpPr>
        <dsp:cNvPr id="0" name=""/>
        <dsp:cNvSpPr/>
      </dsp:nvSpPr>
      <dsp:spPr>
        <a:xfrm>
          <a:off x="62127" y="3037500"/>
          <a:ext cx="1125000" cy="1125000"/>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0B4F7-9387-45AA-AD24-5D846B8EA403}">
      <dsp:nvSpPr>
        <dsp:cNvPr id="0" name=""/>
        <dsp:cNvSpPr/>
      </dsp:nvSpPr>
      <dsp:spPr>
        <a:xfrm>
          <a:off x="2532275" y="1287581"/>
          <a:ext cx="550693" cy="91440"/>
        </a:xfrm>
        <a:custGeom>
          <a:avLst/>
          <a:gdLst/>
          <a:ahLst/>
          <a:cxnLst/>
          <a:rect l="0" t="0" r="0" b="0"/>
          <a:pathLst>
            <a:path>
              <a:moveTo>
                <a:pt x="0" y="45720"/>
              </a:moveTo>
              <a:lnTo>
                <a:pt x="550693"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93089" y="1330395"/>
        <a:ext cx="29064" cy="5812"/>
      </dsp:txXfrm>
    </dsp:sp>
    <dsp:sp modelId="{38715606-2BCA-43D5-ACF2-55D81614F31F}">
      <dsp:nvSpPr>
        <dsp:cNvPr id="0" name=""/>
        <dsp:cNvSpPr/>
      </dsp:nvSpPr>
      <dsp:spPr>
        <a:xfrm>
          <a:off x="6713" y="575093"/>
          <a:ext cx="2527361" cy="151641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Surveys</a:t>
          </a:r>
        </a:p>
      </dsp:txBody>
      <dsp:txXfrm>
        <a:off x="6713" y="575093"/>
        <a:ext cx="2527361" cy="1516416"/>
      </dsp:txXfrm>
    </dsp:sp>
    <dsp:sp modelId="{E7F87D65-763A-4FC5-9295-58EC76B54A56}">
      <dsp:nvSpPr>
        <dsp:cNvPr id="0" name=""/>
        <dsp:cNvSpPr/>
      </dsp:nvSpPr>
      <dsp:spPr>
        <a:xfrm>
          <a:off x="5640930" y="1287581"/>
          <a:ext cx="550693" cy="91440"/>
        </a:xfrm>
        <a:custGeom>
          <a:avLst/>
          <a:gdLst/>
          <a:ahLst/>
          <a:cxnLst/>
          <a:rect l="0" t="0" r="0" b="0"/>
          <a:pathLst>
            <a:path>
              <a:moveTo>
                <a:pt x="0" y="45720"/>
              </a:moveTo>
              <a:lnTo>
                <a:pt x="550693" y="45720"/>
              </a:lnTo>
            </a:path>
          </a:pathLst>
        </a:custGeom>
        <a:noFill/>
        <a:ln w="9525" cap="flat" cmpd="sng" algn="ctr">
          <a:solidFill>
            <a:schemeClr val="accent4">
              <a:hueOff val="-1488257"/>
              <a:satOff val="8966"/>
              <a:lumOff val="71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901744" y="1330395"/>
        <a:ext cx="29064" cy="5812"/>
      </dsp:txXfrm>
    </dsp:sp>
    <dsp:sp modelId="{591E4CCE-4823-4B3B-A4EF-C1BE49DFD89D}">
      <dsp:nvSpPr>
        <dsp:cNvPr id="0" name=""/>
        <dsp:cNvSpPr/>
      </dsp:nvSpPr>
      <dsp:spPr>
        <a:xfrm>
          <a:off x="3115368" y="575093"/>
          <a:ext cx="2527361" cy="1516416"/>
        </a:xfrm>
        <a:prstGeom prst="rect">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Analysis of collected data</a:t>
          </a:r>
        </a:p>
      </dsp:txBody>
      <dsp:txXfrm>
        <a:off x="3115368" y="575093"/>
        <a:ext cx="2527361" cy="1516416"/>
      </dsp:txXfrm>
    </dsp:sp>
    <dsp:sp modelId="{41086995-CD28-456B-801B-77EA2124C336}">
      <dsp:nvSpPr>
        <dsp:cNvPr id="0" name=""/>
        <dsp:cNvSpPr/>
      </dsp:nvSpPr>
      <dsp:spPr>
        <a:xfrm>
          <a:off x="1270394" y="2089710"/>
          <a:ext cx="6217309" cy="550693"/>
        </a:xfrm>
        <a:custGeom>
          <a:avLst/>
          <a:gdLst/>
          <a:ahLst/>
          <a:cxnLst/>
          <a:rect l="0" t="0" r="0" b="0"/>
          <a:pathLst>
            <a:path>
              <a:moveTo>
                <a:pt x="6217309" y="0"/>
              </a:moveTo>
              <a:lnTo>
                <a:pt x="6217309" y="292446"/>
              </a:lnTo>
              <a:lnTo>
                <a:pt x="0" y="292446"/>
              </a:lnTo>
              <a:lnTo>
                <a:pt x="0" y="550693"/>
              </a:lnTo>
            </a:path>
          </a:pathLst>
        </a:custGeom>
        <a:noFill/>
        <a:ln w="9525" cap="flat" cmpd="sng" algn="ctr">
          <a:solidFill>
            <a:schemeClr val="accent4">
              <a:hueOff val="-2976513"/>
              <a:satOff val="17933"/>
              <a:lumOff val="143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222938" y="2362150"/>
        <a:ext cx="312221" cy="5812"/>
      </dsp:txXfrm>
    </dsp:sp>
    <dsp:sp modelId="{59BBFCA8-19A0-4A03-B5DB-F2E0B61894C6}">
      <dsp:nvSpPr>
        <dsp:cNvPr id="0" name=""/>
        <dsp:cNvSpPr/>
      </dsp:nvSpPr>
      <dsp:spPr>
        <a:xfrm>
          <a:off x="6224023" y="575093"/>
          <a:ext cx="2527361" cy="1516416"/>
        </a:xfrm>
        <a:prstGeom prst="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Planning of the technologies to be used</a:t>
          </a:r>
        </a:p>
      </dsp:txBody>
      <dsp:txXfrm>
        <a:off x="6224023" y="575093"/>
        <a:ext cx="2527361" cy="1516416"/>
      </dsp:txXfrm>
    </dsp:sp>
    <dsp:sp modelId="{DBDEC725-502E-4DBA-B2DF-70F5AE423A84}">
      <dsp:nvSpPr>
        <dsp:cNvPr id="0" name=""/>
        <dsp:cNvSpPr/>
      </dsp:nvSpPr>
      <dsp:spPr>
        <a:xfrm>
          <a:off x="2532275" y="3385292"/>
          <a:ext cx="550693" cy="91440"/>
        </a:xfrm>
        <a:custGeom>
          <a:avLst/>
          <a:gdLst/>
          <a:ahLst/>
          <a:cxnLst/>
          <a:rect l="0" t="0" r="0" b="0"/>
          <a:pathLst>
            <a:path>
              <a:moveTo>
                <a:pt x="0" y="45720"/>
              </a:moveTo>
              <a:lnTo>
                <a:pt x="550693" y="45720"/>
              </a:lnTo>
            </a:path>
          </a:pathLst>
        </a:custGeom>
        <a:noFill/>
        <a:ln w="9525" cap="flat" cmpd="sng" algn="ctr">
          <a:solidFill>
            <a:schemeClr val="accent4">
              <a:hueOff val="-4464770"/>
              <a:satOff val="26899"/>
              <a:lumOff val="215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793089" y="3428105"/>
        <a:ext cx="29064" cy="5812"/>
      </dsp:txXfrm>
    </dsp:sp>
    <dsp:sp modelId="{8D00818E-1E82-4748-BFCC-ADA5B54D2292}">
      <dsp:nvSpPr>
        <dsp:cNvPr id="0" name=""/>
        <dsp:cNvSpPr/>
      </dsp:nvSpPr>
      <dsp:spPr>
        <a:xfrm>
          <a:off x="6713" y="2672803"/>
          <a:ext cx="2527361" cy="1516416"/>
        </a:xfrm>
        <a:prstGeom prst="rect">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Product Features</a:t>
          </a:r>
        </a:p>
      </dsp:txBody>
      <dsp:txXfrm>
        <a:off x="6713" y="2672803"/>
        <a:ext cx="2527361" cy="1516416"/>
      </dsp:txXfrm>
    </dsp:sp>
    <dsp:sp modelId="{7C935FAF-F02C-4470-97D9-AD466D210E15}">
      <dsp:nvSpPr>
        <dsp:cNvPr id="0" name=""/>
        <dsp:cNvSpPr/>
      </dsp:nvSpPr>
      <dsp:spPr>
        <a:xfrm>
          <a:off x="3115368" y="2672803"/>
          <a:ext cx="2527361" cy="1516416"/>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Product Design</a:t>
          </a:r>
        </a:p>
      </dsp:txBody>
      <dsp:txXfrm>
        <a:off x="3115368" y="2672803"/>
        <a:ext cx="2527361" cy="15164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0E4C8-2296-4FC8-ACA0-8981C3F27F80}">
      <dsp:nvSpPr>
        <dsp:cNvPr id="0" name=""/>
        <dsp:cNvSpPr/>
      </dsp:nvSpPr>
      <dsp:spPr>
        <a:xfrm>
          <a:off x="0" y="0"/>
          <a:ext cx="8485658" cy="1918606"/>
        </a:xfrm>
        <a:prstGeom prst="roundRect">
          <a:avLst>
            <a:gd name="adj" fmla="val 1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AB708A-75AC-498E-B205-460A25D75C6C}">
      <dsp:nvSpPr>
        <dsp:cNvPr id="0" name=""/>
        <dsp:cNvSpPr/>
      </dsp:nvSpPr>
      <dsp:spPr>
        <a:xfrm>
          <a:off x="256906" y="255814"/>
          <a:ext cx="1853917" cy="1406978"/>
        </a:xfrm>
        <a:prstGeom prst="roundRect">
          <a:avLst>
            <a:gd name="adj" fmla="val 10000"/>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C78550-D01B-4182-95F1-803E84299635}">
      <dsp:nvSpPr>
        <dsp:cNvPr id="0" name=""/>
        <dsp:cNvSpPr/>
      </dsp:nvSpPr>
      <dsp:spPr>
        <a:xfrm rot="10800000">
          <a:off x="256906" y="1918606"/>
          <a:ext cx="1853917" cy="2344964"/>
        </a:xfrm>
        <a:prstGeom prst="round2SameRect">
          <a:avLst>
            <a:gd name="adj1" fmla="val 10500"/>
            <a:gd name="adj2" fmla="val 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endParaRPr lang="en-IN" sz="1800" kern="1200" dirty="0"/>
        </a:p>
        <a:p>
          <a:pPr marL="0" lvl="0" indent="0" algn="ctr" defTabSz="800100">
            <a:lnSpc>
              <a:spcPct val="90000"/>
            </a:lnSpc>
            <a:spcBef>
              <a:spcPct val="0"/>
            </a:spcBef>
            <a:spcAft>
              <a:spcPct val="35000"/>
            </a:spcAft>
            <a:buNone/>
          </a:pPr>
          <a:r>
            <a:rPr lang="en-IN" sz="1800" kern="1200" dirty="0"/>
            <a:t>Python Programming language is used  due to its features and modules </a:t>
          </a:r>
        </a:p>
      </dsp:txBody>
      <dsp:txXfrm rot="10800000">
        <a:off x="313920" y="1918606"/>
        <a:ext cx="1739889" cy="2287950"/>
      </dsp:txXfrm>
    </dsp:sp>
    <dsp:sp modelId="{95AF9C2D-77C7-4351-A073-7CED1445F282}">
      <dsp:nvSpPr>
        <dsp:cNvPr id="0" name=""/>
        <dsp:cNvSpPr/>
      </dsp:nvSpPr>
      <dsp:spPr>
        <a:xfrm>
          <a:off x="2296215" y="255814"/>
          <a:ext cx="1853917" cy="1406978"/>
        </a:xfrm>
        <a:prstGeom prst="roundRect">
          <a:avLst>
            <a:gd name="adj" fmla="val 10000"/>
          </a:avLst>
        </a:prstGeom>
        <a:solidFill>
          <a:schemeClr val="accent4">
            <a:tint val="50000"/>
            <a:hueOff val="-1327094"/>
            <a:satOff val="7537"/>
            <a:lumOff val="5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861DBE-77B3-4F54-87F2-C71D9CEC12E9}">
      <dsp:nvSpPr>
        <dsp:cNvPr id="0" name=""/>
        <dsp:cNvSpPr/>
      </dsp:nvSpPr>
      <dsp:spPr>
        <a:xfrm rot="10800000">
          <a:off x="2296215" y="1918606"/>
          <a:ext cx="1853917" cy="2344964"/>
        </a:xfrm>
        <a:prstGeom prst="round2SameRect">
          <a:avLst>
            <a:gd name="adj1" fmla="val 10500"/>
            <a:gd name="adj2" fmla="val 0"/>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endParaRPr lang="en-IN" sz="1800" kern="1200" dirty="0"/>
        </a:p>
        <a:p>
          <a:pPr marL="0" lvl="0" indent="0" algn="ctr" defTabSz="800100">
            <a:lnSpc>
              <a:spcPct val="90000"/>
            </a:lnSpc>
            <a:spcBef>
              <a:spcPct val="0"/>
            </a:spcBef>
            <a:spcAft>
              <a:spcPct val="35000"/>
            </a:spcAft>
            <a:buNone/>
          </a:pPr>
          <a:r>
            <a:rPr lang="en-IN" sz="1800" kern="1200" dirty="0"/>
            <a:t>My SQL for data management as our project will include data management</a:t>
          </a:r>
        </a:p>
      </dsp:txBody>
      <dsp:txXfrm rot="10800000">
        <a:off x="2353229" y="1918606"/>
        <a:ext cx="1739889" cy="2287950"/>
      </dsp:txXfrm>
    </dsp:sp>
    <dsp:sp modelId="{2910405B-D954-4C96-8574-D9BDDE232A86}">
      <dsp:nvSpPr>
        <dsp:cNvPr id="0" name=""/>
        <dsp:cNvSpPr/>
      </dsp:nvSpPr>
      <dsp:spPr>
        <a:xfrm>
          <a:off x="4335524" y="255814"/>
          <a:ext cx="1853917" cy="1406978"/>
        </a:xfrm>
        <a:prstGeom prst="roundRect">
          <a:avLst>
            <a:gd name="adj" fmla="val 10000"/>
          </a:avLst>
        </a:prstGeom>
        <a:solidFill>
          <a:schemeClr val="accent4">
            <a:tint val="50000"/>
            <a:hueOff val="-2654188"/>
            <a:satOff val="15073"/>
            <a:lumOff val="11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59CD61-3B80-4FB6-9FB3-830B2EF920A8}">
      <dsp:nvSpPr>
        <dsp:cNvPr id="0" name=""/>
        <dsp:cNvSpPr/>
      </dsp:nvSpPr>
      <dsp:spPr>
        <a:xfrm rot="10800000">
          <a:off x="4335524" y="1918606"/>
          <a:ext cx="1853917" cy="2344964"/>
        </a:xfrm>
        <a:prstGeom prst="round2SameRect">
          <a:avLst>
            <a:gd name="adj1" fmla="val 10500"/>
            <a:gd name="adj2" fmla="val 0"/>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endParaRPr lang="en-IN" sz="1800" kern="1200" dirty="0"/>
        </a:p>
        <a:p>
          <a:pPr marL="0" lvl="0" indent="0" algn="ctr" defTabSz="800100">
            <a:lnSpc>
              <a:spcPct val="90000"/>
            </a:lnSpc>
            <a:spcBef>
              <a:spcPct val="0"/>
            </a:spcBef>
            <a:spcAft>
              <a:spcPct val="35000"/>
            </a:spcAft>
            <a:buNone/>
          </a:pPr>
          <a:r>
            <a:rPr lang="en-IN" sz="1800" kern="1200" dirty="0"/>
            <a:t>Tkinter which is a python module for GUI Creation</a:t>
          </a:r>
        </a:p>
      </dsp:txBody>
      <dsp:txXfrm rot="10800000">
        <a:off x="4392538" y="1918606"/>
        <a:ext cx="1739889" cy="2287950"/>
      </dsp:txXfrm>
    </dsp:sp>
    <dsp:sp modelId="{6BEF8731-209C-4BDA-B6B1-583D08C46848}">
      <dsp:nvSpPr>
        <dsp:cNvPr id="0" name=""/>
        <dsp:cNvSpPr/>
      </dsp:nvSpPr>
      <dsp:spPr>
        <a:xfrm>
          <a:off x="6374833" y="255814"/>
          <a:ext cx="1853917" cy="1406978"/>
        </a:xfrm>
        <a:prstGeom prst="roundRect">
          <a:avLst>
            <a:gd name="adj" fmla="val 10000"/>
          </a:avLst>
        </a:prstGeom>
        <a:solidFill>
          <a:schemeClr val="accent4">
            <a:tint val="50000"/>
            <a:hueOff val="-3981281"/>
            <a:satOff val="22610"/>
            <a:lumOff val="17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E43756-1CE1-434A-BE82-C92E781BCC92}">
      <dsp:nvSpPr>
        <dsp:cNvPr id="0" name=""/>
        <dsp:cNvSpPr/>
      </dsp:nvSpPr>
      <dsp:spPr>
        <a:xfrm rot="10800000">
          <a:off x="6374833" y="1918606"/>
          <a:ext cx="1853917" cy="2344964"/>
        </a:xfrm>
        <a:prstGeom prst="round2SameRect">
          <a:avLst>
            <a:gd name="adj1" fmla="val 10500"/>
            <a:gd name="adj2" fmla="val 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endParaRPr lang="en-IN" sz="1800" kern="1200" dirty="0"/>
        </a:p>
        <a:p>
          <a:pPr marL="0" lvl="0" indent="0" algn="ctr" defTabSz="800100">
            <a:lnSpc>
              <a:spcPct val="90000"/>
            </a:lnSpc>
            <a:spcBef>
              <a:spcPct val="0"/>
            </a:spcBef>
            <a:spcAft>
              <a:spcPct val="35000"/>
            </a:spcAft>
            <a:buNone/>
          </a:pPr>
          <a:r>
            <a:rPr lang="en-IN" sz="1800" kern="1200" dirty="0"/>
            <a:t>To style the Tkinter widgets</a:t>
          </a:r>
        </a:p>
      </dsp:txBody>
      <dsp:txXfrm rot="10800000">
        <a:off x="6431847" y="1918606"/>
        <a:ext cx="1739889" cy="2287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E0608-2E3F-476E-98F5-0C3EA77B9A58}">
      <dsp:nvSpPr>
        <dsp:cNvPr id="0" name=""/>
        <dsp:cNvSpPr/>
      </dsp:nvSpPr>
      <dsp:spPr>
        <a:xfrm>
          <a:off x="382488" y="1472"/>
          <a:ext cx="1480839" cy="148083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599352" y="218336"/>
        <a:ext cx="1047111" cy="1047111"/>
      </dsp:txXfrm>
    </dsp:sp>
    <dsp:sp modelId="{91A2F8B6-E37D-4B0A-8435-C24B5BBD0DE6}">
      <dsp:nvSpPr>
        <dsp:cNvPr id="0" name=""/>
        <dsp:cNvSpPr/>
      </dsp:nvSpPr>
      <dsp:spPr>
        <a:xfrm>
          <a:off x="693464" y="1602556"/>
          <a:ext cx="858887" cy="858887"/>
        </a:xfrm>
        <a:prstGeom prst="mathPlus">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807309" y="1930994"/>
        <a:ext cx="631197" cy="202011"/>
      </dsp:txXfrm>
    </dsp:sp>
    <dsp:sp modelId="{A527220D-5E5B-4113-81A2-EAAEBCBEDCFA}">
      <dsp:nvSpPr>
        <dsp:cNvPr id="0" name=""/>
        <dsp:cNvSpPr/>
      </dsp:nvSpPr>
      <dsp:spPr>
        <a:xfrm>
          <a:off x="382488" y="2581687"/>
          <a:ext cx="1480839" cy="1480839"/>
        </a:xfrm>
        <a:prstGeom prst="ellipse">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IN" sz="3100" kern="1200"/>
        </a:p>
      </dsp:txBody>
      <dsp:txXfrm>
        <a:off x="599352" y="2798551"/>
        <a:ext cx="1047111" cy="1047111"/>
      </dsp:txXfrm>
    </dsp:sp>
    <dsp:sp modelId="{C60C7D42-F7AB-4D5A-A5F4-AFEB4CCA19F8}">
      <dsp:nvSpPr>
        <dsp:cNvPr id="0" name=""/>
        <dsp:cNvSpPr/>
      </dsp:nvSpPr>
      <dsp:spPr>
        <a:xfrm>
          <a:off x="2085454" y="1756563"/>
          <a:ext cx="470907" cy="550872"/>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2085454" y="1866737"/>
        <a:ext cx="329635" cy="330524"/>
      </dsp:txXfrm>
    </dsp:sp>
    <dsp:sp modelId="{E7ABC473-5A4A-4C1F-8D38-9E1B1ACA0F7F}">
      <dsp:nvSpPr>
        <dsp:cNvPr id="0" name=""/>
        <dsp:cNvSpPr/>
      </dsp:nvSpPr>
      <dsp:spPr>
        <a:xfrm>
          <a:off x="2751832" y="551160"/>
          <a:ext cx="2961679" cy="2961679"/>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2800350">
            <a:lnSpc>
              <a:spcPct val="90000"/>
            </a:lnSpc>
            <a:spcBef>
              <a:spcPct val="0"/>
            </a:spcBef>
            <a:spcAft>
              <a:spcPct val="35000"/>
            </a:spcAft>
            <a:buNone/>
          </a:pPr>
          <a:endParaRPr lang="en-IN" sz="6300" kern="1200"/>
        </a:p>
      </dsp:txBody>
      <dsp:txXfrm>
        <a:off x="3185560" y="984888"/>
        <a:ext cx="2094223" cy="20942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E7E7C-AB37-4EA1-92C0-D3FB9F06C32E}">
      <dsp:nvSpPr>
        <dsp:cNvPr id="0" name=""/>
        <dsp:cNvSpPr/>
      </dsp:nvSpPr>
      <dsp:spPr>
        <a:xfrm>
          <a:off x="2750843" y="2515221"/>
          <a:ext cx="2034870" cy="203487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endParaRPr lang="en-IN" sz="4500" kern="1200"/>
        </a:p>
      </dsp:txBody>
      <dsp:txXfrm>
        <a:off x="3048843" y="2813221"/>
        <a:ext cx="1438870" cy="1438870"/>
      </dsp:txXfrm>
    </dsp:sp>
    <dsp:sp modelId="{826FD8E2-9FE2-49D1-A492-E9A59714DE7A}">
      <dsp:nvSpPr>
        <dsp:cNvPr id="0" name=""/>
        <dsp:cNvSpPr/>
      </dsp:nvSpPr>
      <dsp:spPr>
        <a:xfrm rot="12900000">
          <a:off x="1361498" y="2132875"/>
          <a:ext cx="1643607" cy="579938"/>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4EC2DC-487C-4B39-AE27-4F0143603407}">
      <dsp:nvSpPr>
        <dsp:cNvPr id="0" name=""/>
        <dsp:cNvSpPr/>
      </dsp:nvSpPr>
      <dsp:spPr>
        <a:xfrm>
          <a:off x="543556" y="1178226"/>
          <a:ext cx="1933127" cy="154650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IN" sz="2500" kern="1200" dirty="0"/>
            <a:t>Provide user Friendly Interface</a:t>
          </a:r>
        </a:p>
      </dsp:txBody>
      <dsp:txXfrm>
        <a:off x="588851" y="1223521"/>
        <a:ext cx="1842537" cy="1455911"/>
      </dsp:txXfrm>
    </dsp:sp>
    <dsp:sp modelId="{E5275F00-6D1F-4FDE-BAE8-F672ACB31A3B}">
      <dsp:nvSpPr>
        <dsp:cNvPr id="0" name=""/>
        <dsp:cNvSpPr/>
      </dsp:nvSpPr>
      <dsp:spPr>
        <a:xfrm rot="16200000">
          <a:off x="2946475" y="1307788"/>
          <a:ext cx="1643607" cy="579938"/>
        </a:xfrm>
        <a:prstGeom prst="leftArrow">
          <a:avLst>
            <a:gd name="adj1" fmla="val 60000"/>
            <a:gd name="adj2" fmla="val 50000"/>
          </a:avLst>
        </a:prstGeom>
        <a:solidFill>
          <a:schemeClr val="accent3">
            <a:hueOff val="5625132"/>
            <a:satOff val="-8440"/>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DDAEA8-EC11-4283-9F1F-81F6AF5F91A8}">
      <dsp:nvSpPr>
        <dsp:cNvPr id="0" name=""/>
        <dsp:cNvSpPr/>
      </dsp:nvSpPr>
      <dsp:spPr>
        <a:xfrm>
          <a:off x="2801715" y="2702"/>
          <a:ext cx="1933127" cy="1546501"/>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IN" sz="2500" kern="1200" dirty="0"/>
            <a:t>Provide a checklist of documents required</a:t>
          </a:r>
        </a:p>
      </dsp:txBody>
      <dsp:txXfrm>
        <a:off x="2847010" y="47997"/>
        <a:ext cx="1842537" cy="1455911"/>
      </dsp:txXfrm>
    </dsp:sp>
    <dsp:sp modelId="{0AAC6FA3-54B4-42F0-8896-28D865B97690}">
      <dsp:nvSpPr>
        <dsp:cNvPr id="0" name=""/>
        <dsp:cNvSpPr/>
      </dsp:nvSpPr>
      <dsp:spPr>
        <a:xfrm rot="19500000">
          <a:off x="4531451" y="2132875"/>
          <a:ext cx="1643607" cy="579938"/>
        </a:xfrm>
        <a:prstGeom prst="leftArrow">
          <a:avLst>
            <a:gd name="adj1" fmla="val 60000"/>
            <a:gd name="adj2" fmla="val 50000"/>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E24714-BC7C-4CBE-BFDD-52A20761CCFB}">
      <dsp:nvSpPr>
        <dsp:cNvPr id="0" name=""/>
        <dsp:cNvSpPr/>
      </dsp:nvSpPr>
      <dsp:spPr>
        <a:xfrm>
          <a:off x="5059874" y="1178226"/>
          <a:ext cx="1933127" cy="1546501"/>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IN" sz="2500" kern="1200"/>
            <a:t>Step by step process with images</a:t>
          </a:r>
        </a:p>
      </dsp:txBody>
      <dsp:txXfrm>
        <a:off x="5105169" y="1223521"/>
        <a:ext cx="1842537" cy="145591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561132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3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cc8714c89_0_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5cc8714c89_0_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cc8714c89_2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cc8714c89_2_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cc8714c89_2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cc8714c89_2_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112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cc8714c89_0_30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cc8714c89_0_3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cc8714c89_0_30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cc8714c89_0_3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chemeClr val="dk1"/>
                </a:solidFill>
                <a:latin typeface="Century Schoolbook"/>
                <a:ea typeface="Century Schoolbook"/>
                <a:cs typeface="Century Schoolbook"/>
                <a:sym typeface="Century Schoolbook"/>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29"/>
          <p:cNvSpPr txBox="1">
            <a:spLocks noGrp="1"/>
          </p:cNvSpPr>
          <p:nvPr>
            <p:ph type="ctrTitle"/>
          </p:nvPr>
        </p:nvSpPr>
        <p:spPr>
          <a:xfrm>
            <a:off x="803554" y="214706"/>
            <a:ext cx="7536891"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9"/>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31"/>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3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164339"/>
            <a:ext cx="6858000" cy="1345625"/>
          </a:xfrm>
        </p:spPr>
        <p:txBody>
          <a:bodyPr anchor="b"/>
          <a:lstStyle>
            <a:lvl1pPr algn="ctr">
              <a:defRPr sz="4372"/>
            </a:lvl1pPr>
          </a:lstStyle>
          <a:p>
            <a:r>
              <a:rPr lang="en-US"/>
              <a:t>Click to edit Master title style</a:t>
            </a:r>
            <a:endParaRPr lang="en-US" dirty="0"/>
          </a:p>
        </p:txBody>
      </p:sp>
      <p:sp>
        <p:nvSpPr>
          <p:cNvPr id="3" name="Subtitle 2"/>
          <p:cNvSpPr>
            <a:spLocks noGrp="1"/>
          </p:cNvSpPr>
          <p:nvPr>
            <p:ph type="subTitle" idx="1"/>
          </p:nvPr>
        </p:nvSpPr>
        <p:spPr>
          <a:xfrm>
            <a:off x="1143000" y="3602039"/>
            <a:ext cx="6858000" cy="269176"/>
          </a:xfrm>
        </p:spPr>
        <p:txBody>
          <a:bodyPr/>
          <a:lstStyle>
            <a:lvl1pPr marL="0" indent="0" algn="ctr">
              <a:buNone/>
              <a:defRPr sz="1749"/>
            </a:lvl1pPr>
            <a:lvl2pPr marL="333154" indent="0" algn="ctr">
              <a:buNone/>
              <a:defRPr sz="1458"/>
            </a:lvl2pPr>
            <a:lvl3pPr marL="666308" indent="0" algn="ctr">
              <a:buNone/>
              <a:defRPr sz="1312"/>
            </a:lvl3pPr>
            <a:lvl4pPr marL="999462" indent="0" algn="ctr">
              <a:buNone/>
              <a:defRPr sz="1166"/>
            </a:lvl4pPr>
            <a:lvl5pPr marL="1332616" indent="0" algn="ctr">
              <a:buNone/>
              <a:defRPr sz="1166"/>
            </a:lvl5pPr>
            <a:lvl6pPr marL="1665769" indent="0" algn="ctr">
              <a:buNone/>
              <a:defRPr sz="1166"/>
            </a:lvl6pPr>
            <a:lvl7pPr marL="1998923" indent="0" algn="ctr">
              <a:buNone/>
              <a:defRPr sz="1166"/>
            </a:lvl7pPr>
            <a:lvl8pPr marL="2332077" indent="0" algn="ctr">
              <a:buNone/>
              <a:defRPr sz="1166"/>
            </a:lvl8pPr>
            <a:lvl9pPr marL="2665231" indent="0" algn="ctr">
              <a:buNone/>
              <a:defRPr sz="1166"/>
            </a:lvl9pPr>
          </a:lstStyle>
          <a:p>
            <a:r>
              <a:rPr lang="en-US"/>
              <a:t>Click to edit Master subtitle style</a:t>
            </a:r>
            <a:endParaRPr lang="en-US" dirty="0"/>
          </a:p>
        </p:txBody>
      </p:sp>
      <p:sp>
        <p:nvSpPr>
          <p:cNvPr id="4" name="Date Placeholder 3"/>
          <p:cNvSpPr>
            <a:spLocks noGrp="1"/>
          </p:cNvSpPr>
          <p:nvPr>
            <p:ph type="dt" sz="half" idx="10"/>
          </p:nvPr>
        </p:nvSpPr>
        <p:spPr>
          <a:xfrm>
            <a:off x="457200" y="6377940"/>
            <a:ext cx="2103120" cy="276999"/>
          </a:xfrm>
        </p:spPr>
        <p:txBody>
          <a:bodyPr/>
          <a:lstStyle/>
          <a:p>
            <a:fld id="{AC20433D-F7EA-4BC0-8E0F-934B830FB3D2}" type="datetimeFigureOut">
              <a:rPr lang="en-IN" smtClean="0"/>
              <a:t>21-08-2024</a:t>
            </a:fld>
            <a:endParaRPr lang="en-IN"/>
          </a:p>
        </p:txBody>
      </p:sp>
      <p:sp>
        <p:nvSpPr>
          <p:cNvPr id="5" name="Footer Placeholder 4"/>
          <p:cNvSpPr>
            <a:spLocks noGrp="1"/>
          </p:cNvSpPr>
          <p:nvPr>
            <p:ph type="ftr" sz="quarter" idx="11"/>
          </p:nvPr>
        </p:nvSpPr>
        <p:spPr>
          <a:xfrm>
            <a:off x="3108960" y="6377940"/>
            <a:ext cx="2926080" cy="276999"/>
          </a:xfrm>
        </p:spPr>
        <p:txBody>
          <a:bodyPr/>
          <a:lstStyle/>
          <a:p>
            <a:endParaRPr lang="en-IN"/>
          </a:p>
        </p:txBody>
      </p:sp>
      <p:sp>
        <p:nvSpPr>
          <p:cNvPr id="6" name="Slide Number Placeholder 5"/>
          <p:cNvSpPr>
            <a:spLocks noGrp="1"/>
          </p:cNvSpPr>
          <p:nvPr>
            <p:ph type="sldNum" sz="quarter" idx="12"/>
          </p:nvPr>
        </p:nvSpPr>
        <p:spPr>
          <a:xfrm>
            <a:off x="6583681" y="6377940"/>
            <a:ext cx="2103120" cy="276999"/>
          </a:xfrm>
        </p:spPr>
        <p:txBody>
          <a:bodyPr/>
          <a:lstStyle/>
          <a:p>
            <a:fld id="{BAF0784C-ACC5-4446-BE19-71A4B8B90F34}" type="slidenum">
              <a:rPr lang="en-IN" smtClean="0"/>
              <a:t>‹#›</a:t>
            </a:fld>
            <a:endParaRPr lang="en-IN"/>
          </a:p>
        </p:txBody>
      </p:sp>
    </p:spTree>
    <p:extLst>
      <p:ext uri="{BB962C8B-B14F-4D97-AF65-F5344CB8AC3E}">
        <p14:creationId xmlns:p14="http://schemas.microsoft.com/office/powerpoint/2010/main" val="1574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27"/>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1" i="0" u="none" strike="noStrike" cap="none">
                <a:solidFill>
                  <a:schemeClr val="hlink"/>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27"/>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1" name="Google Shape;11;p27"/>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1" i="0">
                <a:solidFill>
                  <a:srgbClr val="00006C"/>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u="none">
                <a:solidFill>
                  <a:srgbClr val="888888"/>
                </a:solidFill>
                <a:latin typeface="Calibri"/>
                <a:ea typeface="Calibri"/>
                <a:cs typeface="Calibri"/>
                <a:sym typeface="Calibri"/>
              </a:defRPr>
            </a:lvl1pPr>
            <a:lvl2pPr marL="0" marR="0" lvl="1" indent="0" algn="r" rtl="0">
              <a:spcBef>
                <a:spcPts val="0"/>
              </a:spcBef>
              <a:buNone/>
              <a:defRPr sz="1800" b="0" u="none">
                <a:solidFill>
                  <a:srgbClr val="888888"/>
                </a:solidFill>
                <a:latin typeface="Calibri"/>
                <a:ea typeface="Calibri"/>
                <a:cs typeface="Calibri"/>
                <a:sym typeface="Calibri"/>
              </a:defRPr>
            </a:lvl2pPr>
            <a:lvl3pPr marL="0" marR="0" lvl="2" indent="0" algn="r" rtl="0">
              <a:spcBef>
                <a:spcPts val="0"/>
              </a:spcBef>
              <a:buNone/>
              <a:defRPr sz="1800" b="0" u="none">
                <a:solidFill>
                  <a:srgbClr val="888888"/>
                </a:solidFill>
                <a:latin typeface="Calibri"/>
                <a:ea typeface="Calibri"/>
                <a:cs typeface="Calibri"/>
                <a:sym typeface="Calibri"/>
              </a:defRPr>
            </a:lvl3pPr>
            <a:lvl4pPr marL="0" marR="0" lvl="3" indent="0" algn="r" rtl="0">
              <a:spcBef>
                <a:spcPts val="0"/>
              </a:spcBef>
              <a:buNone/>
              <a:defRPr sz="1800" b="0" u="none">
                <a:solidFill>
                  <a:srgbClr val="888888"/>
                </a:solidFill>
                <a:latin typeface="Calibri"/>
                <a:ea typeface="Calibri"/>
                <a:cs typeface="Calibri"/>
                <a:sym typeface="Calibri"/>
              </a:defRPr>
            </a:lvl4pPr>
            <a:lvl5pPr marL="0" marR="0" lvl="4" indent="0" algn="r" rtl="0">
              <a:spcBef>
                <a:spcPts val="0"/>
              </a:spcBef>
              <a:buNone/>
              <a:defRPr sz="1800" b="0" u="none">
                <a:solidFill>
                  <a:srgbClr val="888888"/>
                </a:solidFill>
                <a:latin typeface="Calibri"/>
                <a:ea typeface="Calibri"/>
                <a:cs typeface="Calibri"/>
                <a:sym typeface="Calibri"/>
              </a:defRPr>
            </a:lvl5pPr>
            <a:lvl6pPr marL="0" marR="0" lvl="5" indent="0" algn="r" rtl="0">
              <a:spcBef>
                <a:spcPts val="0"/>
              </a:spcBef>
              <a:buNone/>
              <a:defRPr sz="1800" b="0" u="none">
                <a:solidFill>
                  <a:srgbClr val="888888"/>
                </a:solidFill>
                <a:latin typeface="Calibri"/>
                <a:ea typeface="Calibri"/>
                <a:cs typeface="Calibri"/>
                <a:sym typeface="Calibri"/>
              </a:defRPr>
            </a:lvl6pPr>
            <a:lvl7pPr marL="0" marR="0" lvl="6" indent="0" algn="r" rtl="0">
              <a:spcBef>
                <a:spcPts val="0"/>
              </a:spcBef>
              <a:buNone/>
              <a:defRPr sz="1800" b="0" u="none">
                <a:solidFill>
                  <a:srgbClr val="888888"/>
                </a:solidFill>
                <a:latin typeface="Calibri"/>
                <a:ea typeface="Calibri"/>
                <a:cs typeface="Calibri"/>
                <a:sym typeface="Calibri"/>
              </a:defRPr>
            </a:lvl7pPr>
            <a:lvl8pPr marL="0" marR="0" lvl="7" indent="0" algn="r" rtl="0">
              <a:spcBef>
                <a:spcPts val="0"/>
              </a:spcBef>
              <a:buNone/>
              <a:defRPr sz="1800" b="0" u="none">
                <a:solidFill>
                  <a:srgbClr val="888888"/>
                </a:solidFill>
                <a:latin typeface="Calibri"/>
                <a:ea typeface="Calibri"/>
                <a:cs typeface="Calibri"/>
                <a:sym typeface="Calibri"/>
              </a:defRPr>
            </a:lvl8pPr>
            <a:lvl9pPr marL="0" marR="0" lvl="8" indent="0" algn="r" rtl="0">
              <a:spcBef>
                <a:spcPts val="0"/>
              </a:spcBef>
              <a:buNone/>
              <a:defRPr sz="18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1.png"/><Relationship Id="rId5" Type="http://schemas.openxmlformats.org/officeDocument/2006/relationships/diagramQuickStyle" Target="../diagrams/quickStyle3.xml"/><Relationship Id="rId10" Type="http://schemas.openxmlformats.org/officeDocument/2006/relationships/image" Target="../media/image10.jpeg"/><Relationship Id="rId4" Type="http://schemas.openxmlformats.org/officeDocument/2006/relationships/diagramLayout" Target="../diagrams/layout3.xml"/><Relationship Id="rId9"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16.jpeg"/><Relationship Id="rId4" Type="http://schemas.openxmlformats.org/officeDocument/2006/relationships/diagramLayout" Target="../diagrams/layout4.xml"/><Relationship Id="rId9"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herovired.com/learning-hub/blogs/indian-banking-sector-explained-challenges-opportunities-and-its-futur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economicsdiscussion.net/banks/nationalized-banks/9-major-problems-faced-by-indias-nationalized-banks/12927" TargetMode="External"/><Relationship Id="rId4" Type="http://schemas.openxmlformats.org/officeDocument/2006/relationships/hyperlink" Target="https://prsindia.org/policy/report-summaries/banking-sector-in-india-issues-challenges-and-the-way-forward"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p:nvPr/>
        </p:nvSpPr>
        <p:spPr>
          <a:xfrm>
            <a:off x="1280160" y="5943053"/>
            <a:ext cx="7496601"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MITSoC</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sz="1800" b="1" i="1" dirty="0">
              <a:solidFill>
                <a:srgbClr val="C00000"/>
              </a:solidFill>
              <a:latin typeface="Times New Roman" pitchFamily="18" charset="0"/>
              <a:cs typeface="Times New Roman" pitchFamily="18" charset="0"/>
              <a:sym typeface="Arial"/>
            </a:endParaRPr>
          </a:p>
        </p:txBody>
      </p:sp>
      <p:sp>
        <p:nvSpPr>
          <p:cNvPr id="55" name="Google Shape;55;p1"/>
          <p:cNvSpPr/>
          <p:nvPr/>
        </p:nvSpPr>
        <p:spPr>
          <a:xfrm>
            <a:off x="2514600" y="3840480"/>
            <a:ext cx="3733800" cy="338700"/>
          </a:xfrm>
          <a:prstGeom prst="rect">
            <a:avLst/>
          </a:prstGeom>
          <a:noFill/>
          <a:ln>
            <a:noFill/>
          </a:ln>
        </p:spPr>
        <p:txBody>
          <a:bodyPr spcFirstLastPara="1" wrap="square" lIns="91425" tIns="45700" rIns="91425" bIns="45700" anchor="t" anchorCtr="0">
            <a:noAutofit/>
          </a:bodyPr>
          <a:lstStyle/>
          <a:p>
            <a:pPr marL="639762" marR="0" lvl="0" indent="-519112" algn="l" rtl="0">
              <a:lnSpc>
                <a:spcPct val="100000"/>
              </a:lnSpc>
              <a:spcBef>
                <a:spcPts val="0"/>
              </a:spcBef>
              <a:spcAft>
                <a:spcPts val="0"/>
              </a:spcAft>
              <a:buNone/>
            </a:pPr>
            <a:endParaRPr sz="1600">
              <a:solidFill>
                <a:schemeClr val="dk1"/>
              </a:solidFill>
              <a:latin typeface="Calibri"/>
              <a:ea typeface="Calibri"/>
              <a:cs typeface="Calibri"/>
              <a:sym typeface="Calibri"/>
            </a:endParaRPr>
          </a:p>
        </p:txBody>
      </p:sp>
      <p:sp>
        <p:nvSpPr>
          <p:cNvPr id="13" name="Title 12"/>
          <p:cNvSpPr>
            <a:spLocks noGrp="1"/>
          </p:cNvSpPr>
          <p:nvPr>
            <p:ph type="title"/>
          </p:nvPr>
        </p:nvSpPr>
        <p:spPr>
          <a:xfrm>
            <a:off x="354691" y="1818924"/>
            <a:ext cx="8609330" cy="1107996"/>
          </a:xfrm>
        </p:spPr>
        <p:txBody>
          <a:bodyPr/>
          <a:lstStyle/>
          <a:p>
            <a:pPr algn="ctr"/>
            <a:r>
              <a:rPr lang="en-IN" sz="3600" dirty="0">
                <a:solidFill>
                  <a:schemeClr val="tx1"/>
                </a:solidFill>
                <a:latin typeface="Times New Roman" panose="02020603050405020304" pitchFamily="18" charset="0"/>
                <a:cs typeface="Times New Roman" panose="02020603050405020304" pitchFamily="18" charset="0"/>
              </a:rPr>
              <a:t>Authentication Using Zero Knowledge Proof</a:t>
            </a:r>
            <a:endParaRPr lang="en-US" dirty="0">
              <a:solidFill>
                <a:schemeClr val="tx1"/>
              </a:solidFill>
              <a:latin typeface="Times New Roman" pitchFamily="18" charset="0"/>
              <a:cs typeface="Times New Roman" pitchFamily="18" charset="0"/>
            </a:endParaRPr>
          </a:p>
        </p:txBody>
      </p:sp>
      <p:sp>
        <p:nvSpPr>
          <p:cNvPr id="16" name="TextBox 15"/>
          <p:cNvSpPr txBox="1"/>
          <p:nvPr/>
        </p:nvSpPr>
        <p:spPr>
          <a:xfrm>
            <a:off x="1865230" y="4507310"/>
            <a:ext cx="5411805" cy="1815882"/>
          </a:xfrm>
          <a:prstGeom prst="rect">
            <a:avLst/>
          </a:prstGeom>
          <a:noFill/>
        </p:spPr>
        <p:txBody>
          <a:bodyPr wrap="square" rtlCol="0">
            <a:spAutoFit/>
          </a:bodyPr>
          <a:lstStyle/>
          <a:p>
            <a:endParaRPr lang="en-US" sz="2000" b="1" dirty="0">
              <a:latin typeface="Times New Roman" pitchFamily="18" charset="0"/>
              <a:cs typeface="Times New Roman" pitchFamily="18" charset="0"/>
            </a:endParaRPr>
          </a:p>
          <a:p>
            <a:pPr algn="ctr"/>
            <a:r>
              <a:rPr lang="en-US" sz="1600" b="1" dirty="0">
                <a:latin typeface="Times New Roman" pitchFamily="18" charset="0"/>
                <a:cs typeface="Times New Roman" pitchFamily="18" charset="0"/>
              </a:rPr>
              <a:t>Guided By</a:t>
            </a:r>
          </a:p>
          <a:p>
            <a:pPr algn="ctr"/>
            <a:r>
              <a:rPr lang="en-IN" sz="2800" dirty="0">
                <a:latin typeface="Times New Roman" panose="02020603050405020304" pitchFamily="18" charset="0"/>
                <a:cs typeface="Times New Roman" panose="02020603050405020304" pitchFamily="18" charset="0"/>
              </a:rPr>
              <a:t>Prof. Smita Gumaste</a:t>
            </a:r>
            <a:endParaRPr lang="en-IN" sz="3200" dirty="0">
              <a:latin typeface="Times New Roman" panose="02020603050405020304" pitchFamily="18" charset="0"/>
              <a:cs typeface="Times New Roman" panose="02020603050405020304" pitchFamily="18" charset="0"/>
            </a:endParaRPr>
          </a:p>
          <a:p>
            <a:pPr algn="ctr"/>
            <a:endParaRPr lang="en-US" sz="2400" b="1" dirty="0">
              <a:latin typeface="Times New Roman" pitchFamily="18" charset="0"/>
              <a:cs typeface="Times New Roman" pitchFamily="18" charset="0"/>
            </a:endParaRPr>
          </a:p>
          <a:p>
            <a:pPr algn="ctr"/>
            <a:r>
              <a:rPr lang="en-US" sz="2400" b="1" dirty="0">
                <a:latin typeface="Times New Roman" pitchFamily="18" charset="0"/>
                <a:cs typeface="Times New Roman" pitchFamily="18" charset="0"/>
              </a:rPr>
              <a:t> </a:t>
            </a:r>
          </a:p>
        </p:txBody>
      </p:sp>
      <p:sp>
        <p:nvSpPr>
          <p:cNvPr id="9" name="TextBox 8"/>
          <p:cNvSpPr txBox="1"/>
          <p:nvPr/>
        </p:nvSpPr>
        <p:spPr>
          <a:xfrm>
            <a:off x="2878690" y="413576"/>
            <a:ext cx="3384884" cy="1077218"/>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Project Presentation</a:t>
            </a:r>
          </a:p>
        </p:txBody>
      </p:sp>
      <p:pic>
        <p:nvPicPr>
          <p:cNvPr id="4" name="Picture 3">
            <a:extLst>
              <a:ext uri="{FF2B5EF4-FFF2-40B4-BE49-F238E27FC236}">
                <a16:creationId xmlns:a16="http://schemas.microsoft.com/office/drawing/2014/main" id="{003EC772-521B-9045-ECDB-359C70A7C810}"/>
              </a:ext>
            </a:extLst>
          </p:cNvPr>
          <p:cNvPicPr>
            <a:picLocks noChangeAspect="1"/>
          </p:cNvPicPr>
          <p:nvPr/>
        </p:nvPicPr>
        <p:blipFill>
          <a:blip r:embed="rId3"/>
          <a:stretch>
            <a:fillRect/>
          </a:stretch>
        </p:blipFill>
        <p:spPr>
          <a:xfrm>
            <a:off x="0" y="5812967"/>
            <a:ext cx="999854" cy="1020451"/>
          </a:xfrm>
          <a:prstGeom prst="rect">
            <a:avLst/>
          </a:prstGeom>
        </p:spPr>
      </p:pic>
      <p:graphicFrame>
        <p:nvGraphicFramePr>
          <p:cNvPr id="2" name="Table 1">
            <a:extLst>
              <a:ext uri="{FF2B5EF4-FFF2-40B4-BE49-F238E27FC236}">
                <a16:creationId xmlns:a16="http://schemas.microsoft.com/office/drawing/2014/main" id="{B9EAE7E1-D351-9952-871A-AEAD030A2E8F}"/>
              </a:ext>
            </a:extLst>
          </p:cNvPr>
          <p:cNvGraphicFramePr>
            <a:graphicFrameLocks noGrp="1"/>
          </p:cNvGraphicFramePr>
          <p:nvPr>
            <p:extLst>
              <p:ext uri="{D42A27DB-BD31-4B8C-83A1-F6EECF244321}">
                <p14:modId xmlns:p14="http://schemas.microsoft.com/office/powerpoint/2010/main" val="3797373370"/>
              </p:ext>
            </p:extLst>
          </p:nvPr>
        </p:nvGraphicFramePr>
        <p:xfrm>
          <a:off x="1523132" y="3142058"/>
          <a:ext cx="6096000" cy="1483360"/>
        </p:xfrm>
        <a:graphic>
          <a:graphicData uri="http://schemas.openxmlformats.org/drawingml/2006/table">
            <a:tbl>
              <a:tblPr firstRow="1" bandRow="1">
                <a:tableStyleId>{7C7A2ABF-AC23-4FDE-891B-5FEA6CFB3428}</a:tableStyleId>
              </a:tblPr>
              <a:tblGrid>
                <a:gridCol w="3048000">
                  <a:extLst>
                    <a:ext uri="{9D8B030D-6E8A-4147-A177-3AD203B41FA5}">
                      <a16:colId xmlns:a16="http://schemas.microsoft.com/office/drawing/2014/main" val="1391489210"/>
                    </a:ext>
                  </a:extLst>
                </a:gridCol>
                <a:gridCol w="3048000">
                  <a:extLst>
                    <a:ext uri="{9D8B030D-6E8A-4147-A177-3AD203B41FA5}">
                      <a16:colId xmlns:a16="http://schemas.microsoft.com/office/drawing/2014/main" val="4275712017"/>
                    </a:ext>
                  </a:extLst>
                </a:gridCol>
              </a:tblGrid>
              <a:tr h="370840">
                <a:tc>
                  <a:txBody>
                    <a:bodyPr/>
                    <a:lstStyle/>
                    <a:p>
                      <a:r>
                        <a:rPr lang="en-US" sz="1400" b="1" dirty="0">
                          <a:latin typeface="Times New Roman" pitchFamily="18" charset="0"/>
                          <a:cs typeface="Times New Roman" pitchFamily="18" charset="0"/>
                        </a:rPr>
                        <a:t>MITU22BTCS0293</a:t>
                      </a:r>
                      <a:endParaRPr lang="en-IN" dirty="0"/>
                    </a:p>
                  </a:txBody>
                  <a:tcPr/>
                </a:tc>
                <a:tc>
                  <a:txBody>
                    <a:bodyPr/>
                    <a:lstStyle/>
                    <a:p>
                      <a:r>
                        <a:rPr lang="en-IN" b="1" dirty="0"/>
                        <a:t>GAURANG SHARMA</a:t>
                      </a:r>
                    </a:p>
                  </a:txBody>
                  <a:tcPr/>
                </a:tc>
                <a:extLst>
                  <a:ext uri="{0D108BD9-81ED-4DB2-BD59-A6C34878D82A}">
                    <a16:rowId xmlns:a16="http://schemas.microsoft.com/office/drawing/2014/main" val="3410598177"/>
                  </a:ext>
                </a:extLst>
              </a:tr>
              <a:tr h="370840">
                <a:tc>
                  <a:txBody>
                    <a:bodyPr/>
                    <a:lstStyle/>
                    <a:p>
                      <a:r>
                        <a:rPr lang="en-US" sz="1400" b="1" dirty="0">
                          <a:latin typeface="Times New Roman" pitchFamily="18" charset="0"/>
                          <a:cs typeface="Times New Roman" pitchFamily="18" charset="0"/>
                        </a:rPr>
                        <a:t>MITU22BTCS1037</a:t>
                      </a:r>
                      <a:endParaRPr lang="en-IN" dirty="0"/>
                    </a:p>
                  </a:txBody>
                  <a:tcPr/>
                </a:tc>
                <a:tc>
                  <a:txBody>
                    <a:bodyPr/>
                    <a:lstStyle/>
                    <a:p>
                      <a:r>
                        <a:rPr lang="en-IN" b="1" dirty="0"/>
                        <a:t>YOGESH THAKUR</a:t>
                      </a:r>
                    </a:p>
                  </a:txBody>
                  <a:tcPr/>
                </a:tc>
                <a:extLst>
                  <a:ext uri="{0D108BD9-81ED-4DB2-BD59-A6C34878D82A}">
                    <a16:rowId xmlns:a16="http://schemas.microsoft.com/office/drawing/2014/main" val="466298288"/>
                  </a:ext>
                </a:extLst>
              </a:tr>
              <a:tr h="370840">
                <a:tc>
                  <a:txBody>
                    <a:bodyPr/>
                    <a:lstStyle/>
                    <a:p>
                      <a:r>
                        <a:rPr lang="en-US" sz="1400" b="1" dirty="0">
                          <a:latin typeface="Times New Roman" pitchFamily="18" charset="0"/>
                          <a:cs typeface="Times New Roman" pitchFamily="18" charset="0"/>
                        </a:rPr>
                        <a:t>MITU22BTCS0381</a:t>
                      </a:r>
                      <a:endParaRPr lang="en-IN" dirty="0"/>
                    </a:p>
                  </a:txBody>
                  <a:tcPr/>
                </a:tc>
                <a:tc>
                  <a:txBody>
                    <a:bodyPr/>
                    <a:lstStyle/>
                    <a:p>
                      <a:r>
                        <a:rPr lang="en-US" b="1" dirty="0"/>
                        <a:t>K</a:t>
                      </a:r>
                      <a:r>
                        <a:rPr lang="en-IN" b="1" dirty="0"/>
                        <a:t>AUSHAL CHORDIYA</a:t>
                      </a:r>
                    </a:p>
                  </a:txBody>
                  <a:tcPr/>
                </a:tc>
                <a:extLst>
                  <a:ext uri="{0D108BD9-81ED-4DB2-BD59-A6C34878D82A}">
                    <a16:rowId xmlns:a16="http://schemas.microsoft.com/office/drawing/2014/main" val="1591113788"/>
                  </a:ext>
                </a:extLst>
              </a:tr>
              <a:tr h="370840">
                <a:tc>
                  <a:txBody>
                    <a:bodyPr/>
                    <a:lstStyle/>
                    <a:p>
                      <a:r>
                        <a:rPr lang="en-US" sz="1400" b="1" dirty="0">
                          <a:latin typeface="Times New Roman" pitchFamily="18" charset="0"/>
                          <a:cs typeface="Times New Roman" pitchFamily="18" charset="0"/>
                        </a:rPr>
                        <a:t>MITU22BTCS056</a:t>
                      </a:r>
                      <a:endParaRPr lang="en-IN" dirty="0"/>
                    </a:p>
                  </a:txBody>
                  <a:tcPr/>
                </a:tc>
                <a:tc>
                  <a:txBody>
                    <a:bodyPr/>
                    <a:lstStyle/>
                    <a:p>
                      <a:r>
                        <a:rPr lang="en-US" b="1" dirty="0"/>
                        <a:t>PRADNYA KHORE</a:t>
                      </a:r>
                      <a:endParaRPr lang="en-IN" b="1" dirty="0"/>
                    </a:p>
                  </a:txBody>
                  <a:tcPr/>
                </a:tc>
                <a:extLst>
                  <a:ext uri="{0D108BD9-81ED-4DB2-BD59-A6C34878D82A}">
                    <a16:rowId xmlns:a16="http://schemas.microsoft.com/office/drawing/2014/main" val="2329206575"/>
                  </a:ext>
                </a:extLst>
              </a:tr>
            </a:tbl>
          </a:graphicData>
        </a:graphic>
      </p:graphicFrame>
      <p:sp>
        <p:nvSpPr>
          <p:cNvPr id="5" name="TextBox 4">
            <a:extLst>
              <a:ext uri="{FF2B5EF4-FFF2-40B4-BE49-F238E27FC236}">
                <a16:creationId xmlns:a16="http://schemas.microsoft.com/office/drawing/2014/main" id="{C08DE496-8E03-64C2-52E0-5AD781955942}"/>
              </a:ext>
            </a:extLst>
          </p:cNvPr>
          <p:cNvSpPr txBox="1"/>
          <p:nvPr/>
        </p:nvSpPr>
        <p:spPr>
          <a:xfrm>
            <a:off x="4381500" y="2819300"/>
            <a:ext cx="1177447" cy="338554"/>
          </a:xfrm>
          <a:prstGeom prst="rect">
            <a:avLst/>
          </a:prstGeom>
          <a:noFill/>
        </p:spPr>
        <p:txBody>
          <a:bodyPr wrap="square" rtlCol="0">
            <a:spAutoFit/>
          </a:bodyPr>
          <a:lstStyle/>
          <a:p>
            <a:r>
              <a:rPr lang="en-IN" sz="1600" b="1" dirty="0"/>
              <a:t>BY</a:t>
            </a:r>
          </a:p>
        </p:txBody>
      </p:sp>
    </p:spTree>
    <p:extLst>
      <p:ext uri="{BB962C8B-B14F-4D97-AF65-F5344CB8AC3E}">
        <p14:creationId xmlns:p14="http://schemas.microsoft.com/office/powerpoint/2010/main" val="3762844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6. Tools and Languages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graphicFrame>
        <p:nvGraphicFramePr>
          <p:cNvPr id="3" name="Diagram 2">
            <a:extLst>
              <a:ext uri="{FF2B5EF4-FFF2-40B4-BE49-F238E27FC236}">
                <a16:creationId xmlns:a16="http://schemas.microsoft.com/office/drawing/2014/main" id="{01A6B2B9-C2E6-144A-A3B7-3B85E296F646}"/>
              </a:ext>
            </a:extLst>
          </p:cNvPr>
          <p:cNvGraphicFramePr/>
          <p:nvPr>
            <p:extLst>
              <p:ext uri="{D42A27DB-BD31-4B8C-83A1-F6EECF244321}">
                <p14:modId xmlns:p14="http://schemas.microsoft.com/office/powerpoint/2010/main" val="4166108341"/>
              </p:ext>
            </p:extLst>
          </p:nvPr>
        </p:nvGraphicFramePr>
        <p:xfrm>
          <a:off x="329171" y="1076466"/>
          <a:ext cx="8485658" cy="4263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6" descr="MySQL logo and symbol, meaning, history, PNG">
            <a:extLst>
              <a:ext uri="{FF2B5EF4-FFF2-40B4-BE49-F238E27FC236}">
                <a16:creationId xmlns:a16="http://schemas.microsoft.com/office/drawing/2014/main" id="{9AD03D00-B98F-C2E3-D173-0241A5F36E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3858" y="1310801"/>
            <a:ext cx="1988142" cy="14257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7" name="Picture 4" descr="Python logo and symbol, meaning, history, PNG">
            <a:extLst>
              <a:ext uri="{FF2B5EF4-FFF2-40B4-BE49-F238E27FC236}">
                <a16:creationId xmlns:a16="http://schemas.microsoft.com/office/drawing/2014/main" id="{E19BC327-FC83-1E83-72F2-ACC96F363C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5574" y="1310800"/>
            <a:ext cx="1988142" cy="14257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0" name="Picture 2" descr="tkinter' tag wiki - Stack Overflow">
            <a:extLst>
              <a:ext uri="{FF2B5EF4-FFF2-40B4-BE49-F238E27FC236}">
                <a16:creationId xmlns:a16="http://schemas.microsoft.com/office/drawing/2014/main" id="{656D2375-5093-98F6-4A0F-F0CF306276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2142" y="1310801"/>
            <a:ext cx="1931538" cy="14257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2" name="Picture 4" descr="GitHub - israel-dryer/ttkbootstrap: A supercharged theme extension for  tkinter that enables on-demand modern flat style themes inspired by  Bootstrap.">
            <a:extLst>
              <a:ext uri="{FF2B5EF4-FFF2-40B4-BE49-F238E27FC236}">
                <a16:creationId xmlns:a16="http://schemas.microsoft.com/office/drawing/2014/main" id="{95FAE959-919F-03E2-7276-F13FB7F303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5739" y="1248056"/>
            <a:ext cx="3766457" cy="1551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37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41021" y="1137893"/>
            <a:ext cx="7196709" cy="878205"/>
          </a:xfrm>
          <a:prstGeom prst="rect">
            <a:avLst/>
          </a:prstGeom>
        </p:spPr>
      </p:pic>
      <p:sp>
        <p:nvSpPr>
          <p:cNvPr id="5" name="object 5"/>
          <p:cNvSpPr txBox="1"/>
          <p:nvPr/>
        </p:nvSpPr>
        <p:spPr>
          <a:xfrm>
            <a:off x="417094" y="1385414"/>
            <a:ext cx="4980623" cy="283411"/>
          </a:xfrm>
          <a:prstGeom prst="rect">
            <a:avLst/>
          </a:prstGeom>
        </p:spPr>
        <p:txBody>
          <a:bodyPr vert="horz" wrap="square" lIns="0" tIns="6350" rIns="0" bIns="0" rtlCol="0">
            <a:spAutoFit/>
          </a:bodyPr>
          <a:lstStyle/>
          <a:p>
            <a:pPr marL="6350">
              <a:spcBef>
                <a:spcPts val="50"/>
              </a:spcBef>
              <a:tabLst>
                <a:tab pos="1115060" algn="l"/>
                <a:tab pos="4289743" algn="l"/>
              </a:tabLst>
            </a:pPr>
            <a:r>
              <a:rPr sz="1800" b="1" spc="-3" dirty="0">
                <a:latin typeface="Calibri"/>
                <a:cs typeface="Calibri"/>
              </a:rPr>
              <a:t>PE</a:t>
            </a:r>
            <a:r>
              <a:rPr sz="1800" b="1" spc="-20" dirty="0">
                <a:latin typeface="Calibri"/>
                <a:cs typeface="Calibri"/>
              </a:rPr>
              <a:t>R</a:t>
            </a:r>
            <a:r>
              <a:rPr sz="1800" b="1" dirty="0">
                <a:latin typeface="Calibri"/>
                <a:cs typeface="Calibri"/>
              </a:rPr>
              <a:t>SONAL	</a:t>
            </a:r>
            <a:r>
              <a:rPr sz="1800" b="1" spc="-10" dirty="0">
                <a:latin typeface="Calibri"/>
                <a:cs typeface="Calibri"/>
              </a:rPr>
              <a:t>E</a:t>
            </a:r>
            <a:r>
              <a:rPr sz="1800" b="1" spc="-8" dirty="0">
                <a:latin typeface="Calibri"/>
                <a:cs typeface="Calibri"/>
              </a:rPr>
              <a:t>X</a:t>
            </a:r>
            <a:r>
              <a:rPr sz="1800" b="1" spc="-3" dirty="0">
                <a:latin typeface="Calibri"/>
                <a:cs typeface="Calibri"/>
              </a:rPr>
              <a:t>P</a:t>
            </a:r>
            <a:r>
              <a:rPr sz="1800" b="1" spc="-15" dirty="0">
                <a:latin typeface="Calibri"/>
                <a:cs typeface="Calibri"/>
              </a:rPr>
              <a:t>E</a:t>
            </a:r>
            <a:r>
              <a:rPr sz="1800" b="1" spc="-8" dirty="0">
                <a:latin typeface="Calibri"/>
                <a:cs typeface="Calibri"/>
              </a:rPr>
              <a:t>RI</a:t>
            </a:r>
            <a:r>
              <a:rPr sz="1800" b="1" spc="-10" dirty="0">
                <a:latin typeface="Calibri"/>
                <a:cs typeface="Calibri"/>
              </a:rPr>
              <a:t>E</a:t>
            </a:r>
            <a:r>
              <a:rPr sz="1800" b="1" dirty="0">
                <a:latin typeface="Calibri"/>
                <a:cs typeface="Calibri"/>
              </a:rPr>
              <a:t>N</a:t>
            </a:r>
            <a:r>
              <a:rPr sz="1800" b="1" spc="-10" dirty="0">
                <a:latin typeface="Calibri"/>
                <a:cs typeface="Calibri"/>
              </a:rPr>
              <a:t>C</a:t>
            </a:r>
            <a:r>
              <a:rPr sz="1800" b="1" dirty="0">
                <a:latin typeface="Calibri"/>
                <a:cs typeface="Calibri"/>
              </a:rPr>
              <a:t>E</a:t>
            </a:r>
            <a:r>
              <a:rPr sz="1800" b="1" spc="-43" dirty="0">
                <a:latin typeface="Calibri"/>
                <a:cs typeface="Calibri"/>
              </a:rPr>
              <a:t> </a:t>
            </a:r>
            <a:r>
              <a:rPr sz="1800" b="1" spc="-3" dirty="0">
                <a:latin typeface="Calibri"/>
                <a:cs typeface="Calibri"/>
              </a:rPr>
              <a:t>WI</a:t>
            </a:r>
            <a:r>
              <a:rPr sz="1800" b="1" spc="3" dirty="0">
                <a:latin typeface="Calibri"/>
                <a:cs typeface="Calibri"/>
              </a:rPr>
              <a:t>T</a:t>
            </a:r>
            <a:r>
              <a:rPr sz="1800" b="1" dirty="0">
                <a:latin typeface="Calibri"/>
                <a:cs typeface="Calibri"/>
              </a:rPr>
              <a:t>H</a:t>
            </a:r>
            <a:r>
              <a:rPr sz="1800" b="1" spc="10" dirty="0">
                <a:latin typeface="Calibri"/>
                <a:cs typeface="Calibri"/>
              </a:rPr>
              <a:t> </a:t>
            </a:r>
            <a:r>
              <a:rPr lang="en-IN" sz="1800" b="1" spc="-13" dirty="0">
                <a:latin typeface="Calibri"/>
                <a:cs typeface="Calibri"/>
              </a:rPr>
              <a:t>BANKS</a:t>
            </a:r>
            <a:endParaRPr sz="1800" dirty="0">
              <a:latin typeface="Calibri"/>
              <a:cs typeface="Calibri"/>
            </a:endParaRPr>
          </a:p>
        </p:txBody>
      </p:sp>
      <p:pic>
        <p:nvPicPr>
          <p:cNvPr id="6" name="object 6"/>
          <p:cNvPicPr/>
          <p:nvPr/>
        </p:nvPicPr>
        <p:blipFill>
          <a:blip r:embed="rId3" cstate="print"/>
          <a:stretch>
            <a:fillRect/>
          </a:stretch>
        </p:blipFill>
        <p:spPr>
          <a:xfrm>
            <a:off x="211424" y="2352282"/>
            <a:ext cx="7196709" cy="878205"/>
          </a:xfrm>
          <a:prstGeom prst="rect">
            <a:avLst/>
          </a:prstGeom>
        </p:spPr>
      </p:pic>
      <p:sp>
        <p:nvSpPr>
          <p:cNvPr id="7" name="object 7"/>
          <p:cNvSpPr txBox="1"/>
          <p:nvPr/>
        </p:nvSpPr>
        <p:spPr>
          <a:xfrm>
            <a:off x="604235" y="2606864"/>
            <a:ext cx="5870575" cy="283411"/>
          </a:xfrm>
          <a:prstGeom prst="rect">
            <a:avLst/>
          </a:prstGeom>
        </p:spPr>
        <p:txBody>
          <a:bodyPr vert="horz" wrap="square" lIns="0" tIns="6350" rIns="0" bIns="0" rtlCol="0">
            <a:spAutoFit/>
          </a:bodyPr>
          <a:lstStyle/>
          <a:p>
            <a:pPr marL="6350">
              <a:spcBef>
                <a:spcPts val="50"/>
              </a:spcBef>
              <a:tabLst>
                <a:tab pos="1448753" algn="l"/>
                <a:tab pos="3943667" algn="l"/>
              </a:tabLst>
            </a:pPr>
            <a:r>
              <a:rPr sz="1800" b="1" spc="-8" dirty="0">
                <a:latin typeface="Calibri"/>
                <a:cs typeface="Calibri"/>
              </a:rPr>
              <a:t>RESEARCH</a:t>
            </a:r>
            <a:r>
              <a:rPr sz="1800" b="1" spc="-25" dirty="0">
                <a:latin typeface="Calibri"/>
                <a:cs typeface="Calibri"/>
              </a:rPr>
              <a:t> </a:t>
            </a:r>
            <a:r>
              <a:rPr sz="1800" b="1" spc="-3" dirty="0">
                <a:latin typeface="Calibri"/>
                <a:cs typeface="Calibri"/>
              </a:rPr>
              <a:t>ON	THE</a:t>
            </a:r>
            <a:r>
              <a:rPr sz="1800" b="1" spc="-57" dirty="0">
                <a:latin typeface="Calibri"/>
                <a:cs typeface="Calibri"/>
              </a:rPr>
              <a:t> </a:t>
            </a:r>
            <a:r>
              <a:rPr sz="1800" b="1" spc="-10" dirty="0">
                <a:latin typeface="Calibri"/>
                <a:cs typeface="Calibri"/>
              </a:rPr>
              <a:t>PROBLEMS</a:t>
            </a:r>
            <a:r>
              <a:rPr sz="1800" b="1" spc="28" dirty="0">
                <a:latin typeface="Calibri"/>
                <a:cs typeface="Calibri"/>
              </a:rPr>
              <a:t> </a:t>
            </a:r>
            <a:r>
              <a:rPr sz="1800" b="1" spc="-40" dirty="0">
                <a:latin typeface="Calibri"/>
                <a:cs typeface="Calibri"/>
              </a:rPr>
              <a:t>FACED</a:t>
            </a:r>
            <a:r>
              <a:rPr sz="1800" b="1" spc="-30" dirty="0">
                <a:latin typeface="Calibri"/>
                <a:cs typeface="Calibri"/>
              </a:rPr>
              <a:t> </a:t>
            </a:r>
            <a:r>
              <a:rPr sz="1800" b="1" spc="-33" dirty="0">
                <a:latin typeface="Calibri"/>
                <a:cs typeface="Calibri"/>
              </a:rPr>
              <a:t>BY</a:t>
            </a:r>
            <a:r>
              <a:rPr lang="en-IN" sz="1800" b="1" spc="-33" dirty="0">
                <a:latin typeface="Calibri"/>
                <a:cs typeface="Calibri"/>
              </a:rPr>
              <a:t> THE CUSTOMERS</a:t>
            </a:r>
            <a:endParaRPr sz="1800" dirty="0">
              <a:latin typeface="Calibri"/>
              <a:cs typeface="Calibri"/>
            </a:endParaRPr>
          </a:p>
        </p:txBody>
      </p:sp>
      <p:pic>
        <p:nvPicPr>
          <p:cNvPr id="8" name="object 8"/>
          <p:cNvPicPr/>
          <p:nvPr/>
        </p:nvPicPr>
        <p:blipFill>
          <a:blip r:embed="rId4" cstate="print"/>
          <a:stretch>
            <a:fillRect/>
          </a:stretch>
        </p:blipFill>
        <p:spPr>
          <a:xfrm>
            <a:off x="999854" y="3420871"/>
            <a:ext cx="7196709" cy="878967"/>
          </a:xfrm>
          <a:prstGeom prst="rect">
            <a:avLst/>
          </a:prstGeom>
        </p:spPr>
      </p:pic>
      <p:sp>
        <p:nvSpPr>
          <p:cNvPr id="9" name="object 9"/>
          <p:cNvSpPr txBox="1"/>
          <p:nvPr/>
        </p:nvSpPr>
        <p:spPr>
          <a:xfrm>
            <a:off x="1400842" y="3678642"/>
            <a:ext cx="4802188" cy="283411"/>
          </a:xfrm>
          <a:prstGeom prst="rect">
            <a:avLst/>
          </a:prstGeom>
        </p:spPr>
        <p:txBody>
          <a:bodyPr vert="horz" wrap="square" lIns="0" tIns="6350" rIns="0" bIns="0" rtlCol="0">
            <a:spAutoFit/>
          </a:bodyPr>
          <a:lstStyle/>
          <a:p>
            <a:pPr marL="6350">
              <a:spcBef>
                <a:spcPts val="50"/>
              </a:spcBef>
              <a:tabLst>
                <a:tab pos="3047365" algn="l"/>
                <a:tab pos="4077017" algn="l"/>
              </a:tabLst>
            </a:pPr>
            <a:r>
              <a:rPr sz="1800" b="1" spc="-3" dirty="0">
                <a:latin typeface="Calibri"/>
                <a:cs typeface="Calibri"/>
              </a:rPr>
              <a:t>P</a:t>
            </a:r>
            <a:r>
              <a:rPr sz="1800" b="1" spc="-10" dirty="0">
                <a:latin typeface="Calibri"/>
                <a:cs typeface="Calibri"/>
              </a:rPr>
              <a:t>L</a:t>
            </a:r>
            <a:r>
              <a:rPr sz="1800" b="1" dirty="0">
                <a:latin typeface="Calibri"/>
                <a:cs typeface="Calibri"/>
              </a:rPr>
              <a:t>A</a:t>
            </a:r>
            <a:r>
              <a:rPr sz="1800" b="1" spc="-10" dirty="0">
                <a:latin typeface="Calibri"/>
                <a:cs typeface="Calibri"/>
              </a:rPr>
              <a:t>N</a:t>
            </a:r>
            <a:r>
              <a:rPr sz="1800" b="1" dirty="0">
                <a:latin typeface="Calibri"/>
                <a:cs typeface="Calibri"/>
              </a:rPr>
              <a:t>N</a:t>
            </a:r>
            <a:r>
              <a:rPr sz="1800" b="1" spc="-13" dirty="0">
                <a:latin typeface="Calibri"/>
                <a:cs typeface="Calibri"/>
              </a:rPr>
              <a:t>I</a:t>
            </a:r>
            <a:r>
              <a:rPr sz="1800" b="1" dirty="0">
                <a:latin typeface="Calibri"/>
                <a:cs typeface="Calibri"/>
              </a:rPr>
              <a:t>NG</a:t>
            </a:r>
            <a:r>
              <a:rPr sz="1800" b="1" spc="-15" dirty="0">
                <a:latin typeface="Calibri"/>
                <a:cs typeface="Calibri"/>
              </a:rPr>
              <a:t> </a:t>
            </a:r>
            <a:r>
              <a:rPr sz="1800" b="1" spc="-3" dirty="0">
                <a:latin typeface="Calibri"/>
                <a:cs typeface="Calibri"/>
              </a:rPr>
              <a:t>TH</a:t>
            </a:r>
            <a:r>
              <a:rPr sz="1800" b="1" dirty="0">
                <a:latin typeface="Calibri"/>
                <a:cs typeface="Calibri"/>
              </a:rPr>
              <a:t>E</a:t>
            </a:r>
            <a:r>
              <a:rPr sz="1800" b="1" spc="13" dirty="0">
                <a:latin typeface="Calibri"/>
                <a:cs typeface="Calibri"/>
              </a:rPr>
              <a:t> </a:t>
            </a:r>
            <a:r>
              <a:rPr sz="1800" b="1" dirty="0">
                <a:latin typeface="Calibri"/>
                <a:cs typeface="Calibri"/>
              </a:rPr>
              <a:t>S</a:t>
            </a:r>
            <a:r>
              <a:rPr sz="1800" b="1" spc="-13" dirty="0">
                <a:latin typeface="Calibri"/>
                <a:cs typeface="Calibri"/>
              </a:rPr>
              <a:t>O</a:t>
            </a:r>
            <a:r>
              <a:rPr sz="1800" b="1" spc="-48" dirty="0">
                <a:latin typeface="Calibri"/>
                <a:cs typeface="Calibri"/>
              </a:rPr>
              <a:t>L</a:t>
            </a:r>
            <a:r>
              <a:rPr sz="1800" b="1" spc="-8" dirty="0">
                <a:latin typeface="Calibri"/>
                <a:cs typeface="Calibri"/>
              </a:rPr>
              <a:t>U</a:t>
            </a:r>
            <a:r>
              <a:rPr sz="1800" b="1" spc="-3" dirty="0">
                <a:latin typeface="Calibri"/>
                <a:cs typeface="Calibri"/>
              </a:rPr>
              <a:t>T</a:t>
            </a:r>
            <a:r>
              <a:rPr sz="1800" b="1" spc="-10" dirty="0">
                <a:latin typeface="Calibri"/>
                <a:cs typeface="Calibri"/>
              </a:rPr>
              <a:t>I</a:t>
            </a:r>
            <a:r>
              <a:rPr sz="1800" b="1" spc="-8" dirty="0">
                <a:latin typeface="Calibri"/>
                <a:cs typeface="Calibri"/>
              </a:rPr>
              <a:t>O</a:t>
            </a:r>
            <a:r>
              <a:rPr sz="1800" b="1" dirty="0">
                <a:latin typeface="Calibri"/>
                <a:cs typeface="Calibri"/>
              </a:rPr>
              <a:t>N</a:t>
            </a:r>
            <a:r>
              <a:rPr sz="1800" b="1" spc="-57" dirty="0">
                <a:latin typeface="Calibri"/>
                <a:cs typeface="Calibri"/>
              </a:rPr>
              <a:t> </a:t>
            </a:r>
            <a:r>
              <a:rPr lang="en-IN" sz="1800" b="1" spc="-57" dirty="0">
                <a:latin typeface="Calibri"/>
                <a:cs typeface="Calibri"/>
              </a:rPr>
              <a:t> </a:t>
            </a:r>
            <a:r>
              <a:rPr sz="1800" b="1" dirty="0">
                <a:latin typeface="Calibri"/>
                <a:cs typeface="Calibri"/>
              </a:rPr>
              <a:t>AND	</a:t>
            </a:r>
            <a:r>
              <a:rPr sz="1800" b="1" spc="-3" dirty="0">
                <a:latin typeface="Calibri"/>
                <a:cs typeface="Calibri"/>
              </a:rPr>
              <a:t>P</a:t>
            </a:r>
            <a:r>
              <a:rPr sz="1800" b="1" spc="-28" dirty="0">
                <a:latin typeface="Calibri"/>
                <a:cs typeface="Calibri"/>
              </a:rPr>
              <a:t>R</a:t>
            </a:r>
            <a:r>
              <a:rPr sz="1800" b="1" spc="-3" dirty="0">
                <a:latin typeface="Calibri"/>
                <a:cs typeface="Calibri"/>
              </a:rPr>
              <a:t>O</a:t>
            </a:r>
            <a:r>
              <a:rPr sz="1800" b="1" spc="-10" dirty="0">
                <a:latin typeface="Calibri"/>
                <a:cs typeface="Calibri"/>
              </a:rPr>
              <a:t>D</a:t>
            </a:r>
            <a:r>
              <a:rPr sz="1800" b="1" dirty="0">
                <a:latin typeface="Calibri"/>
                <a:cs typeface="Calibri"/>
              </a:rPr>
              <a:t>UCT	</a:t>
            </a:r>
            <a:r>
              <a:rPr sz="1800" b="1" spc="-3" dirty="0">
                <a:latin typeface="Calibri"/>
                <a:cs typeface="Calibri"/>
              </a:rPr>
              <a:t>D</a:t>
            </a:r>
            <a:r>
              <a:rPr sz="1800" b="1" spc="-23" dirty="0">
                <a:latin typeface="Calibri"/>
                <a:cs typeface="Calibri"/>
              </a:rPr>
              <a:t>E</a:t>
            </a:r>
            <a:r>
              <a:rPr sz="1800" b="1" dirty="0">
                <a:latin typeface="Calibri"/>
                <a:cs typeface="Calibri"/>
              </a:rPr>
              <a:t>SIGN</a:t>
            </a:r>
            <a:endParaRPr sz="1800" dirty="0">
              <a:latin typeface="Calibri"/>
              <a:cs typeface="Calibri"/>
            </a:endParaRPr>
          </a:p>
        </p:txBody>
      </p:sp>
      <p:pic>
        <p:nvPicPr>
          <p:cNvPr id="10" name="object 10"/>
          <p:cNvPicPr/>
          <p:nvPr/>
        </p:nvPicPr>
        <p:blipFill>
          <a:blip r:embed="rId5" cstate="print"/>
          <a:stretch>
            <a:fillRect/>
          </a:stretch>
        </p:blipFill>
        <p:spPr>
          <a:xfrm>
            <a:off x="1799362" y="4550319"/>
            <a:ext cx="7196709" cy="878205"/>
          </a:xfrm>
          <a:prstGeom prst="rect">
            <a:avLst/>
          </a:prstGeom>
        </p:spPr>
      </p:pic>
      <p:sp>
        <p:nvSpPr>
          <p:cNvPr id="11" name="object 11"/>
          <p:cNvSpPr txBox="1"/>
          <p:nvPr/>
        </p:nvSpPr>
        <p:spPr>
          <a:xfrm>
            <a:off x="2209904" y="4849054"/>
            <a:ext cx="4940427" cy="283411"/>
          </a:xfrm>
          <a:prstGeom prst="rect">
            <a:avLst/>
          </a:prstGeom>
        </p:spPr>
        <p:txBody>
          <a:bodyPr vert="horz" wrap="square" lIns="0" tIns="6350" rIns="0" bIns="0" rtlCol="0">
            <a:spAutoFit/>
          </a:bodyPr>
          <a:lstStyle/>
          <a:p>
            <a:pPr marL="6350">
              <a:spcBef>
                <a:spcPts val="50"/>
              </a:spcBef>
            </a:pPr>
            <a:r>
              <a:rPr sz="1800" b="1" dirty="0">
                <a:latin typeface="Calibri"/>
                <a:cs typeface="Calibri"/>
              </a:rPr>
              <a:t>C</a:t>
            </a:r>
            <a:r>
              <a:rPr lang="en-IN" sz="1800" b="1" spc="-43" dirty="0">
                <a:latin typeface="Calibri"/>
                <a:cs typeface="Calibri"/>
              </a:rPr>
              <a:t>USTOMER QUERY RESOLVING SYSTEM</a:t>
            </a:r>
            <a:endParaRPr sz="1800" dirty="0">
              <a:latin typeface="Calibri"/>
              <a:cs typeface="Calibri"/>
            </a:endParaRPr>
          </a:p>
        </p:txBody>
      </p:sp>
      <p:grpSp>
        <p:nvGrpSpPr>
          <p:cNvPr id="12" name="object 12"/>
          <p:cNvGrpSpPr/>
          <p:nvPr/>
        </p:nvGrpSpPr>
        <p:grpSpPr>
          <a:xfrm>
            <a:off x="6200648" y="1969218"/>
            <a:ext cx="1729423" cy="2522538"/>
            <a:chOff x="13383576" y="2837497"/>
            <a:chExt cx="3458845" cy="5045075"/>
          </a:xfrm>
        </p:grpSpPr>
        <p:sp>
          <p:nvSpPr>
            <p:cNvPr id="13" name="object 13"/>
            <p:cNvSpPr/>
            <p:nvPr/>
          </p:nvSpPr>
          <p:spPr>
            <a:xfrm>
              <a:off x="13388339" y="2842260"/>
              <a:ext cx="1087120" cy="1085215"/>
            </a:xfrm>
            <a:custGeom>
              <a:avLst/>
              <a:gdLst/>
              <a:ahLst/>
              <a:cxnLst/>
              <a:rect l="l" t="t" r="r" b="b"/>
              <a:pathLst>
                <a:path w="1087119" h="1085214">
                  <a:moveTo>
                    <a:pt x="842136" y="0"/>
                  </a:moveTo>
                  <a:lnTo>
                    <a:pt x="244475" y="0"/>
                  </a:lnTo>
                  <a:lnTo>
                    <a:pt x="244475" y="596773"/>
                  </a:lnTo>
                  <a:lnTo>
                    <a:pt x="0" y="596773"/>
                  </a:lnTo>
                  <a:lnTo>
                    <a:pt x="543305" y="1085088"/>
                  </a:lnTo>
                  <a:lnTo>
                    <a:pt x="1086611" y="596773"/>
                  </a:lnTo>
                  <a:lnTo>
                    <a:pt x="842136" y="596773"/>
                  </a:lnTo>
                  <a:lnTo>
                    <a:pt x="842136" y="0"/>
                  </a:lnTo>
                  <a:close/>
                </a:path>
              </a:pathLst>
            </a:custGeom>
            <a:solidFill>
              <a:srgbClr val="B9D6E1">
                <a:alpha val="90194"/>
              </a:srgbClr>
            </a:solidFill>
          </p:spPr>
          <p:txBody>
            <a:bodyPr wrap="square" lIns="0" tIns="0" rIns="0" bIns="0" rtlCol="0"/>
            <a:lstStyle/>
            <a:p>
              <a:endParaRPr sz="700"/>
            </a:p>
          </p:txBody>
        </p:sp>
        <p:sp>
          <p:nvSpPr>
            <p:cNvPr id="14" name="object 14"/>
            <p:cNvSpPr/>
            <p:nvPr/>
          </p:nvSpPr>
          <p:spPr>
            <a:xfrm>
              <a:off x="13388339" y="2842260"/>
              <a:ext cx="1087120" cy="1085215"/>
            </a:xfrm>
            <a:custGeom>
              <a:avLst/>
              <a:gdLst/>
              <a:ahLst/>
              <a:cxnLst/>
              <a:rect l="l" t="t" r="r" b="b"/>
              <a:pathLst>
                <a:path w="1087119" h="1085214">
                  <a:moveTo>
                    <a:pt x="0" y="596773"/>
                  </a:moveTo>
                  <a:lnTo>
                    <a:pt x="244475" y="596773"/>
                  </a:lnTo>
                  <a:lnTo>
                    <a:pt x="244475" y="0"/>
                  </a:lnTo>
                  <a:lnTo>
                    <a:pt x="842136" y="0"/>
                  </a:lnTo>
                  <a:lnTo>
                    <a:pt x="842136" y="596773"/>
                  </a:lnTo>
                  <a:lnTo>
                    <a:pt x="1086611" y="596773"/>
                  </a:lnTo>
                  <a:lnTo>
                    <a:pt x="543305" y="1085088"/>
                  </a:lnTo>
                  <a:lnTo>
                    <a:pt x="0" y="596773"/>
                  </a:lnTo>
                  <a:close/>
                </a:path>
              </a:pathLst>
            </a:custGeom>
            <a:ln w="9525">
              <a:solidFill>
                <a:srgbClr val="B9D6E1"/>
              </a:solidFill>
            </a:ln>
          </p:spPr>
          <p:txBody>
            <a:bodyPr wrap="square" lIns="0" tIns="0" rIns="0" bIns="0" rtlCol="0"/>
            <a:lstStyle/>
            <a:p>
              <a:endParaRPr sz="700"/>
            </a:p>
          </p:txBody>
        </p:sp>
        <p:sp>
          <p:nvSpPr>
            <p:cNvPr id="15" name="object 15"/>
            <p:cNvSpPr/>
            <p:nvPr/>
          </p:nvSpPr>
          <p:spPr>
            <a:xfrm>
              <a:off x="14578583" y="4815839"/>
              <a:ext cx="1087120" cy="1087120"/>
            </a:xfrm>
            <a:custGeom>
              <a:avLst/>
              <a:gdLst/>
              <a:ahLst/>
              <a:cxnLst/>
              <a:rect l="l" t="t" r="r" b="b"/>
              <a:pathLst>
                <a:path w="1087119" h="1087120">
                  <a:moveTo>
                    <a:pt x="842136" y="0"/>
                  </a:moveTo>
                  <a:lnTo>
                    <a:pt x="244475" y="0"/>
                  </a:lnTo>
                  <a:lnTo>
                    <a:pt x="244475" y="597662"/>
                  </a:lnTo>
                  <a:lnTo>
                    <a:pt x="0" y="597662"/>
                  </a:lnTo>
                  <a:lnTo>
                    <a:pt x="543305" y="1086612"/>
                  </a:lnTo>
                  <a:lnTo>
                    <a:pt x="1086611" y="597662"/>
                  </a:lnTo>
                  <a:lnTo>
                    <a:pt x="842136" y="597662"/>
                  </a:lnTo>
                  <a:lnTo>
                    <a:pt x="842136" y="0"/>
                  </a:lnTo>
                  <a:close/>
                </a:path>
              </a:pathLst>
            </a:custGeom>
            <a:solidFill>
              <a:srgbClr val="B9D6E1">
                <a:alpha val="90194"/>
              </a:srgbClr>
            </a:solidFill>
          </p:spPr>
          <p:txBody>
            <a:bodyPr wrap="square" lIns="0" tIns="0" rIns="0" bIns="0" rtlCol="0"/>
            <a:lstStyle/>
            <a:p>
              <a:endParaRPr sz="700"/>
            </a:p>
          </p:txBody>
        </p:sp>
        <p:sp>
          <p:nvSpPr>
            <p:cNvPr id="16" name="object 16"/>
            <p:cNvSpPr/>
            <p:nvPr/>
          </p:nvSpPr>
          <p:spPr>
            <a:xfrm>
              <a:off x="14578583" y="4815839"/>
              <a:ext cx="1087120" cy="1087120"/>
            </a:xfrm>
            <a:custGeom>
              <a:avLst/>
              <a:gdLst/>
              <a:ahLst/>
              <a:cxnLst/>
              <a:rect l="l" t="t" r="r" b="b"/>
              <a:pathLst>
                <a:path w="1087119" h="1087120">
                  <a:moveTo>
                    <a:pt x="0" y="597662"/>
                  </a:moveTo>
                  <a:lnTo>
                    <a:pt x="244475" y="597662"/>
                  </a:lnTo>
                  <a:lnTo>
                    <a:pt x="244475" y="0"/>
                  </a:lnTo>
                  <a:lnTo>
                    <a:pt x="842136" y="0"/>
                  </a:lnTo>
                  <a:lnTo>
                    <a:pt x="842136" y="597662"/>
                  </a:lnTo>
                  <a:lnTo>
                    <a:pt x="1086611" y="597662"/>
                  </a:lnTo>
                  <a:lnTo>
                    <a:pt x="543305" y="1086612"/>
                  </a:lnTo>
                  <a:lnTo>
                    <a:pt x="0" y="597662"/>
                  </a:lnTo>
                  <a:close/>
                </a:path>
              </a:pathLst>
            </a:custGeom>
            <a:ln w="9525">
              <a:solidFill>
                <a:srgbClr val="B9D6E1"/>
              </a:solidFill>
            </a:ln>
          </p:spPr>
          <p:txBody>
            <a:bodyPr wrap="square" lIns="0" tIns="0" rIns="0" bIns="0" rtlCol="0"/>
            <a:lstStyle/>
            <a:p>
              <a:endParaRPr sz="700"/>
            </a:p>
          </p:txBody>
        </p:sp>
        <p:sp>
          <p:nvSpPr>
            <p:cNvPr id="17" name="object 17"/>
            <p:cNvSpPr/>
            <p:nvPr/>
          </p:nvSpPr>
          <p:spPr>
            <a:xfrm>
              <a:off x="15752063" y="6790944"/>
              <a:ext cx="1085215" cy="1087120"/>
            </a:xfrm>
            <a:custGeom>
              <a:avLst/>
              <a:gdLst/>
              <a:ahLst/>
              <a:cxnLst/>
              <a:rect l="l" t="t" r="r" b="b"/>
              <a:pathLst>
                <a:path w="1085215" h="1087120">
                  <a:moveTo>
                    <a:pt x="840994" y="0"/>
                  </a:moveTo>
                  <a:lnTo>
                    <a:pt x="244094" y="0"/>
                  </a:lnTo>
                  <a:lnTo>
                    <a:pt x="244094" y="598296"/>
                  </a:lnTo>
                  <a:lnTo>
                    <a:pt x="0" y="598296"/>
                  </a:lnTo>
                  <a:lnTo>
                    <a:pt x="542544" y="1086611"/>
                  </a:lnTo>
                  <a:lnTo>
                    <a:pt x="1085088" y="598296"/>
                  </a:lnTo>
                  <a:lnTo>
                    <a:pt x="840994" y="598296"/>
                  </a:lnTo>
                  <a:lnTo>
                    <a:pt x="840994" y="0"/>
                  </a:lnTo>
                  <a:close/>
                </a:path>
              </a:pathLst>
            </a:custGeom>
            <a:solidFill>
              <a:srgbClr val="B9D6E1">
                <a:alpha val="90194"/>
              </a:srgbClr>
            </a:solidFill>
          </p:spPr>
          <p:txBody>
            <a:bodyPr wrap="square" lIns="0" tIns="0" rIns="0" bIns="0" rtlCol="0"/>
            <a:lstStyle/>
            <a:p>
              <a:endParaRPr sz="700"/>
            </a:p>
          </p:txBody>
        </p:sp>
        <p:sp>
          <p:nvSpPr>
            <p:cNvPr id="18" name="object 18"/>
            <p:cNvSpPr/>
            <p:nvPr/>
          </p:nvSpPr>
          <p:spPr>
            <a:xfrm>
              <a:off x="15752063" y="6790944"/>
              <a:ext cx="1085215" cy="1087120"/>
            </a:xfrm>
            <a:custGeom>
              <a:avLst/>
              <a:gdLst/>
              <a:ahLst/>
              <a:cxnLst/>
              <a:rect l="l" t="t" r="r" b="b"/>
              <a:pathLst>
                <a:path w="1085215" h="1087120">
                  <a:moveTo>
                    <a:pt x="0" y="598296"/>
                  </a:moveTo>
                  <a:lnTo>
                    <a:pt x="244094" y="598296"/>
                  </a:lnTo>
                  <a:lnTo>
                    <a:pt x="244094" y="0"/>
                  </a:lnTo>
                  <a:lnTo>
                    <a:pt x="840994" y="0"/>
                  </a:lnTo>
                  <a:lnTo>
                    <a:pt x="840994" y="598296"/>
                  </a:lnTo>
                  <a:lnTo>
                    <a:pt x="1085088" y="598296"/>
                  </a:lnTo>
                  <a:lnTo>
                    <a:pt x="542544" y="1086611"/>
                  </a:lnTo>
                  <a:lnTo>
                    <a:pt x="0" y="598296"/>
                  </a:lnTo>
                  <a:close/>
                </a:path>
              </a:pathLst>
            </a:custGeom>
            <a:ln w="9525">
              <a:solidFill>
                <a:srgbClr val="B9D6E1"/>
              </a:solidFill>
            </a:ln>
          </p:spPr>
          <p:txBody>
            <a:bodyPr wrap="square" lIns="0" tIns="0" rIns="0" bIns="0" rtlCol="0"/>
            <a:lstStyle/>
            <a:p>
              <a:endParaRPr sz="700"/>
            </a:p>
          </p:txBody>
        </p:sp>
      </p:grpSp>
      <p:pic>
        <p:nvPicPr>
          <p:cNvPr id="22" name="Picture 21">
            <a:extLst>
              <a:ext uri="{FF2B5EF4-FFF2-40B4-BE49-F238E27FC236}">
                <a16:creationId xmlns:a16="http://schemas.microsoft.com/office/drawing/2014/main" id="{E6BD381F-80B1-0713-B622-8009CD14E1B1}"/>
              </a:ext>
            </a:extLst>
          </p:cNvPr>
          <p:cNvPicPr>
            <a:picLocks noChangeAspect="1"/>
          </p:cNvPicPr>
          <p:nvPr/>
        </p:nvPicPr>
        <p:blipFill>
          <a:blip r:embed="rId6"/>
          <a:stretch>
            <a:fillRect/>
          </a:stretch>
        </p:blipFill>
        <p:spPr>
          <a:xfrm>
            <a:off x="0" y="5812967"/>
            <a:ext cx="999854" cy="1020451"/>
          </a:xfrm>
          <a:prstGeom prst="rect">
            <a:avLst/>
          </a:prstGeom>
        </p:spPr>
      </p:pic>
      <p:sp>
        <p:nvSpPr>
          <p:cNvPr id="23" name="Google Shape;47;p1">
            <a:extLst>
              <a:ext uri="{FF2B5EF4-FFF2-40B4-BE49-F238E27FC236}">
                <a16:creationId xmlns:a16="http://schemas.microsoft.com/office/drawing/2014/main" id="{6611AF91-C902-C4FF-FAAB-1E9D2C07156A}"/>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sp>
        <p:nvSpPr>
          <p:cNvPr id="2" name="TextShape 1">
            <a:extLst>
              <a:ext uri="{FF2B5EF4-FFF2-40B4-BE49-F238E27FC236}">
                <a16:creationId xmlns:a16="http://schemas.microsoft.com/office/drawing/2014/main" id="{ADA32F94-0795-D804-AF97-4F737C497C23}"/>
              </a:ext>
            </a:extLst>
          </p:cNvPr>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7. Process and Architecture</a:t>
            </a:r>
            <a:r>
              <a:rPr lang="en-US" sz="2200" dirty="0">
                <a:solidFill>
                  <a:srgbClr val="C00000"/>
                </a:solidFill>
                <a:latin typeface="Times New Roman" pitchFamily="18" charset="0"/>
                <a:cs typeface="Times New Roman" pitchFamily="18" charset="0"/>
              </a:rPr>
              <a:t> </a:t>
            </a:r>
          </a:p>
        </p:txBody>
      </p:sp>
    </p:spTree>
    <p:extLst>
      <p:ext uri="{BB962C8B-B14F-4D97-AF65-F5344CB8AC3E}">
        <p14:creationId xmlns:p14="http://schemas.microsoft.com/office/powerpoint/2010/main" val="139865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8. Implementation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graphicFrame>
        <p:nvGraphicFramePr>
          <p:cNvPr id="7" name="Diagram 6">
            <a:extLst>
              <a:ext uri="{FF2B5EF4-FFF2-40B4-BE49-F238E27FC236}">
                <a16:creationId xmlns:a16="http://schemas.microsoft.com/office/drawing/2014/main" id="{6D147921-B612-DBF9-49F9-08458811091D}"/>
              </a:ext>
            </a:extLst>
          </p:cNvPr>
          <p:cNvGraphicFramePr/>
          <p:nvPr>
            <p:extLst>
              <p:ext uri="{D42A27DB-BD31-4B8C-83A1-F6EECF244321}">
                <p14:modId xmlns:p14="http://schemas.microsoft.com/office/powerpoint/2010/main" val="6806580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4" descr="Python logo and symbol, meaning, history, PNG">
            <a:extLst>
              <a:ext uri="{FF2B5EF4-FFF2-40B4-BE49-F238E27FC236}">
                <a16:creationId xmlns:a16="http://schemas.microsoft.com/office/drawing/2014/main" id="{AD1C970A-292E-65A0-FC44-FF60E8AA27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4628" y="1391207"/>
            <a:ext cx="2068285" cy="148338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1" name="Picture 6" descr="MySQL logo and symbol, meaning, history, PNG">
            <a:extLst>
              <a:ext uri="{FF2B5EF4-FFF2-40B4-BE49-F238E27FC236}">
                <a16:creationId xmlns:a16="http://schemas.microsoft.com/office/drawing/2014/main" id="{8DAC7FB5-C1E5-23CF-4803-E29952960D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4627" y="3977800"/>
            <a:ext cx="2068285" cy="1483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2" name="Picture 8" descr="GUI color icon. Graphical user interface. Graphical desktop environment.  Computer monitor. Isolated vector illustration 5174852 Vector Art at  Vecteezy">
            <a:extLst>
              <a:ext uri="{FF2B5EF4-FFF2-40B4-BE49-F238E27FC236}">
                <a16:creationId xmlns:a16="http://schemas.microsoft.com/office/drawing/2014/main" id="{AED4837C-9EC3-6FD4-6C6D-7E35DB07B8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5097" y="1969265"/>
            <a:ext cx="2919469" cy="29194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76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8. Implementation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3" name="Picture 2">
            <a:extLst>
              <a:ext uri="{FF2B5EF4-FFF2-40B4-BE49-F238E27FC236}">
                <a16:creationId xmlns:a16="http://schemas.microsoft.com/office/drawing/2014/main" id="{8BEE9B14-4945-D2A8-5EFD-A89DEC615C5A}"/>
              </a:ext>
            </a:extLst>
          </p:cNvPr>
          <p:cNvPicPr>
            <a:picLocks noChangeAspect="1"/>
          </p:cNvPicPr>
          <p:nvPr/>
        </p:nvPicPr>
        <p:blipFill>
          <a:blip r:embed="rId3"/>
          <a:stretch>
            <a:fillRect/>
          </a:stretch>
        </p:blipFill>
        <p:spPr>
          <a:xfrm>
            <a:off x="417094" y="911484"/>
            <a:ext cx="8010213" cy="4512286"/>
          </a:xfrm>
          <a:prstGeom prst="rect">
            <a:avLst/>
          </a:prstGeom>
        </p:spPr>
      </p:pic>
    </p:spTree>
    <p:extLst>
      <p:ext uri="{BB962C8B-B14F-4D97-AF65-F5344CB8AC3E}">
        <p14:creationId xmlns:p14="http://schemas.microsoft.com/office/powerpoint/2010/main" val="382727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9. Results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11" name="Picture 10">
            <a:extLst>
              <a:ext uri="{FF2B5EF4-FFF2-40B4-BE49-F238E27FC236}">
                <a16:creationId xmlns:a16="http://schemas.microsoft.com/office/drawing/2014/main" id="{2822831B-E4A4-7FEC-CFC8-981FA1DE9592}"/>
              </a:ext>
            </a:extLst>
          </p:cNvPr>
          <p:cNvPicPr>
            <a:picLocks noChangeAspect="1"/>
          </p:cNvPicPr>
          <p:nvPr/>
        </p:nvPicPr>
        <p:blipFill>
          <a:blip r:embed="rId3"/>
          <a:stretch>
            <a:fillRect/>
          </a:stretch>
        </p:blipFill>
        <p:spPr>
          <a:xfrm>
            <a:off x="417094" y="961608"/>
            <a:ext cx="8341005" cy="4627050"/>
          </a:xfrm>
          <a:prstGeom prst="rect">
            <a:avLst/>
          </a:prstGeom>
        </p:spPr>
      </p:pic>
    </p:spTree>
    <p:extLst>
      <p:ext uri="{BB962C8B-B14F-4D97-AF65-F5344CB8AC3E}">
        <p14:creationId xmlns:p14="http://schemas.microsoft.com/office/powerpoint/2010/main" val="373150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9. Results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3" name="Picture 2">
            <a:extLst>
              <a:ext uri="{FF2B5EF4-FFF2-40B4-BE49-F238E27FC236}">
                <a16:creationId xmlns:a16="http://schemas.microsoft.com/office/drawing/2014/main" id="{CCFC74A4-FED5-502C-561E-DC55A1148575}"/>
              </a:ext>
            </a:extLst>
          </p:cNvPr>
          <p:cNvPicPr>
            <a:picLocks noChangeAspect="1"/>
          </p:cNvPicPr>
          <p:nvPr/>
        </p:nvPicPr>
        <p:blipFill>
          <a:blip r:embed="rId3"/>
          <a:stretch>
            <a:fillRect/>
          </a:stretch>
        </p:blipFill>
        <p:spPr>
          <a:xfrm>
            <a:off x="141514" y="984478"/>
            <a:ext cx="8860971" cy="4355505"/>
          </a:xfrm>
          <a:prstGeom prst="rect">
            <a:avLst/>
          </a:prstGeom>
        </p:spPr>
      </p:pic>
    </p:spTree>
    <p:extLst>
      <p:ext uri="{BB962C8B-B14F-4D97-AF65-F5344CB8AC3E}">
        <p14:creationId xmlns:p14="http://schemas.microsoft.com/office/powerpoint/2010/main" val="2599801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9. Results</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graphicFrame>
        <p:nvGraphicFramePr>
          <p:cNvPr id="2" name="Diagram 1">
            <a:extLst>
              <a:ext uri="{FF2B5EF4-FFF2-40B4-BE49-F238E27FC236}">
                <a16:creationId xmlns:a16="http://schemas.microsoft.com/office/drawing/2014/main" id="{224D8525-A455-87A8-423E-A9CD3A4F50B6}"/>
              </a:ext>
            </a:extLst>
          </p:cNvPr>
          <p:cNvGraphicFramePr/>
          <p:nvPr>
            <p:extLst>
              <p:ext uri="{D42A27DB-BD31-4B8C-83A1-F6EECF244321}">
                <p14:modId xmlns:p14="http://schemas.microsoft.com/office/powerpoint/2010/main" val="1507669255"/>
              </p:ext>
            </p:extLst>
          </p:nvPr>
        </p:nvGraphicFramePr>
        <p:xfrm>
          <a:off x="653921" y="1031393"/>
          <a:ext cx="7536558" cy="4552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4CDAC490-2E2B-C1C7-4F14-C8F2230BA3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9164" y="3625741"/>
            <a:ext cx="1946072" cy="19285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4468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10. Conclusion and Future Work</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3" name="TextBox 2">
            <a:extLst>
              <a:ext uri="{FF2B5EF4-FFF2-40B4-BE49-F238E27FC236}">
                <a16:creationId xmlns:a16="http://schemas.microsoft.com/office/drawing/2014/main" id="{564CA7CE-3582-519F-3BD6-DE64ED86DC8C}"/>
              </a:ext>
            </a:extLst>
          </p:cNvPr>
          <p:cNvSpPr txBox="1"/>
          <p:nvPr/>
        </p:nvSpPr>
        <p:spPr>
          <a:xfrm>
            <a:off x="417093" y="1202499"/>
            <a:ext cx="8341005" cy="1631216"/>
          </a:xfrm>
          <a:prstGeom prst="rect">
            <a:avLst/>
          </a:prstGeom>
          <a:noFill/>
        </p:spPr>
        <p:txBody>
          <a:bodyPr wrap="square" rtlCol="0">
            <a:spAutoFit/>
          </a:bodyPr>
          <a:lstStyle/>
          <a:p>
            <a:r>
              <a:rPr lang="en-IN" sz="2400" u="sng" dirty="0"/>
              <a:t>Conclusion </a:t>
            </a:r>
            <a:r>
              <a:rPr lang="en-IN" sz="2400" dirty="0"/>
              <a:t>– </a:t>
            </a:r>
          </a:p>
          <a:p>
            <a:endParaRPr lang="en-IN" dirty="0"/>
          </a:p>
          <a:p>
            <a:endParaRPr lang="en-IN" dirty="0"/>
          </a:p>
          <a:p>
            <a:r>
              <a:rPr lang="en-IN" sz="2000" dirty="0"/>
              <a:t>After our research and interviews we came across these major problems</a:t>
            </a:r>
          </a:p>
          <a:p>
            <a:endParaRPr lang="en-IN" dirty="0"/>
          </a:p>
          <a:p>
            <a:endParaRPr lang="en-IN" dirty="0"/>
          </a:p>
        </p:txBody>
      </p:sp>
      <p:sp>
        <p:nvSpPr>
          <p:cNvPr id="7" name="TextBox 6">
            <a:extLst>
              <a:ext uri="{FF2B5EF4-FFF2-40B4-BE49-F238E27FC236}">
                <a16:creationId xmlns:a16="http://schemas.microsoft.com/office/drawing/2014/main" id="{35DAFCF8-C21E-747A-9B6C-3039EEA7A830}"/>
              </a:ext>
            </a:extLst>
          </p:cNvPr>
          <p:cNvSpPr txBox="1"/>
          <p:nvPr/>
        </p:nvSpPr>
        <p:spPr>
          <a:xfrm>
            <a:off x="499927" y="2729963"/>
            <a:ext cx="8726906" cy="163121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tx1">
                    <a:lumMod val="75000"/>
                    <a:lumOff val="25000"/>
                  </a:schemeClr>
                </a:solidFill>
                <a:latin typeface="Arial Rounded MT Bold" panose="020F0704030504030204" pitchFamily="34" charset="0"/>
                <a:cs typeface="Arial" panose="020B0604020202020204" pitchFamily="34" charset="0"/>
              </a:rPr>
              <a:t>Imbalance between number of customers and bank employees</a:t>
            </a:r>
          </a:p>
          <a:p>
            <a:pPr marL="342900" indent="-342900">
              <a:buFont typeface="Arial" panose="020B0604020202020204" pitchFamily="34" charset="0"/>
              <a:buChar char="•"/>
            </a:pPr>
            <a:r>
              <a:rPr lang="en-IN" sz="2000" dirty="0">
                <a:solidFill>
                  <a:schemeClr val="tx1">
                    <a:lumMod val="75000"/>
                    <a:lumOff val="25000"/>
                  </a:schemeClr>
                </a:solidFill>
                <a:latin typeface="Arial Rounded MT Bold" panose="020F0704030504030204" pitchFamily="34" charset="0"/>
                <a:cs typeface="Arial" panose="020B0604020202020204" pitchFamily="34" charset="0"/>
              </a:rPr>
              <a:t>Time management of the customers</a:t>
            </a:r>
          </a:p>
          <a:p>
            <a:pPr marL="342900" indent="-342900">
              <a:buFont typeface="Arial" panose="020B0604020202020204" pitchFamily="34" charset="0"/>
              <a:buChar char="•"/>
            </a:pPr>
            <a:r>
              <a:rPr lang="en-IN" sz="2000" dirty="0">
                <a:solidFill>
                  <a:schemeClr val="tx1">
                    <a:lumMod val="75000"/>
                    <a:lumOff val="25000"/>
                  </a:schemeClr>
                </a:solidFill>
                <a:latin typeface="Arial Rounded MT Bold" panose="020F0704030504030204" pitchFamily="34" charset="0"/>
                <a:cs typeface="Arial" panose="020B0604020202020204" pitchFamily="34" charset="0"/>
              </a:rPr>
              <a:t>Lack of knowledge regarding banking processes</a:t>
            </a:r>
          </a:p>
          <a:p>
            <a:endParaRPr lang="en-IN" sz="2000" dirty="0">
              <a:solidFill>
                <a:schemeClr val="tx1">
                  <a:lumMod val="75000"/>
                  <a:lumOff val="25000"/>
                </a:schemeClr>
              </a:solidFill>
              <a:latin typeface="Arial Rounded MT Bold" panose="020F0704030504030204" pitchFamily="34" charset="0"/>
              <a:cs typeface="Arial" panose="020B0604020202020204" pitchFamily="34" charset="0"/>
            </a:endParaRPr>
          </a:p>
          <a:p>
            <a:endParaRPr lang="en-IN" sz="2000" dirty="0">
              <a:solidFill>
                <a:schemeClr val="tx1">
                  <a:lumMod val="75000"/>
                  <a:lumOff val="25000"/>
                </a:schemeClr>
              </a:solidFill>
              <a:latin typeface="Arial Rounded MT Bold" panose="020F07040305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B833BAA-428E-516F-9577-6DAA66D24A57}"/>
              </a:ext>
            </a:extLst>
          </p:cNvPr>
          <p:cNvSpPr txBox="1"/>
          <p:nvPr/>
        </p:nvSpPr>
        <p:spPr>
          <a:xfrm>
            <a:off x="499927" y="4234631"/>
            <a:ext cx="8341005" cy="1015663"/>
          </a:xfrm>
          <a:prstGeom prst="rect">
            <a:avLst/>
          </a:prstGeom>
          <a:noFill/>
        </p:spPr>
        <p:txBody>
          <a:bodyPr wrap="square" rtlCol="0">
            <a:spAutoFit/>
          </a:bodyPr>
          <a:lstStyle/>
          <a:p>
            <a:r>
              <a:rPr lang="en-IN" sz="2000" dirty="0"/>
              <a:t>To solve the above problems we have created a guidance system for the bank customers which will guide them through different banking processes to save time and resources of banks and customers</a:t>
            </a:r>
          </a:p>
        </p:txBody>
      </p:sp>
    </p:spTree>
    <p:extLst>
      <p:ext uri="{BB962C8B-B14F-4D97-AF65-F5344CB8AC3E}">
        <p14:creationId xmlns:p14="http://schemas.microsoft.com/office/powerpoint/2010/main" val="4271767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10. Conclusion and Future Work</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3" name="TextBox 2">
            <a:extLst>
              <a:ext uri="{FF2B5EF4-FFF2-40B4-BE49-F238E27FC236}">
                <a16:creationId xmlns:a16="http://schemas.microsoft.com/office/drawing/2014/main" id="{564CA7CE-3582-519F-3BD6-DE64ED86DC8C}"/>
              </a:ext>
            </a:extLst>
          </p:cNvPr>
          <p:cNvSpPr txBox="1"/>
          <p:nvPr/>
        </p:nvSpPr>
        <p:spPr>
          <a:xfrm>
            <a:off x="417093" y="1202499"/>
            <a:ext cx="8341005" cy="3477875"/>
          </a:xfrm>
          <a:prstGeom prst="rect">
            <a:avLst/>
          </a:prstGeom>
          <a:noFill/>
        </p:spPr>
        <p:txBody>
          <a:bodyPr wrap="square" rtlCol="0">
            <a:spAutoFit/>
          </a:bodyPr>
          <a:lstStyle/>
          <a:p>
            <a:r>
              <a:rPr lang="en-IN" sz="2400" u="sng" dirty="0"/>
              <a:t>Future Work </a:t>
            </a:r>
            <a:r>
              <a:rPr lang="en-IN" sz="2400" dirty="0"/>
              <a:t>– </a:t>
            </a:r>
          </a:p>
          <a:p>
            <a:endParaRPr lang="en-IN" dirty="0"/>
          </a:p>
          <a:p>
            <a:endParaRPr lang="en-IN" dirty="0"/>
          </a:p>
          <a:p>
            <a:r>
              <a:rPr lang="en-IN" sz="2000" dirty="0"/>
              <a:t>With the current working module these are some changes and improvements that we are planning  to make</a:t>
            </a:r>
          </a:p>
          <a:p>
            <a:endParaRPr lang="en-IN" sz="2000" dirty="0"/>
          </a:p>
          <a:p>
            <a:pPr marL="342900" indent="-342900">
              <a:buFont typeface="Arial" panose="020B0604020202020204" pitchFamily="34" charset="0"/>
              <a:buChar char="•"/>
            </a:pPr>
            <a:r>
              <a:rPr lang="en-IN" sz="2000" dirty="0"/>
              <a:t>Introduce machine learning to increase number of uncommon questions</a:t>
            </a:r>
          </a:p>
          <a:p>
            <a:pPr marL="342900" indent="-342900">
              <a:buFont typeface="Arial" panose="020B0604020202020204" pitchFamily="34" charset="0"/>
              <a:buChar char="•"/>
            </a:pPr>
            <a:r>
              <a:rPr lang="en-IN" sz="2000" dirty="0"/>
              <a:t>To create chatbot using AI for better assistance</a:t>
            </a:r>
          </a:p>
          <a:p>
            <a:pPr marL="342900" indent="-342900">
              <a:buFont typeface="Arial" panose="020B0604020202020204" pitchFamily="34" charset="0"/>
              <a:buChar char="•"/>
            </a:pPr>
            <a:r>
              <a:rPr lang="en-IN" sz="2000" dirty="0"/>
              <a:t>We will train our model to scan different bank forms using AI</a:t>
            </a:r>
          </a:p>
          <a:p>
            <a:endParaRPr lang="en-IN" dirty="0"/>
          </a:p>
          <a:p>
            <a:endParaRPr lang="en-IN" dirty="0"/>
          </a:p>
        </p:txBody>
      </p:sp>
    </p:spTree>
    <p:extLst>
      <p:ext uri="{BB962C8B-B14F-4D97-AF65-F5344CB8AC3E}">
        <p14:creationId xmlns:p14="http://schemas.microsoft.com/office/powerpoint/2010/main" val="1103824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11. List of Publications</a:t>
            </a:r>
            <a:endParaRPr lang="en-US" sz="2200" dirty="0">
              <a:solidFill>
                <a:srgbClr val="C00000"/>
              </a:solidFill>
              <a:latin typeface="Times New Roman" pitchFamily="18" charset="0"/>
              <a:cs typeface="Times New Roman"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8A1743FA-7AD5-E40B-4112-3C207B7345EC}"/>
              </a:ext>
            </a:extLst>
          </p:cNvPr>
          <p:cNvPicPr>
            <a:picLocks noChangeAspect="1"/>
          </p:cNvPicPr>
          <p:nvPr/>
        </p:nvPicPr>
        <p:blipFill>
          <a:blip r:embed="rId2"/>
          <a:stretch>
            <a:fillRect/>
          </a:stretch>
        </p:blipFill>
        <p:spPr>
          <a:xfrm>
            <a:off x="0" y="5812967"/>
            <a:ext cx="999854" cy="1020451"/>
          </a:xfrm>
          <a:prstGeom prst="rect">
            <a:avLst/>
          </a:prstGeom>
        </p:spPr>
      </p:pic>
      <p:sp>
        <p:nvSpPr>
          <p:cNvPr id="5" name="TextBox 4">
            <a:extLst>
              <a:ext uri="{FF2B5EF4-FFF2-40B4-BE49-F238E27FC236}">
                <a16:creationId xmlns:a16="http://schemas.microsoft.com/office/drawing/2014/main" id="{505615B4-83B5-1C84-3672-D3D05C587C41}"/>
              </a:ext>
            </a:extLst>
          </p:cNvPr>
          <p:cNvSpPr txBox="1"/>
          <p:nvPr/>
        </p:nvSpPr>
        <p:spPr>
          <a:xfrm>
            <a:off x="538619" y="914400"/>
            <a:ext cx="8066762" cy="4093428"/>
          </a:xfrm>
          <a:prstGeom prst="rect">
            <a:avLst/>
          </a:prstGeom>
          <a:noFill/>
        </p:spPr>
        <p:txBody>
          <a:bodyPr wrap="square" rtlCol="0">
            <a:spAutoFit/>
          </a:bodyPr>
          <a:lstStyle/>
          <a:p>
            <a:pPr marL="342900" indent="-342900">
              <a:buFont typeface="+mj-lt"/>
              <a:buAutoNum type="arabicPeriod"/>
            </a:pPr>
            <a:r>
              <a:rPr lang="en-US" sz="2000" dirty="0"/>
              <a:t>Customer satisfaction : A comparative analysis of public and private sector banks in India : </a:t>
            </a:r>
            <a:r>
              <a:rPr lang="en-US" sz="2000" dirty="0" err="1"/>
              <a:t>Prabhjyot</a:t>
            </a:r>
            <a:r>
              <a:rPr lang="en-US" sz="2000" dirty="0"/>
              <a:t> </a:t>
            </a:r>
            <a:r>
              <a:rPr lang="en-US" sz="2000" dirty="0" err="1"/>
              <a:t>kaur</a:t>
            </a:r>
            <a:r>
              <a:rPr lang="en-US" sz="2000" dirty="0"/>
              <a:t> Mahal</a:t>
            </a:r>
          </a:p>
          <a:p>
            <a:pPr marL="342900" indent="-342900">
              <a:buFont typeface="+mj-lt"/>
              <a:buAutoNum type="arabicPeriod"/>
            </a:pPr>
            <a:endParaRPr lang="en-US" sz="2000" dirty="0"/>
          </a:p>
          <a:p>
            <a:pPr marL="342900" indent="-342900">
              <a:buFont typeface="+mj-lt"/>
              <a:buAutoNum type="arabicPeriod"/>
            </a:pPr>
            <a:r>
              <a:rPr lang="en-US" sz="2000" dirty="0"/>
              <a:t>Conclusion of Customer satisfaction : A comparative analysis of public and private sector banks in India : </a:t>
            </a:r>
            <a:r>
              <a:rPr lang="en-US" sz="2000" dirty="0" err="1"/>
              <a:t>Prabhjyot</a:t>
            </a:r>
            <a:r>
              <a:rPr lang="en-US" sz="2000" dirty="0"/>
              <a:t> </a:t>
            </a:r>
            <a:r>
              <a:rPr lang="en-US" sz="2000" dirty="0" err="1"/>
              <a:t>kaur</a:t>
            </a:r>
            <a:r>
              <a:rPr lang="en-US" sz="2000" dirty="0"/>
              <a:t> Mahal</a:t>
            </a:r>
          </a:p>
          <a:p>
            <a:pPr marL="342900" indent="-342900">
              <a:buFont typeface="+mj-lt"/>
              <a:buAutoNum type="arabicPeriod"/>
            </a:pPr>
            <a:endParaRPr lang="en-US" sz="2000" dirty="0"/>
          </a:p>
          <a:p>
            <a:pPr marL="342900" indent="-342900">
              <a:buFont typeface="+mj-lt"/>
              <a:buAutoNum type="arabicPeriod"/>
            </a:pPr>
            <a:r>
              <a:rPr lang="en-US" sz="2000" dirty="0"/>
              <a:t>A study on Customer Satisfaction In Indian Retail Bank : Anubhav Anand Mishra</a:t>
            </a:r>
          </a:p>
          <a:p>
            <a:pPr marL="342900" indent="-342900">
              <a:buFont typeface="+mj-lt"/>
              <a:buAutoNum type="arabicPeriod"/>
            </a:pPr>
            <a:endParaRPr lang="en-US" sz="2000" dirty="0"/>
          </a:p>
          <a:p>
            <a:pPr marL="342900" indent="-342900">
              <a:buFont typeface="+mj-lt"/>
              <a:buAutoNum type="arabicPeriod"/>
            </a:pPr>
            <a:r>
              <a:rPr lang="en-US" sz="2000" b="0" i="0" dirty="0">
                <a:solidFill>
                  <a:srgbClr val="000000"/>
                </a:solidFill>
                <a:effectLst/>
                <a:latin typeface="+mj-lt"/>
              </a:rPr>
              <a:t>Banking Sector in India - Issues, Challenges and the Way Forward </a:t>
            </a:r>
            <a:r>
              <a:rPr lang="en-US" sz="2000" b="0" i="0" dirty="0">
                <a:solidFill>
                  <a:srgbClr val="000000"/>
                </a:solidFill>
                <a:effectLst/>
                <a:latin typeface="NeutraTextDemiAlt"/>
              </a:rPr>
              <a:t>: PR India committee reports</a:t>
            </a:r>
            <a:endParaRPr lang="en-US" sz="2000" dirty="0"/>
          </a:p>
          <a:p>
            <a:pPr marL="342900" indent="-342900">
              <a:buFont typeface="+mj-lt"/>
              <a:buAutoNum type="arabicPeriod"/>
            </a:pPr>
            <a:endParaRPr lang="en-US" sz="2000" dirty="0"/>
          </a:p>
          <a:p>
            <a:pPr marL="342900" indent="-342900">
              <a:buFont typeface="+mj-lt"/>
              <a:buAutoNum type="arabicPeriod"/>
            </a:pPr>
            <a:endParaRPr lang="en-IN" sz="2000" dirty="0"/>
          </a:p>
        </p:txBody>
      </p:sp>
    </p:spTree>
    <p:extLst>
      <p:ext uri="{BB962C8B-B14F-4D97-AF65-F5344CB8AC3E}">
        <p14:creationId xmlns:p14="http://schemas.microsoft.com/office/powerpoint/2010/main" val="167942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5cc8714c89_0_4"/>
          <p:cNvSpPr txBox="1">
            <a:spLocks noGrp="1"/>
          </p:cNvSpPr>
          <p:nvPr>
            <p:ph type="title"/>
          </p:nvPr>
        </p:nvSpPr>
        <p:spPr>
          <a:xfrm>
            <a:off x="499927" y="302070"/>
            <a:ext cx="6932100" cy="554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800" dirty="0">
                <a:solidFill>
                  <a:srgbClr val="C00000"/>
                </a:solidFill>
                <a:latin typeface="Times New Roman" pitchFamily="18" charset="0"/>
                <a:cs typeface="Times New Roman" pitchFamily="18" charset="0"/>
                <a:sym typeface="Arial"/>
              </a:rPr>
              <a:t>Index</a:t>
            </a:r>
          </a:p>
        </p:txBody>
      </p:sp>
      <p:sp>
        <p:nvSpPr>
          <p:cNvPr id="64" name="Google Shape;64;g5cc8714c89_0_4"/>
          <p:cNvSpPr txBox="1"/>
          <p:nvPr/>
        </p:nvSpPr>
        <p:spPr>
          <a:xfrm>
            <a:off x="499927" y="1276149"/>
            <a:ext cx="7848600" cy="4771794"/>
          </a:xfrm>
          <a:prstGeom prst="rect">
            <a:avLst/>
          </a:prstGeom>
          <a:noFill/>
          <a:ln>
            <a:noFill/>
          </a:ln>
        </p:spPr>
        <p:txBody>
          <a:bodyPr spcFirstLastPara="1" wrap="square" lIns="91425" tIns="91425" rIns="91425" bIns="91425" anchor="t" anchorCtr="0">
            <a:noAutofit/>
          </a:bodyPr>
          <a:lstStyle/>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1 INTRODUCTION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2 CONCEPTS AND METHODS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3 LITERATURE SURVEY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4 PROJECT PLAN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5. SOFTWARE REQUIREMENT SPECIFICATION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6 RESULTS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7 SOFTWARE TESTING	</a:t>
            </a:r>
          </a:p>
          <a:p>
            <a:pPr marL="76200" lvl="0" algn="just">
              <a:buClr>
                <a:schemeClr val="dk1"/>
              </a:buClr>
              <a:buSzPts val="2400"/>
            </a:pPr>
            <a:r>
              <a:rPr lang="en-US" sz="2200" dirty="0">
                <a:solidFill>
                  <a:schemeClr val="dk1"/>
                </a:solidFill>
                <a:latin typeface="Times New Roman"/>
                <a:ea typeface="Times New Roman"/>
                <a:cs typeface="Times New Roman"/>
                <a:sym typeface="Times New Roman"/>
              </a:rPr>
              <a:t>8 CONCLUSION AND FUTURE WORK	</a:t>
            </a:r>
          </a:p>
          <a:p>
            <a:pPr marL="76200" lvl="0" algn="just">
              <a:buClr>
                <a:schemeClr val="dk1"/>
              </a:buClr>
              <a:buSzPts val="2400"/>
            </a:pPr>
            <a:endParaRPr lang="en-US" sz="2200" dirty="0">
              <a:solidFill>
                <a:schemeClr val="dk1"/>
              </a:solidFill>
              <a:latin typeface="Times New Roman"/>
              <a:ea typeface="Times New Roman"/>
              <a:cs typeface="Times New Roman"/>
              <a:sym typeface="Times New Roman"/>
            </a:endParaRPr>
          </a:p>
          <a:p>
            <a:pPr marL="76200" lvl="0" algn="just" rtl="0">
              <a:spcBef>
                <a:spcPts val="0"/>
              </a:spcBef>
              <a:spcAft>
                <a:spcPts val="0"/>
              </a:spcAft>
              <a:buClr>
                <a:schemeClr val="dk1"/>
              </a:buClr>
              <a:buSzPts val="2400"/>
            </a:pPr>
            <a:endParaRPr lang="en-US" sz="2200" dirty="0">
              <a:solidFill>
                <a:schemeClr val="dk1"/>
              </a:solidFill>
              <a:latin typeface="Times New Roman"/>
              <a:ea typeface="Times New Roman"/>
              <a:cs typeface="Times New Roman"/>
              <a:sym typeface="Times New Roman"/>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dirty="0"/>
          </a:p>
        </p:txBody>
      </p:sp>
      <p:sp>
        <p:nvSpPr>
          <p:cNvPr id="7"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8" name="Picture 7">
            <a:extLst>
              <a:ext uri="{FF2B5EF4-FFF2-40B4-BE49-F238E27FC236}">
                <a16:creationId xmlns:a16="http://schemas.microsoft.com/office/drawing/2014/main" id="{35D29CA3-D608-3AD6-9595-FD3774C67825}"/>
              </a:ext>
            </a:extLst>
          </p:cNvPr>
          <p:cNvPicPr>
            <a:picLocks noChangeAspect="1"/>
          </p:cNvPicPr>
          <p:nvPr/>
        </p:nvPicPr>
        <p:blipFill>
          <a:blip r:embed="rId3"/>
          <a:stretch>
            <a:fillRect/>
          </a:stretch>
        </p:blipFill>
        <p:spPr>
          <a:xfrm>
            <a:off x="0" y="5812967"/>
            <a:ext cx="999854" cy="102045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5cc8714c89_2_35"/>
          <p:cNvSpPr txBox="1">
            <a:spLocks noGrp="1"/>
          </p:cNvSpPr>
          <p:nvPr>
            <p:ph type="body" idx="1"/>
          </p:nvPr>
        </p:nvSpPr>
        <p:spPr>
          <a:xfrm>
            <a:off x="219401" y="904569"/>
            <a:ext cx="8661208" cy="4503174"/>
          </a:xfrm>
          <a:prstGeom prst="rect">
            <a:avLst/>
          </a:prstGeom>
        </p:spPr>
        <p:txBody>
          <a:bodyPr spcFirstLastPara="1" wrap="square" lIns="0" tIns="0" rIns="0" bIns="0" anchor="t" anchorCtr="0">
            <a:noAutofit/>
          </a:bodyPr>
          <a:lstStyle/>
          <a:p>
            <a:pPr marL="406400" indent="-406400" algn="just">
              <a:lnSpc>
                <a:spcPct val="150000"/>
              </a:lnSpc>
              <a:spcAft>
                <a:spcPts val="1000"/>
              </a:spcAft>
              <a:buFont typeface="+mj-lt"/>
              <a:buAutoNum type="arabicPeriod"/>
            </a:pPr>
            <a:r>
              <a:rPr lang="en-IN" sz="1400" dirty="0">
                <a:solidFill>
                  <a:srgbClr val="C00000"/>
                </a:solidFill>
                <a:latin typeface="Times New Roman"/>
                <a:ea typeface="Times New Roman"/>
                <a:cs typeface="Times New Roman"/>
                <a:sym typeface="Times New Roman"/>
                <a:hlinkClick r:id="rId3"/>
              </a:rPr>
              <a:t>https://herovired.com/learning-hub/blogs/indian-banking-sector-explained-challenges-opportunities-and-its-future/</a:t>
            </a:r>
            <a:endParaRPr lang="en-IN" sz="1400" dirty="0">
              <a:solidFill>
                <a:srgbClr val="C00000"/>
              </a:solidFill>
              <a:latin typeface="Times New Roman"/>
              <a:ea typeface="Times New Roman"/>
              <a:cs typeface="Times New Roman"/>
              <a:sym typeface="Times New Roman"/>
            </a:endParaRPr>
          </a:p>
          <a:p>
            <a:pPr marL="406400" indent="-406400" algn="just">
              <a:lnSpc>
                <a:spcPct val="150000"/>
              </a:lnSpc>
              <a:spcAft>
                <a:spcPts val="1000"/>
              </a:spcAft>
              <a:buFont typeface="+mj-lt"/>
              <a:buAutoNum type="arabicPeriod"/>
            </a:pPr>
            <a:endParaRPr lang="en-IN" sz="1400" dirty="0">
              <a:solidFill>
                <a:srgbClr val="C00000"/>
              </a:solidFill>
              <a:latin typeface="Times New Roman"/>
              <a:ea typeface="Times New Roman"/>
              <a:cs typeface="Times New Roman"/>
              <a:sym typeface="Times New Roman"/>
            </a:endParaRPr>
          </a:p>
          <a:p>
            <a:pPr marL="406400" indent="-406400" algn="just">
              <a:lnSpc>
                <a:spcPct val="150000"/>
              </a:lnSpc>
              <a:spcAft>
                <a:spcPts val="1000"/>
              </a:spcAft>
              <a:buFont typeface="+mj-lt"/>
              <a:buAutoNum type="arabicPeriod"/>
            </a:pPr>
            <a:r>
              <a:rPr lang="en-IN" sz="1400" dirty="0">
                <a:solidFill>
                  <a:srgbClr val="C00000"/>
                </a:solidFill>
                <a:latin typeface="Times New Roman"/>
                <a:ea typeface="Times New Roman"/>
                <a:cs typeface="Times New Roman"/>
                <a:sym typeface="Times New Roman"/>
                <a:hlinkClick r:id="rId4"/>
              </a:rPr>
              <a:t>https://prsindia.org/policy/report-summaries/banking-sector-in-india-issues-challenges-and-the-way-forward</a:t>
            </a:r>
            <a:endParaRPr lang="en-IN" sz="1400" dirty="0">
              <a:solidFill>
                <a:srgbClr val="C00000"/>
              </a:solidFill>
              <a:latin typeface="Times New Roman"/>
              <a:ea typeface="Times New Roman"/>
              <a:cs typeface="Times New Roman"/>
              <a:sym typeface="Times New Roman"/>
            </a:endParaRPr>
          </a:p>
          <a:p>
            <a:pPr marL="406400" indent="-406400" algn="just">
              <a:lnSpc>
                <a:spcPct val="150000"/>
              </a:lnSpc>
              <a:spcAft>
                <a:spcPts val="1000"/>
              </a:spcAft>
              <a:buFont typeface="+mj-lt"/>
              <a:buAutoNum type="arabicPeriod"/>
            </a:pPr>
            <a:endParaRPr lang="en-IN" sz="1400" dirty="0">
              <a:solidFill>
                <a:srgbClr val="C00000"/>
              </a:solidFill>
              <a:latin typeface="Times New Roman"/>
              <a:ea typeface="Times New Roman"/>
              <a:cs typeface="Times New Roman"/>
              <a:sym typeface="Times New Roman"/>
            </a:endParaRPr>
          </a:p>
          <a:p>
            <a:pPr marL="406400" indent="-406400" algn="just">
              <a:lnSpc>
                <a:spcPct val="150000"/>
              </a:lnSpc>
              <a:spcAft>
                <a:spcPts val="1000"/>
              </a:spcAft>
              <a:buFont typeface="+mj-lt"/>
              <a:buAutoNum type="arabicPeriod"/>
            </a:pPr>
            <a:r>
              <a:rPr lang="en-IN" sz="1400" dirty="0">
                <a:solidFill>
                  <a:srgbClr val="C00000"/>
                </a:solidFill>
                <a:latin typeface="Times New Roman"/>
                <a:ea typeface="Times New Roman"/>
                <a:cs typeface="Times New Roman"/>
                <a:sym typeface="Times New Roman"/>
                <a:hlinkClick r:id="rId5"/>
              </a:rPr>
              <a:t>https://www.economicsdiscussion.net/banks/nationalized-banks/9-major-problems-faced-by-indias-nationalized-banks/12927</a:t>
            </a:r>
            <a:endParaRPr lang="en-IN" sz="1400" dirty="0">
              <a:solidFill>
                <a:srgbClr val="C00000"/>
              </a:solidFill>
              <a:latin typeface="Times New Roman"/>
              <a:ea typeface="Times New Roman"/>
              <a:cs typeface="Times New Roman"/>
              <a:sym typeface="Times New Roman"/>
            </a:endParaRPr>
          </a:p>
          <a:p>
            <a:pPr marL="406400" indent="-406400" algn="just">
              <a:lnSpc>
                <a:spcPct val="150000"/>
              </a:lnSpc>
              <a:spcAft>
                <a:spcPts val="1000"/>
              </a:spcAft>
              <a:buFont typeface="+mj-lt"/>
              <a:buAutoNum type="arabicPeriod"/>
            </a:pPr>
            <a:endParaRPr lang="en-IN" sz="1400" dirty="0">
              <a:solidFill>
                <a:srgbClr val="C00000"/>
              </a:solidFill>
              <a:latin typeface="Times New Roman"/>
              <a:ea typeface="Times New Roman"/>
              <a:cs typeface="Times New Roman"/>
              <a:sym typeface="Times New Roman"/>
            </a:endParaRPr>
          </a:p>
          <a:p>
            <a:pPr marL="406400" indent="-406400" algn="just">
              <a:lnSpc>
                <a:spcPct val="150000"/>
              </a:lnSpc>
              <a:spcAft>
                <a:spcPts val="1000"/>
              </a:spcAft>
              <a:buFont typeface="+mj-lt"/>
              <a:buAutoNum type="arabicPeriod"/>
            </a:pPr>
            <a:r>
              <a:rPr lang="en-IN" sz="1400" dirty="0">
                <a:solidFill>
                  <a:srgbClr val="C00000"/>
                </a:solidFill>
                <a:latin typeface="Times New Roman"/>
                <a:ea typeface="Times New Roman"/>
                <a:cs typeface="Times New Roman"/>
                <a:sym typeface="Times New Roman"/>
              </a:rPr>
              <a:t>https://economictimes.indiatimes.com/industry/banking/finance/banking/this-is-how-global-banking-crisis-can-impact-india-in-different-ways/articleshow/98862476.cms</a:t>
            </a:r>
          </a:p>
          <a:p>
            <a:pPr marL="406400" indent="-406400" algn="just">
              <a:lnSpc>
                <a:spcPct val="150000"/>
              </a:lnSpc>
              <a:spcAft>
                <a:spcPts val="1000"/>
              </a:spcAft>
              <a:buFont typeface="+mj-lt"/>
              <a:buAutoNum type="arabicPeriod"/>
            </a:pPr>
            <a:endParaRPr lang="en-IN" sz="1400" dirty="0">
              <a:solidFill>
                <a:srgbClr val="C00000"/>
              </a:solidFill>
              <a:latin typeface="Times New Roman"/>
              <a:ea typeface="Times New Roman"/>
              <a:cs typeface="Times New Roman"/>
              <a:sym typeface="Times New Roman"/>
            </a:endParaRPr>
          </a:p>
          <a:p>
            <a:pPr marL="406400" indent="-406400" algn="just">
              <a:lnSpc>
                <a:spcPct val="150000"/>
              </a:lnSpc>
              <a:spcAft>
                <a:spcPts val="1000"/>
              </a:spcAft>
              <a:buFont typeface="+mj-lt"/>
              <a:buAutoNum type="arabicPeriod"/>
            </a:pPr>
            <a:endParaRPr lang="en-IN" sz="1400" dirty="0">
              <a:solidFill>
                <a:srgbClr val="C00000"/>
              </a:solidFill>
              <a:latin typeface="Times New Roman"/>
              <a:ea typeface="Times New Roman"/>
              <a:cs typeface="Times New Roman"/>
              <a:sym typeface="Times New Roman"/>
            </a:endParaRPr>
          </a:p>
          <a:p>
            <a:pPr marL="406400" indent="-406400" algn="just">
              <a:lnSpc>
                <a:spcPct val="150000"/>
              </a:lnSpc>
              <a:spcAft>
                <a:spcPts val="1000"/>
              </a:spcAft>
              <a:buFont typeface="+mj-lt"/>
              <a:buAutoNum type="arabicPeriod"/>
            </a:pPr>
            <a:endParaRPr lang="en-IN" sz="1400" dirty="0">
              <a:solidFill>
                <a:srgbClr val="C00000"/>
              </a:solidFill>
              <a:latin typeface="Times New Roman"/>
              <a:ea typeface="Times New Roman"/>
              <a:cs typeface="Times New Roman"/>
              <a:sym typeface="Times New Roman"/>
            </a:endParaRPr>
          </a:p>
          <a:p>
            <a:pPr marL="406400" indent="-406400" algn="just">
              <a:lnSpc>
                <a:spcPct val="150000"/>
              </a:lnSpc>
              <a:spcAft>
                <a:spcPts val="1000"/>
              </a:spcAft>
              <a:buFont typeface="+mj-lt"/>
              <a:buAutoNum type="arabicPeriod"/>
            </a:pPr>
            <a:endParaRPr lang="en-IN" sz="1400" dirty="0">
              <a:solidFill>
                <a:srgbClr val="C00000"/>
              </a:solidFill>
              <a:latin typeface="Times New Roman"/>
              <a:ea typeface="Times New Roman"/>
              <a:cs typeface="Times New Roman"/>
              <a:sym typeface="Times New Roman"/>
            </a:endParaRPr>
          </a:p>
        </p:txBody>
      </p:sp>
      <p:sp>
        <p:nvSpPr>
          <p:cNvPr id="336" name="Google Shape;336;g5cc8714c89_2_35"/>
          <p:cNvSpPr txBox="1"/>
          <p:nvPr/>
        </p:nvSpPr>
        <p:spPr>
          <a:xfrm>
            <a:off x="375529" y="-1"/>
            <a:ext cx="2874298" cy="7290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References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9"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8" name="Picture 7">
            <a:extLst>
              <a:ext uri="{FF2B5EF4-FFF2-40B4-BE49-F238E27FC236}">
                <a16:creationId xmlns:a16="http://schemas.microsoft.com/office/drawing/2014/main" id="{F124F3D6-377B-84FD-8E90-6BD6E5158B70}"/>
              </a:ext>
            </a:extLst>
          </p:cNvPr>
          <p:cNvPicPr>
            <a:picLocks noChangeAspect="1"/>
          </p:cNvPicPr>
          <p:nvPr/>
        </p:nvPicPr>
        <p:blipFill>
          <a:blip r:embed="rId6"/>
          <a:stretch>
            <a:fillRect/>
          </a:stretch>
        </p:blipFill>
        <p:spPr>
          <a:xfrm>
            <a:off x="0" y="5812967"/>
            <a:ext cx="999854" cy="102045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5cc8714c89_2_35"/>
          <p:cNvSpPr txBox="1">
            <a:spLocks noGrp="1"/>
          </p:cNvSpPr>
          <p:nvPr>
            <p:ph type="body" idx="1"/>
          </p:nvPr>
        </p:nvSpPr>
        <p:spPr>
          <a:xfrm>
            <a:off x="219401" y="904569"/>
            <a:ext cx="8661208" cy="4503174"/>
          </a:xfrm>
          <a:prstGeom prst="rect">
            <a:avLst/>
          </a:prstGeom>
        </p:spPr>
        <p:txBody>
          <a:bodyPr spcFirstLastPara="1" wrap="square" lIns="0" tIns="0" rIns="0" bIns="0" anchor="t" anchorCtr="0">
            <a:noAutofit/>
          </a:bodyPr>
          <a:lstStyle/>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	F. Jia and L. Z. Kong, “Intrusion Detection Algorithm Based on Convolutional Neural Network,” "Beijing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Ligong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Daxue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Xuebao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/Transaction Beijing Inst. Technol., vol. 37, no. 12, pp. 1271–1275, 2017,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10.15918/j.tbit1001-0645.2017".12.011.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	L.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Mohammadpour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 C. Ling, C. S. Liew, and C. Y. Chong, “A Convolutional Neural Network for Network Intrusion Detection System,” "Proc. Asia-Pacific Adv.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Netw</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vol. 46, no. 0, pp. 50–55", 2018.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[3]	U. Gur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Çekmez</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et al.,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Derin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Ö˘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grenme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ile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 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Anomali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Tespiti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Network Anomaly Detection with Deep Learning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Ozgur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Koray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Sahingoz</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2018, pp. 1–4.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[4]	A. Chawla, B. Lee, S. Fallon, and P. Jacob, “Host Based Intrusion Detection System with Combined CNN/RNN Model,” "Lect. Notes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Sci. (including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Subser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Lect. Notes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Artif</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Lect. Notes Bioinformatics), vol. 11329 LNAI", pp. 149–158, 2019.</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[5]</a:t>
            </a:r>
            <a:r>
              <a:rPr lang="en-US" sz="1400" dirty="0">
                <a:effectLst/>
                <a:latin typeface="Times New Roman" panose="02020603050405020304" pitchFamily="18" charset="0"/>
                <a:ea typeface="Calibri" panose="020F0502020204030204" pitchFamily="34" charset="0"/>
              </a:rPr>
              <a:t>	S. Naseer and Y. Saleem, “Enhanced network intrusion detection using deep convolutional neural networks,” "KSII Trans. Internet Inf. Syst., vol. 12, no. 10, pp. 5159–5178, 2018, </a:t>
            </a:r>
            <a:r>
              <a:rPr lang="en-US" sz="1400" dirty="0" err="1">
                <a:effectLst/>
                <a:latin typeface="Times New Roman" panose="02020603050405020304" pitchFamily="18" charset="0"/>
                <a:ea typeface="Calibri" panose="020F0502020204030204" pitchFamily="34" charset="0"/>
              </a:rPr>
              <a:t>doi</a:t>
            </a:r>
            <a:r>
              <a:rPr lang="en-US" sz="1400" dirty="0">
                <a:effectLst/>
                <a:latin typeface="Times New Roman" panose="02020603050405020304" pitchFamily="18" charset="0"/>
                <a:ea typeface="Calibri" panose="020F0502020204030204" pitchFamily="34" charset="0"/>
              </a:rPr>
              <a:t>: 10.3837/tiis.2018".10.028.</a:t>
            </a:r>
            <a:endParaRPr lang="en-IN" sz="1400" dirty="0">
              <a:solidFill>
                <a:srgbClr val="C00000"/>
              </a:solidFill>
              <a:latin typeface="Times New Roman"/>
              <a:ea typeface="Times New Roman"/>
              <a:cs typeface="Times New Roman"/>
              <a:sym typeface="Times New Roman"/>
            </a:endParaRPr>
          </a:p>
        </p:txBody>
      </p:sp>
      <p:sp>
        <p:nvSpPr>
          <p:cNvPr id="336" name="Google Shape;336;g5cc8714c89_2_35"/>
          <p:cNvSpPr txBox="1"/>
          <p:nvPr/>
        </p:nvSpPr>
        <p:spPr>
          <a:xfrm>
            <a:off x="375529" y="-1"/>
            <a:ext cx="2874298" cy="7290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References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9"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8" name="Picture 7">
            <a:extLst>
              <a:ext uri="{FF2B5EF4-FFF2-40B4-BE49-F238E27FC236}">
                <a16:creationId xmlns:a16="http://schemas.microsoft.com/office/drawing/2014/main" id="{F124F3D6-377B-84FD-8E90-6BD6E5158B70}"/>
              </a:ext>
            </a:extLst>
          </p:cNvPr>
          <p:cNvPicPr>
            <a:picLocks noChangeAspect="1"/>
          </p:cNvPicPr>
          <p:nvPr/>
        </p:nvPicPr>
        <p:blipFill>
          <a:blip r:embed="rId3"/>
          <a:stretch>
            <a:fillRect/>
          </a:stretch>
        </p:blipFill>
        <p:spPr>
          <a:xfrm>
            <a:off x="0" y="5812967"/>
            <a:ext cx="999854" cy="1020451"/>
          </a:xfrm>
          <a:prstGeom prst="rect">
            <a:avLst/>
          </a:prstGeom>
        </p:spPr>
      </p:pic>
    </p:spTree>
    <p:extLst>
      <p:ext uri="{BB962C8B-B14F-4D97-AF65-F5344CB8AC3E}">
        <p14:creationId xmlns:p14="http://schemas.microsoft.com/office/powerpoint/2010/main" val="2469412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8"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sp>
        <p:nvSpPr>
          <p:cNvPr id="7" name="Rectangle 6"/>
          <p:cNvSpPr/>
          <p:nvPr/>
        </p:nvSpPr>
        <p:spPr>
          <a:xfrm>
            <a:off x="1792145" y="2374230"/>
            <a:ext cx="5330550" cy="707886"/>
          </a:xfrm>
          <a:prstGeom prst="rect">
            <a:avLst/>
          </a:prstGeom>
        </p:spPr>
        <p:txBody>
          <a:bodyPr wrap="square">
            <a:spAutoFit/>
          </a:bodyPr>
          <a:lstStyle/>
          <a:p>
            <a:pPr lvl="0" algn="ct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Thank You</a:t>
            </a:r>
          </a:p>
        </p:txBody>
      </p:sp>
      <p:pic>
        <p:nvPicPr>
          <p:cNvPr id="9" name="Picture 8">
            <a:extLst>
              <a:ext uri="{FF2B5EF4-FFF2-40B4-BE49-F238E27FC236}">
                <a16:creationId xmlns:a16="http://schemas.microsoft.com/office/drawing/2014/main" id="{F92AEA0D-BFF8-9729-A715-94F98855A08A}"/>
              </a:ext>
            </a:extLst>
          </p:cNvPr>
          <p:cNvPicPr>
            <a:picLocks noChangeAspect="1"/>
          </p:cNvPicPr>
          <p:nvPr/>
        </p:nvPicPr>
        <p:blipFill>
          <a:blip r:embed="rId3"/>
          <a:stretch>
            <a:fillRect/>
          </a:stretch>
        </p:blipFill>
        <p:spPr>
          <a:xfrm>
            <a:off x="0" y="5812967"/>
            <a:ext cx="999854" cy="1020451"/>
          </a:xfrm>
          <a:prstGeom prst="rect">
            <a:avLst/>
          </a:prstGeom>
        </p:spPr>
      </p:pic>
    </p:spTree>
    <p:extLst>
      <p:ext uri="{BB962C8B-B14F-4D97-AF65-F5344CB8AC3E}">
        <p14:creationId xmlns:p14="http://schemas.microsoft.com/office/powerpoint/2010/main" val="1134069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8"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sp>
        <p:nvSpPr>
          <p:cNvPr id="7" name="Rectangle 6"/>
          <p:cNvSpPr/>
          <p:nvPr/>
        </p:nvSpPr>
        <p:spPr>
          <a:xfrm>
            <a:off x="1792145" y="2374230"/>
            <a:ext cx="5330550" cy="707886"/>
          </a:xfrm>
          <a:prstGeom prst="rect">
            <a:avLst/>
          </a:prstGeom>
        </p:spPr>
        <p:txBody>
          <a:bodyPr wrap="square">
            <a:spAutoFit/>
          </a:bodyPr>
          <a:lstStyle/>
          <a:p>
            <a:pPr lvl="0" algn="ctr"/>
            <a:r>
              <a:rPr lang="en-US" sz="4000" b="1" dirty="0">
                <a:solidFill>
                  <a:srgbClr val="C00000"/>
                </a:solidFill>
                <a:latin typeface="Times New Roman" panose="02020603050405020304" pitchFamily="18" charset="0"/>
                <a:ea typeface="Century Schoolbook"/>
                <a:cs typeface="Times New Roman" panose="02020603050405020304" pitchFamily="18" charset="0"/>
                <a:sym typeface="Century Schoolbook"/>
              </a:rPr>
              <a:t>Questions</a:t>
            </a:r>
          </a:p>
        </p:txBody>
      </p:sp>
      <p:pic>
        <p:nvPicPr>
          <p:cNvPr id="9" name="Picture 8">
            <a:extLst>
              <a:ext uri="{FF2B5EF4-FFF2-40B4-BE49-F238E27FC236}">
                <a16:creationId xmlns:a16="http://schemas.microsoft.com/office/drawing/2014/main" id="{9E60DCF7-02FB-F9C5-979B-46FE7764FF6F}"/>
              </a:ext>
            </a:extLst>
          </p:cNvPr>
          <p:cNvPicPr>
            <a:picLocks noChangeAspect="1"/>
          </p:cNvPicPr>
          <p:nvPr/>
        </p:nvPicPr>
        <p:blipFill>
          <a:blip r:embed="rId3"/>
          <a:stretch>
            <a:fillRect/>
          </a:stretch>
        </p:blipFill>
        <p:spPr>
          <a:xfrm>
            <a:off x="0" y="5812967"/>
            <a:ext cx="999854" cy="1020451"/>
          </a:xfrm>
          <a:prstGeom prst="rect">
            <a:avLst/>
          </a:prstGeom>
        </p:spPr>
      </p:pic>
    </p:spTree>
    <p:extLst>
      <p:ext uri="{BB962C8B-B14F-4D97-AF65-F5344CB8AC3E}">
        <p14:creationId xmlns:p14="http://schemas.microsoft.com/office/powerpoint/2010/main" val="359081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1. Introduction</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3" name="Content Placeholder 2">
            <a:extLst>
              <a:ext uri="{FF2B5EF4-FFF2-40B4-BE49-F238E27FC236}">
                <a16:creationId xmlns:a16="http://schemas.microsoft.com/office/drawing/2014/main" id="{3ABE83CB-E3F8-7309-2F4E-186FBF0BEBE0}"/>
              </a:ext>
            </a:extLst>
          </p:cNvPr>
          <p:cNvSpPr txBox="1">
            <a:spLocks/>
          </p:cNvSpPr>
          <p:nvPr/>
        </p:nvSpPr>
        <p:spPr>
          <a:xfrm>
            <a:off x="0" y="1076466"/>
            <a:ext cx="9144000" cy="4351338"/>
          </a:xfrm>
          <a:prstGeom prst="rect">
            <a:avLst/>
          </a:prstGeom>
          <a:noFill/>
          <a:ln>
            <a:noFill/>
          </a:ln>
        </p:spPr>
        <p:txBody>
          <a:bodyPr spcFirstLastPara="1" vert="horz" wrap="square" lIns="91440" tIns="45720" rIns="91440" bIns="45720" rtlCol="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r>
              <a:rPr lang="en-US" sz="2000" dirty="0"/>
              <a:t>Banking Sector in India is one of the major pillars behind the rapid economic growth of our Country and it is very important for this process to be efficient for saving time and resources of banks and users</a:t>
            </a:r>
            <a:r>
              <a:rPr lang="en-IN" sz="2000" dirty="0"/>
              <a:t>.</a:t>
            </a:r>
          </a:p>
          <a:p>
            <a:r>
              <a:rPr lang="en-IN" sz="2000" dirty="0"/>
              <a:t>Due to some problems such as lack of resources and miscommunication between banks and customers this process is being  affected.</a:t>
            </a:r>
          </a:p>
          <a:p>
            <a:endParaRPr lang="en-IN" sz="2000" dirty="0"/>
          </a:p>
          <a:p>
            <a:r>
              <a:rPr lang="en-IN" sz="2000" dirty="0"/>
              <a:t>Digitalisation of banking has played a major role in making the banking process easy but on the other hand for some users who are unable to operate these devices properly creates another problem that they have to face where they feel absence of proper assistance regarding the use of these online platforms </a:t>
            </a:r>
            <a:endParaRPr lang="en-US" sz="2000" dirty="0"/>
          </a:p>
        </p:txBody>
      </p:sp>
    </p:spTree>
    <p:extLst>
      <p:ext uri="{BB962C8B-B14F-4D97-AF65-F5344CB8AC3E}">
        <p14:creationId xmlns:p14="http://schemas.microsoft.com/office/powerpoint/2010/main" val="405224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2. Problem Statement</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sp>
        <p:nvSpPr>
          <p:cNvPr id="2" name="Content Placeholder 2">
            <a:extLst>
              <a:ext uri="{FF2B5EF4-FFF2-40B4-BE49-F238E27FC236}">
                <a16:creationId xmlns:a16="http://schemas.microsoft.com/office/drawing/2014/main" id="{3C2D3BE1-3973-9171-431B-ABA17A335DBF}"/>
              </a:ext>
            </a:extLst>
          </p:cNvPr>
          <p:cNvSpPr txBox="1">
            <a:spLocks/>
          </p:cNvSpPr>
          <p:nvPr/>
        </p:nvSpPr>
        <p:spPr>
          <a:xfrm>
            <a:off x="417093" y="3154473"/>
            <a:ext cx="2977460" cy="2251744"/>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lang="en-US" sz="2000" dirty="0"/>
          </a:p>
          <a:p>
            <a:pPr marL="0" indent="0"/>
            <a:endParaRPr lang="en-US" sz="2000" dirty="0"/>
          </a:p>
          <a:p>
            <a:r>
              <a:rPr lang="en-US" sz="2000" dirty="0"/>
              <a:t>Domain – Banking</a:t>
            </a:r>
          </a:p>
          <a:p>
            <a:r>
              <a:rPr lang="en-US" sz="2000" dirty="0"/>
              <a:t>Technology – Python</a:t>
            </a:r>
          </a:p>
          <a:p>
            <a:r>
              <a:rPr lang="en-US" sz="2000" dirty="0"/>
              <a:t>Tools - Tkinter</a:t>
            </a:r>
            <a:endParaRPr lang="en-IN" sz="2000" dirty="0"/>
          </a:p>
        </p:txBody>
      </p:sp>
      <p:sp>
        <p:nvSpPr>
          <p:cNvPr id="3" name="TextBox 2">
            <a:extLst>
              <a:ext uri="{FF2B5EF4-FFF2-40B4-BE49-F238E27FC236}">
                <a16:creationId xmlns:a16="http://schemas.microsoft.com/office/drawing/2014/main" id="{1DF6CE85-24FD-5002-AAEE-F1EA3DB7AD5C}"/>
              </a:ext>
            </a:extLst>
          </p:cNvPr>
          <p:cNvSpPr txBox="1"/>
          <p:nvPr/>
        </p:nvSpPr>
        <p:spPr>
          <a:xfrm>
            <a:off x="417093" y="995141"/>
            <a:ext cx="8341005" cy="1631216"/>
          </a:xfrm>
          <a:prstGeom prst="rect">
            <a:avLst/>
          </a:prstGeom>
          <a:solidFill>
            <a:schemeClr val="accent3">
              <a:lumMod val="20000"/>
              <a:lumOff val="80000"/>
            </a:schemeClr>
          </a:solidFill>
        </p:spPr>
        <p:txBody>
          <a:bodyPr wrap="square" rtlCol="0">
            <a:spAutoFit/>
          </a:bodyPr>
          <a:lstStyle/>
          <a:p>
            <a:r>
              <a:rPr lang="en-US" sz="2000" dirty="0">
                <a:latin typeface="Century Schoolbook" panose="02040604050505020304" pitchFamily="18" charset="0"/>
              </a:rPr>
              <a:t>Due to inefficient procedures and support provided by the bank causing</a:t>
            </a:r>
          </a:p>
          <a:p>
            <a:r>
              <a:rPr lang="en-US" sz="2000" dirty="0">
                <a:latin typeface="Century Schoolbook" panose="02040604050505020304" pitchFamily="18" charset="0"/>
              </a:rPr>
              <a:t>confusion among customers and waste of time of both bank and </a:t>
            </a:r>
          </a:p>
          <a:p>
            <a:r>
              <a:rPr lang="en-US" sz="2000" dirty="0">
                <a:latin typeface="Century Schoolbook" panose="02040604050505020304" pitchFamily="18" charset="0"/>
              </a:rPr>
              <a:t>customers</a:t>
            </a:r>
          </a:p>
          <a:p>
            <a:endParaRPr lang="en-IN" sz="2000" dirty="0">
              <a:latin typeface="Century Schoolbook" panose="02040604050505020304" pitchFamily="18" charset="0"/>
            </a:endParaRPr>
          </a:p>
        </p:txBody>
      </p:sp>
      <p:pic>
        <p:nvPicPr>
          <p:cNvPr id="3076" name="Picture 4" descr="Bank Symbol&quot; Images – Browse 344 Stock Photos, Vectors, and Video | Adobe  Stock">
            <a:extLst>
              <a:ext uri="{FF2B5EF4-FFF2-40B4-BE49-F238E27FC236}">
                <a16:creationId xmlns:a16="http://schemas.microsoft.com/office/drawing/2014/main" id="{C7EC726F-79A6-4359-2E24-90A51B409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033" y="2997422"/>
            <a:ext cx="5295619" cy="256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90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A11D9F54-EDB2-FFA7-3E91-49B22E118469}"/>
              </a:ext>
            </a:extLst>
          </p:cNvPr>
          <p:cNvGraphicFramePr/>
          <p:nvPr>
            <p:extLst>
              <p:ext uri="{D42A27DB-BD31-4B8C-83A1-F6EECF244321}">
                <p14:modId xmlns:p14="http://schemas.microsoft.com/office/powerpoint/2010/main" val="2413001445"/>
              </p:ext>
            </p:extLst>
          </p:nvPr>
        </p:nvGraphicFramePr>
        <p:xfrm>
          <a:off x="0" y="1100550"/>
          <a:ext cx="6814971" cy="45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 name="Rectangle 30">
            <a:extLst>
              <a:ext uri="{FF2B5EF4-FFF2-40B4-BE49-F238E27FC236}">
                <a16:creationId xmlns:a16="http://schemas.microsoft.com/office/drawing/2014/main" id="{FC23A004-B2AE-8AD4-4DC7-8C6D3FAE58D0}"/>
              </a:ext>
            </a:extLst>
          </p:cNvPr>
          <p:cNvSpPr/>
          <p:nvPr/>
        </p:nvSpPr>
        <p:spPr>
          <a:xfrm>
            <a:off x="10111741" y="3215641"/>
            <a:ext cx="22860" cy="228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00"/>
          </a:p>
        </p:txBody>
      </p:sp>
      <p:sp>
        <p:nvSpPr>
          <p:cNvPr id="32" name="TextBox 31">
            <a:extLst>
              <a:ext uri="{FF2B5EF4-FFF2-40B4-BE49-F238E27FC236}">
                <a16:creationId xmlns:a16="http://schemas.microsoft.com/office/drawing/2014/main" id="{E41C5592-D49F-C321-4C22-5B96C46C74EB}"/>
              </a:ext>
            </a:extLst>
          </p:cNvPr>
          <p:cNvSpPr txBox="1"/>
          <p:nvPr/>
        </p:nvSpPr>
        <p:spPr>
          <a:xfrm>
            <a:off x="220528" y="4374646"/>
            <a:ext cx="624841" cy="707886"/>
          </a:xfrm>
          <a:prstGeom prst="rect">
            <a:avLst/>
          </a:prstGeom>
          <a:noFill/>
        </p:spPr>
        <p:txBody>
          <a:bodyPr wrap="square" rtlCol="0">
            <a:spAutoFit/>
          </a:bodyPr>
          <a:lstStyle/>
          <a:p>
            <a:r>
              <a:rPr lang="en-IN" sz="4000" dirty="0"/>
              <a:t> 3</a:t>
            </a:r>
            <a:endParaRPr lang="en-IN" sz="700" dirty="0"/>
          </a:p>
        </p:txBody>
      </p:sp>
      <p:sp>
        <p:nvSpPr>
          <p:cNvPr id="33" name="TextBox 32">
            <a:extLst>
              <a:ext uri="{FF2B5EF4-FFF2-40B4-BE49-F238E27FC236}">
                <a16:creationId xmlns:a16="http://schemas.microsoft.com/office/drawing/2014/main" id="{AC4B596A-839C-D6AA-E62F-BB3223BAD08A}"/>
              </a:ext>
            </a:extLst>
          </p:cNvPr>
          <p:cNvSpPr txBox="1"/>
          <p:nvPr/>
        </p:nvSpPr>
        <p:spPr>
          <a:xfrm>
            <a:off x="532948" y="2996607"/>
            <a:ext cx="624841" cy="707886"/>
          </a:xfrm>
          <a:prstGeom prst="rect">
            <a:avLst/>
          </a:prstGeom>
          <a:noFill/>
        </p:spPr>
        <p:txBody>
          <a:bodyPr wrap="square" rtlCol="0">
            <a:spAutoFit/>
          </a:bodyPr>
          <a:lstStyle/>
          <a:p>
            <a:r>
              <a:rPr lang="en-IN" sz="4000" dirty="0"/>
              <a:t> 2</a:t>
            </a:r>
            <a:endParaRPr lang="en-IN" sz="700" dirty="0"/>
          </a:p>
        </p:txBody>
      </p:sp>
      <p:sp>
        <p:nvSpPr>
          <p:cNvPr id="34" name="TextBox 33">
            <a:extLst>
              <a:ext uri="{FF2B5EF4-FFF2-40B4-BE49-F238E27FC236}">
                <a16:creationId xmlns:a16="http://schemas.microsoft.com/office/drawing/2014/main" id="{EDEABF8F-02AA-AD39-57DE-F3BFA0D827C1}"/>
              </a:ext>
            </a:extLst>
          </p:cNvPr>
          <p:cNvSpPr txBox="1"/>
          <p:nvPr/>
        </p:nvSpPr>
        <p:spPr>
          <a:xfrm>
            <a:off x="220528" y="1658088"/>
            <a:ext cx="624841" cy="707886"/>
          </a:xfrm>
          <a:prstGeom prst="rect">
            <a:avLst/>
          </a:prstGeom>
          <a:noFill/>
        </p:spPr>
        <p:txBody>
          <a:bodyPr wrap="square" rtlCol="0">
            <a:spAutoFit/>
          </a:bodyPr>
          <a:lstStyle/>
          <a:p>
            <a:r>
              <a:rPr lang="en-IN" sz="4000" dirty="0"/>
              <a:t> 1</a:t>
            </a:r>
            <a:endParaRPr lang="en-IN" sz="700" dirty="0"/>
          </a:p>
        </p:txBody>
      </p:sp>
      <p:pic>
        <p:nvPicPr>
          <p:cNvPr id="38" name="Picture 37">
            <a:extLst>
              <a:ext uri="{FF2B5EF4-FFF2-40B4-BE49-F238E27FC236}">
                <a16:creationId xmlns:a16="http://schemas.microsoft.com/office/drawing/2014/main" id="{D9A7370D-2FEE-C476-FD30-DEB7234FCA7E}"/>
              </a:ext>
            </a:extLst>
          </p:cNvPr>
          <p:cNvPicPr>
            <a:picLocks noChangeAspect="1"/>
          </p:cNvPicPr>
          <p:nvPr/>
        </p:nvPicPr>
        <p:blipFill rotWithShape="1">
          <a:blip r:embed="rId7">
            <a:extLst>
              <a:ext uri="{28A0092B-C50C-407E-A947-70E740481C1C}">
                <a14:useLocalDpi xmlns:a14="http://schemas.microsoft.com/office/drawing/2010/main" val="0"/>
              </a:ext>
            </a:extLst>
          </a:blip>
          <a:srcRect l="22027" r="15589"/>
          <a:stretch/>
        </p:blipFill>
        <p:spPr>
          <a:xfrm>
            <a:off x="7010400" y="1563981"/>
            <a:ext cx="2003526" cy="4134377"/>
          </a:xfrm>
          <a:prstGeom prst="rect">
            <a:avLst/>
          </a:prstGeom>
        </p:spPr>
      </p:pic>
      <p:sp>
        <p:nvSpPr>
          <p:cNvPr id="2" name="TextBox 1">
            <a:extLst>
              <a:ext uri="{FF2B5EF4-FFF2-40B4-BE49-F238E27FC236}">
                <a16:creationId xmlns:a16="http://schemas.microsoft.com/office/drawing/2014/main" id="{1FB32734-074E-BBDB-4EEE-F020FC5E2E03}"/>
              </a:ext>
            </a:extLst>
          </p:cNvPr>
          <p:cNvSpPr txBox="1"/>
          <p:nvPr/>
        </p:nvSpPr>
        <p:spPr>
          <a:xfrm>
            <a:off x="1277470" y="1658088"/>
            <a:ext cx="5105400" cy="707886"/>
          </a:xfrm>
          <a:prstGeom prst="rect">
            <a:avLst/>
          </a:prstGeom>
          <a:noFill/>
        </p:spPr>
        <p:txBody>
          <a:bodyPr wrap="square" rtlCol="0">
            <a:spAutoFit/>
          </a:bodyPr>
          <a:lstStyle/>
          <a:p>
            <a:r>
              <a:rPr lang="en-IN" sz="2000" dirty="0">
                <a:solidFill>
                  <a:schemeClr val="bg1">
                    <a:lumMod val="95000"/>
                  </a:schemeClr>
                </a:solidFill>
                <a:latin typeface="Arial" panose="020B0604020202020204" pitchFamily="34" charset="0"/>
                <a:cs typeface="Arial" panose="020B0604020202020204" pitchFamily="34" charset="0"/>
              </a:rPr>
              <a:t>To provide the  customers  better knowledge regarding different procedures</a:t>
            </a:r>
          </a:p>
        </p:txBody>
      </p:sp>
      <p:sp>
        <p:nvSpPr>
          <p:cNvPr id="3" name="TextBox 2">
            <a:extLst>
              <a:ext uri="{FF2B5EF4-FFF2-40B4-BE49-F238E27FC236}">
                <a16:creationId xmlns:a16="http://schemas.microsoft.com/office/drawing/2014/main" id="{58CD1296-BF3C-89C8-C21A-8136A44507D4}"/>
              </a:ext>
            </a:extLst>
          </p:cNvPr>
          <p:cNvSpPr txBox="1"/>
          <p:nvPr/>
        </p:nvSpPr>
        <p:spPr>
          <a:xfrm>
            <a:off x="1527632" y="2996607"/>
            <a:ext cx="5105400" cy="707886"/>
          </a:xfrm>
          <a:prstGeom prst="rect">
            <a:avLst/>
          </a:prstGeom>
          <a:noFill/>
        </p:spPr>
        <p:txBody>
          <a:bodyPr wrap="square" rtlCol="0">
            <a:spAutoFit/>
          </a:bodyPr>
          <a:lstStyle/>
          <a:p>
            <a:r>
              <a:rPr lang="en-IN" sz="2000" dirty="0">
                <a:solidFill>
                  <a:schemeClr val="bg1">
                    <a:lumMod val="95000"/>
                  </a:schemeClr>
                </a:solidFill>
                <a:latin typeface="Arial" panose="020B0604020202020204" pitchFamily="34" charset="0"/>
                <a:cs typeface="Arial" panose="020B0604020202020204" pitchFamily="34" charset="0"/>
              </a:rPr>
              <a:t>To reduce time required for banking process</a:t>
            </a:r>
          </a:p>
        </p:txBody>
      </p:sp>
      <p:sp>
        <p:nvSpPr>
          <p:cNvPr id="4" name="TextBox 3">
            <a:extLst>
              <a:ext uri="{FF2B5EF4-FFF2-40B4-BE49-F238E27FC236}">
                <a16:creationId xmlns:a16="http://schemas.microsoft.com/office/drawing/2014/main" id="{8F2C13B5-4D92-6729-BA01-19BA29C217EC}"/>
              </a:ext>
            </a:extLst>
          </p:cNvPr>
          <p:cNvSpPr txBox="1"/>
          <p:nvPr/>
        </p:nvSpPr>
        <p:spPr>
          <a:xfrm>
            <a:off x="1277470" y="4374646"/>
            <a:ext cx="5105400" cy="707886"/>
          </a:xfrm>
          <a:prstGeom prst="rect">
            <a:avLst/>
          </a:prstGeom>
          <a:noFill/>
        </p:spPr>
        <p:txBody>
          <a:bodyPr wrap="square" rtlCol="0">
            <a:spAutoFit/>
          </a:bodyPr>
          <a:lstStyle/>
          <a:p>
            <a:r>
              <a:rPr lang="en-IN" sz="2000" dirty="0">
                <a:solidFill>
                  <a:schemeClr val="bg1">
                    <a:lumMod val="95000"/>
                  </a:schemeClr>
                </a:solidFill>
                <a:latin typeface="Arial" panose="020B0604020202020204" pitchFamily="34" charset="0"/>
                <a:cs typeface="Arial" panose="020B0604020202020204" pitchFamily="34" charset="0"/>
              </a:rPr>
              <a:t>To provide a user friendly and interactive interface for better communication</a:t>
            </a:r>
          </a:p>
        </p:txBody>
      </p:sp>
      <p:sp>
        <p:nvSpPr>
          <p:cNvPr id="5" name="TextShape 1">
            <a:extLst>
              <a:ext uri="{FF2B5EF4-FFF2-40B4-BE49-F238E27FC236}">
                <a16:creationId xmlns:a16="http://schemas.microsoft.com/office/drawing/2014/main" id="{4EFDC2F8-D0A5-A212-1772-9418CC1E81FA}"/>
              </a:ext>
            </a:extLst>
          </p:cNvPr>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3. Objectives</a:t>
            </a:r>
            <a:r>
              <a:rPr lang="en-US" sz="2200" dirty="0">
                <a:solidFill>
                  <a:srgbClr val="C00000"/>
                </a:solidFill>
                <a:latin typeface="Times New Roman" pitchFamily="18" charset="0"/>
                <a:cs typeface="Times New Roman" pitchFamily="18" charset="0"/>
              </a:rPr>
              <a:t> </a:t>
            </a:r>
          </a:p>
        </p:txBody>
      </p:sp>
      <p:sp>
        <p:nvSpPr>
          <p:cNvPr id="6" name="Google Shape;47;p1">
            <a:extLst>
              <a:ext uri="{FF2B5EF4-FFF2-40B4-BE49-F238E27FC236}">
                <a16:creationId xmlns:a16="http://schemas.microsoft.com/office/drawing/2014/main" id="{5F92162D-F576-AFCD-E45A-5F6CFA1ECFAF}"/>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8" name="Picture 7">
            <a:extLst>
              <a:ext uri="{FF2B5EF4-FFF2-40B4-BE49-F238E27FC236}">
                <a16:creationId xmlns:a16="http://schemas.microsoft.com/office/drawing/2014/main" id="{C48107B7-8EE7-9711-003A-D0284F77EB5D}"/>
              </a:ext>
            </a:extLst>
          </p:cNvPr>
          <p:cNvPicPr>
            <a:picLocks noChangeAspect="1"/>
          </p:cNvPicPr>
          <p:nvPr/>
        </p:nvPicPr>
        <p:blipFill>
          <a:blip r:embed="rId8"/>
          <a:stretch>
            <a:fillRect/>
          </a:stretch>
        </p:blipFill>
        <p:spPr>
          <a:xfrm>
            <a:off x="0" y="5812967"/>
            <a:ext cx="999854" cy="1020451"/>
          </a:xfrm>
          <a:prstGeom prst="rect">
            <a:avLst/>
          </a:prstGeom>
        </p:spPr>
      </p:pic>
    </p:spTree>
    <p:extLst>
      <p:ext uri="{BB962C8B-B14F-4D97-AF65-F5344CB8AC3E}">
        <p14:creationId xmlns:p14="http://schemas.microsoft.com/office/powerpoint/2010/main" val="337675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Shape 1">
            <a:extLst>
              <a:ext uri="{FF2B5EF4-FFF2-40B4-BE49-F238E27FC236}">
                <a16:creationId xmlns:a16="http://schemas.microsoft.com/office/drawing/2014/main" id="{746F1758-8937-38F5-4299-48A8BC9BB447}"/>
              </a:ext>
            </a:extLst>
          </p:cNvPr>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4. Concepts and Methods</a:t>
            </a:r>
            <a:r>
              <a:rPr lang="en-US" sz="2200" dirty="0">
                <a:solidFill>
                  <a:srgbClr val="C00000"/>
                </a:solidFill>
                <a:latin typeface="Times New Roman" pitchFamily="18" charset="0"/>
                <a:cs typeface="Times New Roman" pitchFamily="18" charset="0"/>
              </a:rPr>
              <a:t> </a:t>
            </a:r>
          </a:p>
        </p:txBody>
      </p:sp>
      <p:pic>
        <p:nvPicPr>
          <p:cNvPr id="22" name="Picture 21">
            <a:extLst>
              <a:ext uri="{FF2B5EF4-FFF2-40B4-BE49-F238E27FC236}">
                <a16:creationId xmlns:a16="http://schemas.microsoft.com/office/drawing/2014/main" id="{E6BD381F-80B1-0713-B622-8009CD14E1B1}"/>
              </a:ext>
            </a:extLst>
          </p:cNvPr>
          <p:cNvPicPr>
            <a:picLocks noChangeAspect="1"/>
          </p:cNvPicPr>
          <p:nvPr/>
        </p:nvPicPr>
        <p:blipFill>
          <a:blip r:embed="rId2"/>
          <a:stretch>
            <a:fillRect/>
          </a:stretch>
        </p:blipFill>
        <p:spPr>
          <a:xfrm>
            <a:off x="0" y="5812967"/>
            <a:ext cx="999854" cy="1020451"/>
          </a:xfrm>
          <a:prstGeom prst="rect">
            <a:avLst/>
          </a:prstGeom>
        </p:spPr>
      </p:pic>
      <p:sp>
        <p:nvSpPr>
          <p:cNvPr id="23" name="Google Shape;47;p1">
            <a:extLst>
              <a:ext uri="{FF2B5EF4-FFF2-40B4-BE49-F238E27FC236}">
                <a16:creationId xmlns:a16="http://schemas.microsoft.com/office/drawing/2014/main" id="{6611AF91-C902-C4FF-FAAB-1E9D2C07156A}"/>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graphicFrame>
        <p:nvGraphicFramePr>
          <p:cNvPr id="25" name="Diagram 24">
            <a:extLst>
              <a:ext uri="{FF2B5EF4-FFF2-40B4-BE49-F238E27FC236}">
                <a16:creationId xmlns:a16="http://schemas.microsoft.com/office/drawing/2014/main" id="{BC220EBB-58D2-C66D-C3C2-F8DBDFAEAE2D}"/>
              </a:ext>
            </a:extLst>
          </p:cNvPr>
          <p:cNvGraphicFramePr/>
          <p:nvPr>
            <p:extLst>
              <p:ext uri="{D42A27DB-BD31-4B8C-83A1-F6EECF244321}">
                <p14:modId xmlns:p14="http://schemas.microsoft.com/office/powerpoint/2010/main" val="647453476"/>
              </p:ext>
            </p:extLst>
          </p:nvPr>
        </p:nvGraphicFramePr>
        <p:xfrm>
          <a:off x="192950" y="696686"/>
          <a:ext cx="8758099" cy="4764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5. Literature Survey</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2" name="Picture 1">
            <a:extLst>
              <a:ext uri="{FF2B5EF4-FFF2-40B4-BE49-F238E27FC236}">
                <a16:creationId xmlns:a16="http://schemas.microsoft.com/office/drawing/2014/main" id="{ED2FF181-4A49-6ECD-7480-BE8E16A02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90" y="922134"/>
            <a:ext cx="5883860" cy="4662238"/>
          </a:xfrm>
          <a:prstGeom prst="rect">
            <a:avLst/>
          </a:prstGeom>
        </p:spPr>
      </p:pic>
      <p:sp>
        <p:nvSpPr>
          <p:cNvPr id="3" name="TextBox 2">
            <a:extLst>
              <a:ext uri="{FF2B5EF4-FFF2-40B4-BE49-F238E27FC236}">
                <a16:creationId xmlns:a16="http://schemas.microsoft.com/office/drawing/2014/main" id="{139DC051-A357-D504-05D5-5DA5381AEC82}"/>
              </a:ext>
            </a:extLst>
          </p:cNvPr>
          <p:cNvSpPr txBox="1"/>
          <p:nvPr/>
        </p:nvSpPr>
        <p:spPr>
          <a:xfrm>
            <a:off x="6314824" y="813835"/>
            <a:ext cx="2677886" cy="4770537"/>
          </a:xfrm>
          <a:prstGeom prst="rect">
            <a:avLst/>
          </a:prstGeom>
          <a:solidFill>
            <a:schemeClr val="accent5">
              <a:lumMod val="40000"/>
              <a:lumOff val="60000"/>
            </a:schemeClr>
          </a:solidFill>
        </p:spPr>
        <p:txBody>
          <a:bodyPr wrap="square" rtlCol="0">
            <a:spAutoFit/>
          </a:bodyPr>
          <a:lstStyle/>
          <a:p>
            <a:r>
              <a:rPr lang="en-US" sz="1600" u="sng" dirty="0">
                <a:solidFill>
                  <a:schemeClr val="tx1">
                    <a:lumMod val="75000"/>
                    <a:lumOff val="25000"/>
                  </a:schemeClr>
                </a:solidFill>
                <a:latin typeface="Aptos" panose="020B0004020202020204" pitchFamily="34" charset="0"/>
              </a:rPr>
              <a:t>From this research we understand that-</a:t>
            </a:r>
          </a:p>
          <a:p>
            <a:endParaRPr lang="en-US" sz="1600" u="sng" dirty="0">
              <a:solidFill>
                <a:schemeClr val="tx1">
                  <a:lumMod val="75000"/>
                  <a:lumOff val="25000"/>
                </a:schemeClr>
              </a:solidFill>
              <a:latin typeface="Aptos" panose="020B0004020202020204" pitchFamily="34" charset="0"/>
            </a:endParaRPr>
          </a:p>
          <a:p>
            <a:r>
              <a:rPr lang="en-US" sz="1600" dirty="0">
                <a:solidFill>
                  <a:schemeClr val="tx1">
                    <a:lumMod val="75000"/>
                    <a:lumOff val="25000"/>
                  </a:schemeClr>
                </a:solidFill>
                <a:latin typeface="Aptos" panose="020B0004020202020204" pitchFamily="34" charset="0"/>
              </a:rPr>
              <a:t> 1. Banks prefer customer retention over new customer generation policies because retaining a customer is cheaper than generating new ones and banks generally run low on funds.</a:t>
            </a:r>
          </a:p>
          <a:p>
            <a:endParaRPr lang="en-US" sz="1600" dirty="0">
              <a:solidFill>
                <a:schemeClr val="tx1">
                  <a:lumMod val="75000"/>
                  <a:lumOff val="25000"/>
                </a:schemeClr>
              </a:solidFill>
              <a:latin typeface="Aptos" panose="020B0004020202020204" pitchFamily="34" charset="0"/>
            </a:endParaRPr>
          </a:p>
          <a:p>
            <a:endParaRPr lang="en-US" sz="1600" dirty="0">
              <a:solidFill>
                <a:schemeClr val="tx1">
                  <a:lumMod val="75000"/>
                  <a:lumOff val="25000"/>
                </a:schemeClr>
              </a:solidFill>
              <a:latin typeface="Aptos" panose="020B0004020202020204" pitchFamily="34" charset="0"/>
            </a:endParaRPr>
          </a:p>
          <a:p>
            <a:r>
              <a:rPr lang="en-US" sz="1600" dirty="0">
                <a:solidFill>
                  <a:schemeClr val="tx1">
                    <a:lumMod val="75000"/>
                    <a:lumOff val="25000"/>
                  </a:schemeClr>
                </a:solidFill>
                <a:latin typeface="Aptos" panose="020B0004020202020204" pitchFamily="34" charset="0"/>
              </a:rPr>
              <a:t>2. If the facilities at the branch ambience, infrastructure, working environment are adequate, it leads to better customer satisfaction .</a:t>
            </a:r>
          </a:p>
        </p:txBody>
      </p:sp>
    </p:spTree>
    <p:extLst>
      <p:ext uri="{BB962C8B-B14F-4D97-AF65-F5344CB8AC3E}">
        <p14:creationId xmlns:p14="http://schemas.microsoft.com/office/powerpoint/2010/main" val="131546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5. Literature Survey</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5" name="Picture 4">
            <a:extLst>
              <a:ext uri="{FF2B5EF4-FFF2-40B4-BE49-F238E27FC236}">
                <a16:creationId xmlns:a16="http://schemas.microsoft.com/office/drawing/2014/main" id="{FF565EF5-933C-D953-B049-457CFF6EC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03" y="911029"/>
            <a:ext cx="5425726" cy="4684228"/>
          </a:xfrm>
          <a:prstGeom prst="rect">
            <a:avLst/>
          </a:prstGeom>
        </p:spPr>
      </p:pic>
      <p:sp>
        <p:nvSpPr>
          <p:cNvPr id="7" name="TextBox 6">
            <a:extLst>
              <a:ext uri="{FF2B5EF4-FFF2-40B4-BE49-F238E27FC236}">
                <a16:creationId xmlns:a16="http://schemas.microsoft.com/office/drawing/2014/main" id="{7BCD3A35-7CE7-03C0-13A2-F49C14CCBC72}"/>
              </a:ext>
            </a:extLst>
          </p:cNvPr>
          <p:cNvSpPr txBox="1"/>
          <p:nvPr/>
        </p:nvSpPr>
        <p:spPr>
          <a:xfrm>
            <a:off x="6204187" y="802614"/>
            <a:ext cx="2373755" cy="4770537"/>
          </a:xfrm>
          <a:prstGeom prst="rect">
            <a:avLst/>
          </a:prstGeom>
          <a:solidFill>
            <a:schemeClr val="accent5">
              <a:lumMod val="40000"/>
              <a:lumOff val="60000"/>
            </a:schemeClr>
          </a:solidFill>
        </p:spPr>
        <p:txBody>
          <a:bodyPr wrap="square" rtlCol="0">
            <a:spAutoFit/>
          </a:bodyPr>
          <a:lstStyle/>
          <a:p>
            <a:r>
              <a:rPr lang="en-US" sz="1600" u="sng" dirty="0">
                <a:solidFill>
                  <a:schemeClr val="tx1">
                    <a:lumMod val="75000"/>
                    <a:lumOff val="25000"/>
                  </a:schemeClr>
                </a:solidFill>
                <a:latin typeface="Aptos" panose="020B0004020202020204" pitchFamily="34" charset="0"/>
              </a:rPr>
              <a:t>From this research we understand that-</a:t>
            </a:r>
          </a:p>
          <a:p>
            <a:endParaRPr lang="en-US" sz="1600" u="sng" dirty="0">
              <a:solidFill>
                <a:schemeClr val="tx1">
                  <a:lumMod val="75000"/>
                  <a:lumOff val="25000"/>
                </a:schemeClr>
              </a:solidFill>
              <a:latin typeface="Aptos" panose="020B0004020202020204" pitchFamily="34" charset="0"/>
            </a:endParaRPr>
          </a:p>
          <a:p>
            <a:r>
              <a:rPr lang="en-US" sz="1600" dirty="0">
                <a:latin typeface="Aptos" panose="020B0004020202020204" pitchFamily="34" charset="0"/>
              </a:rPr>
              <a:t>As per the current data, 68% of the customers, who have spent more time with the customer relationship management systems are found to be more satisfied with the results that the banks are providing compared to those who are not enrolled with any customer relationship management systems.</a:t>
            </a:r>
          </a:p>
          <a:p>
            <a:endParaRPr lang="en-US" sz="1600" dirty="0">
              <a:latin typeface="Aptos" panose="020B0004020202020204" pitchFamily="34" charset="0"/>
            </a:endParaRPr>
          </a:p>
          <a:p>
            <a:endParaRPr lang="en-IN" sz="1600" dirty="0">
              <a:latin typeface="Aptos" panose="020B0004020202020204" pitchFamily="34" charset="0"/>
            </a:endParaRPr>
          </a:p>
        </p:txBody>
      </p:sp>
    </p:spTree>
    <p:extLst>
      <p:ext uri="{BB962C8B-B14F-4D97-AF65-F5344CB8AC3E}">
        <p14:creationId xmlns:p14="http://schemas.microsoft.com/office/powerpoint/2010/main" val="379180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itchFamily="18" charset="0"/>
                <a:ea typeface="Century Schoolbook"/>
                <a:cs typeface="Times New Roman" pitchFamily="18" charset="0"/>
              </a:rPr>
              <a:t>5. Literature Survey</a:t>
            </a:r>
            <a:r>
              <a:rPr lang="en-US" sz="2200" dirty="0">
                <a:solidFill>
                  <a:srgbClr val="C00000"/>
                </a:solidFill>
                <a:latin typeface="Times New Roman" pitchFamily="18" charset="0"/>
                <a:cs typeface="Times New Roman" pitchFamily="18" charset="0"/>
              </a:rPr>
              <a:t> </a:t>
            </a: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itchFamily="18" charset="0"/>
                <a:cs typeface="Times New Roman" pitchFamily="18" charset="0"/>
                <a:sym typeface="Arial"/>
              </a:rPr>
              <a:t>Department of Computer Science &amp; Engineering, </a:t>
            </a:r>
            <a:r>
              <a:rPr lang="en-US" sz="1800" b="1" i="1" dirty="0" err="1">
                <a:solidFill>
                  <a:srgbClr val="C00000"/>
                </a:solidFill>
                <a:latin typeface="Times New Roman" pitchFamily="18" charset="0"/>
                <a:cs typeface="Times New Roman" pitchFamily="18" charset="0"/>
                <a:sym typeface="Arial"/>
              </a:rPr>
              <a:t>MITSoE</a:t>
            </a:r>
            <a:r>
              <a:rPr lang="en-US" sz="1800" b="1" i="1" dirty="0">
                <a:solidFill>
                  <a:srgbClr val="C00000"/>
                </a:solidFill>
                <a:latin typeface="Times New Roman" pitchFamily="18" charset="0"/>
                <a:cs typeface="Times New Roman" pitchFamily="18" charset="0"/>
                <a:sym typeface="Arial"/>
              </a:rPr>
              <a:t>, Loni </a:t>
            </a:r>
            <a:r>
              <a:rPr lang="en-US" sz="1800" b="1" i="1" dirty="0" err="1">
                <a:solidFill>
                  <a:srgbClr val="C00000"/>
                </a:solidFill>
                <a:latin typeface="Times New Roman" pitchFamily="18" charset="0"/>
                <a:cs typeface="Times New Roman" pitchFamily="18" charset="0"/>
                <a:sym typeface="Arial"/>
              </a:rPr>
              <a:t>Kalbhor</a:t>
            </a:r>
            <a:endParaRPr lang="en-US" sz="1800" b="1" i="1" dirty="0">
              <a:solidFill>
                <a:srgbClr val="C00000"/>
              </a:solidFill>
              <a:latin typeface="Times New Roman" pitchFamily="18" charset="0"/>
              <a:cs typeface="Times New Roman" pitchFamily="18" charset="0"/>
              <a:sym typeface="Arial"/>
            </a:endParaRPr>
          </a:p>
        </p:txBody>
      </p:sp>
      <p:pic>
        <p:nvPicPr>
          <p:cNvPr id="9" name="Picture 8">
            <a:extLst>
              <a:ext uri="{FF2B5EF4-FFF2-40B4-BE49-F238E27FC236}">
                <a16:creationId xmlns:a16="http://schemas.microsoft.com/office/drawing/2014/main" id="{1C5BD5B1-7711-07E5-C86B-382A586430FE}"/>
              </a:ext>
            </a:extLst>
          </p:cNvPr>
          <p:cNvPicPr>
            <a:picLocks noChangeAspect="1"/>
          </p:cNvPicPr>
          <p:nvPr/>
        </p:nvPicPr>
        <p:blipFill>
          <a:blip r:embed="rId2"/>
          <a:stretch>
            <a:fillRect/>
          </a:stretch>
        </p:blipFill>
        <p:spPr>
          <a:xfrm>
            <a:off x="0" y="5812967"/>
            <a:ext cx="999854" cy="1020451"/>
          </a:xfrm>
          <a:prstGeom prst="rect">
            <a:avLst/>
          </a:prstGeom>
        </p:spPr>
      </p:pic>
      <p:pic>
        <p:nvPicPr>
          <p:cNvPr id="5" name="Picture 4">
            <a:extLst>
              <a:ext uri="{FF2B5EF4-FFF2-40B4-BE49-F238E27FC236}">
                <a16:creationId xmlns:a16="http://schemas.microsoft.com/office/drawing/2014/main" id="{A9BA054F-385C-C687-5BC6-5FCFEED89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47057"/>
            <a:ext cx="5595257" cy="4617205"/>
          </a:xfrm>
          <a:prstGeom prst="rect">
            <a:avLst/>
          </a:prstGeom>
        </p:spPr>
      </p:pic>
      <p:sp>
        <p:nvSpPr>
          <p:cNvPr id="7" name="TextBox 6">
            <a:extLst>
              <a:ext uri="{FF2B5EF4-FFF2-40B4-BE49-F238E27FC236}">
                <a16:creationId xmlns:a16="http://schemas.microsoft.com/office/drawing/2014/main" id="{4FA5F2D9-219A-96F7-7987-0458DB736BD3}"/>
              </a:ext>
            </a:extLst>
          </p:cNvPr>
          <p:cNvSpPr txBox="1"/>
          <p:nvPr/>
        </p:nvSpPr>
        <p:spPr>
          <a:xfrm>
            <a:off x="5757455" y="947057"/>
            <a:ext cx="3168832" cy="4524315"/>
          </a:xfrm>
          <a:prstGeom prst="rect">
            <a:avLst/>
          </a:prstGeom>
          <a:solidFill>
            <a:schemeClr val="accent5">
              <a:lumMod val="40000"/>
              <a:lumOff val="60000"/>
            </a:schemeClr>
          </a:solidFill>
        </p:spPr>
        <p:txBody>
          <a:bodyPr wrap="square" rtlCol="0">
            <a:spAutoFit/>
          </a:bodyPr>
          <a:lstStyle/>
          <a:p>
            <a:r>
              <a:rPr lang="en-US" sz="1600" u="sng" dirty="0">
                <a:solidFill>
                  <a:schemeClr val="tx1">
                    <a:lumMod val="75000"/>
                    <a:lumOff val="25000"/>
                  </a:schemeClr>
                </a:solidFill>
                <a:latin typeface="Aptos" panose="020B0004020202020204" pitchFamily="34" charset="0"/>
              </a:rPr>
              <a:t>From this research paper we can understand-</a:t>
            </a:r>
          </a:p>
          <a:p>
            <a:endParaRPr lang="en-US" sz="1600" u="sng" dirty="0">
              <a:solidFill>
                <a:schemeClr val="tx1">
                  <a:lumMod val="75000"/>
                  <a:lumOff val="25000"/>
                </a:schemeClr>
              </a:solidFill>
              <a:latin typeface="Aptos" panose="020B0004020202020204" pitchFamily="34" charset="0"/>
            </a:endParaRPr>
          </a:p>
          <a:p>
            <a:endParaRPr lang="en-US" sz="1600" u="sng" dirty="0">
              <a:solidFill>
                <a:schemeClr val="tx1">
                  <a:lumMod val="75000"/>
                  <a:lumOff val="25000"/>
                </a:schemeClr>
              </a:solidFill>
              <a:latin typeface="Aptos" panose="020B0004020202020204" pitchFamily="34" charset="0"/>
            </a:endParaRPr>
          </a:p>
          <a:p>
            <a:endParaRPr lang="en-US" sz="1600" dirty="0">
              <a:solidFill>
                <a:schemeClr val="tx1">
                  <a:lumMod val="75000"/>
                  <a:lumOff val="25000"/>
                </a:schemeClr>
              </a:solidFill>
              <a:latin typeface="Aptos" panose="020B0004020202020204" pitchFamily="34" charset="0"/>
            </a:endParaRPr>
          </a:p>
          <a:p>
            <a:r>
              <a:rPr lang="en-US" sz="1600" dirty="0">
                <a:solidFill>
                  <a:schemeClr val="tx1">
                    <a:lumMod val="75000"/>
                    <a:lumOff val="25000"/>
                  </a:schemeClr>
                </a:solidFill>
                <a:latin typeface="Aptos" panose="020B0004020202020204" pitchFamily="34" charset="0"/>
              </a:rPr>
              <a:t> 1. There is a need for assistants for banks such as Alexa, Siri, etc. which can interact with customers rather than just answer pre-defined questions</a:t>
            </a:r>
          </a:p>
          <a:p>
            <a:endParaRPr lang="en-US" sz="1600" dirty="0">
              <a:solidFill>
                <a:schemeClr val="tx1">
                  <a:lumMod val="75000"/>
                  <a:lumOff val="25000"/>
                </a:schemeClr>
              </a:solidFill>
              <a:latin typeface="Aptos" panose="020B0004020202020204" pitchFamily="34" charset="0"/>
            </a:endParaRPr>
          </a:p>
          <a:p>
            <a:endParaRPr lang="en-US" sz="1600" dirty="0">
              <a:solidFill>
                <a:schemeClr val="tx1">
                  <a:lumMod val="75000"/>
                  <a:lumOff val="25000"/>
                </a:schemeClr>
              </a:solidFill>
              <a:latin typeface="Aptos" panose="020B0004020202020204" pitchFamily="34" charset="0"/>
            </a:endParaRPr>
          </a:p>
          <a:p>
            <a:r>
              <a:rPr lang="en-US" sz="1600" dirty="0">
                <a:solidFill>
                  <a:schemeClr val="tx1">
                    <a:lumMod val="75000"/>
                    <a:lumOff val="25000"/>
                  </a:schemeClr>
                </a:solidFill>
                <a:latin typeface="Aptos" panose="020B0004020202020204" pitchFamily="34" charset="0"/>
              </a:rPr>
              <a:t>2. There are assistants established in banks but no special care has been taken to monitor how they function.</a:t>
            </a:r>
          </a:p>
          <a:p>
            <a:endParaRPr lang="en-US" sz="1600" dirty="0">
              <a:solidFill>
                <a:schemeClr val="tx1">
                  <a:lumMod val="75000"/>
                  <a:lumOff val="25000"/>
                </a:schemeClr>
              </a:solidFill>
              <a:latin typeface="Aptos" panose="020B0004020202020204" pitchFamily="34" charset="0"/>
            </a:endParaRPr>
          </a:p>
          <a:p>
            <a:endParaRPr lang="en-US" sz="1600" dirty="0">
              <a:solidFill>
                <a:schemeClr val="tx1">
                  <a:lumMod val="75000"/>
                  <a:lumOff val="25000"/>
                </a:schemeClr>
              </a:solidFill>
              <a:latin typeface="Aptos" panose="020B0004020202020204" pitchFamily="34" charset="0"/>
            </a:endParaRPr>
          </a:p>
        </p:txBody>
      </p:sp>
    </p:spTree>
    <p:extLst>
      <p:ext uri="{BB962C8B-B14F-4D97-AF65-F5344CB8AC3E}">
        <p14:creationId xmlns:p14="http://schemas.microsoft.com/office/powerpoint/2010/main" val="15648892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11835</TotalTime>
  <Words>1383</Words>
  <Application>Microsoft Office PowerPoint</Application>
  <PresentationFormat>On-screen Show (4:3)</PresentationFormat>
  <Paragraphs>180</Paragraphs>
  <Slides>23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NeutraTextDemiAlt</vt:lpstr>
      <vt:lpstr>Aptos</vt:lpstr>
      <vt:lpstr>Arial</vt:lpstr>
      <vt:lpstr>Arial Rounded MT Bold</vt:lpstr>
      <vt:lpstr>Calibri</vt:lpstr>
      <vt:lpstr>Century Schoolbook</vt:lpstr>
      <vt:lpstr>Times New Roman</vt:lpstr>
      <vt:lpstr>Office Theme</vt:lpstr>
      <vt:lpstr>Authentication Using Zero Knowledge Proof</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comparison of multiple Machine Learning classifiers</dc:title>
  <dc:creator>Hp</dc:creator>
  <cp:lastModifiedBy>Gaurang Sharma</cp:lastModifiedBy>
  <cp:revision>1218</cp:revision>
  <cp:lastPrinted>2023-11-01T07:01:30Z</cp:lastPrinted>
  <dcterms:created xsi:type="dcterms:W3CDTF">2018-12-06T11:05:22Z</dcterms:created>
  <dcterms:modified xsi:type="dcterms:W3CDTF">2024-08-21T11:44:26Z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2017-02-01T00:00:00Z</vt:filetime>
  </property>
  <property fmtid="{D5CDD505-2E9C-101B-9397-08002B2CF9AE}" pid="3" name="Creator">
    <vt:lpwstr>Microsoft® Office PowerPoint® 2007</vt:lpwstr>
  </property>
  <property fmtid="{D5CDD505-2E9C-101B-9397-08002B2CF9AE}" pid="4" name="LastSaved">
    <vt:filetime>2018-12-06T00:00:00Z</vt:filetime>
  </property>
</Properties>
</file>