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 varScale="1">
        <p:scale>
          <a:sx n="54" d="100"/>
          <a:sy n="54" d="100"/>
        </p:scale>
        <p:origin x="12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endParaRPr lang="en-GB" sz="1800" b="1" dirty="0"/>
        </a:p>
        <a:p>
          <a:r>
            <a:rPr lang="en-GB" sz="2400" b="1" dirty="0"/>
            <a:t>‘Automation of MongoDB database backup’ 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Backup strategy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AWS setup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Creating bash.sh script</a:t>
          </a:r>
        </a:p>
        <a:p>
          <a:endParaRPr lang="en-GB" sz="1200" dirty="0"/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Executing .</a:t>
          </a:r>
          <a:r>
            <a:rPr lang="en-GB" sz="1200" dirty="0" err="1"/>
            <a:t>sh</a:t>
          </a:r>
          <a:r>
            <a:rPr lang="en-GB" sz="1200"/>
            <a:t> file</a:t>
          </a:r>
          <a:endParaRPr lang="en-GB" sz="1200" dirty="0"/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1&gt;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2&gt;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3&gt;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4&gt;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F82E992F-1D93-4953-8E92-584666E832BA}">
      <dgm:prSet phldrT="[Text]" custT="1"/>
      <dgm:spPr/>
      <dgm:t>
        <a:bodyPr/>
        <a:lstStyle/>
        <a:p>
          <a:r>
            <a:rPr lang="en-GB" sz="1200" dirty="0"/>
            <a:t>Script development </a:t>
          </a:r>
          <a:r>
            <a:rPr lang="en-US" sz="1200" dirty="0"/>
            <a:t>planning </a:t>
          </a:r>
          <a:endParaRPr lang="en-GB" sz="1200" dirty="0"/>
        </a:p>
      </dgm:t>
    </dgm:pt>
    <dgm:pt modelId="{4BEDB4D4-8F0D-4786-8AEB-869CBC01B393}" type="parTrans" cxnId="{DAB76C2F-280A-4A6D-8A8E-5D8B9DE2152A}">
      <dgm:prSet/>
      <dgm:spPr/>
      <dgm:t>
        <a:bodyPr/>
        <a:lstStyle/>
        <a:p>
          <a:endParaRPr lang="en-US"/>
        </a:p>
      </dgm:t>
    </dgm:pt>
    <dgm:pt modelId="{91908A1C-523B-4E56-B975-C62DF896166E}" type="sibTrans" cxnId="{DAB76C2F-280A-4A6D-8A8E-5D8B9DE2152A}">
      <dgm:prSet/>
      <dgm:spPr/>
      <dgm:t>
        <a:bodyPr/>
        <a:lstStyle/>
        <a:p>
          <a:endParaRPr lang="en-US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3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3" presStyleCnt="10"/>
      <dgm:spPr/>
    </dgm:pt>
    <dgm:pt modelId="{EACE96B3-4D7B-5841-A0E5-AF7D060742AB}" type="pres">
      <dgm:prSet presAssocID="{7634EBF5-E466-1B4A-B6D3-3F4B45B7606D}" presName="text3" presStyleLbl="fgAcc3" presStyleIdx="3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077EE18B-F1B0-4B95-9E13-639C5F634046}" type="pres">
      <dgm:prSet presAssocID="{4BEDB4D4-8F0D-4786-8AEB-869CBC01B393}" presName="Name17" presStyleLbl="parChTrans1D3" presStyleIdx="4" presStyleCnt="10"/>
      <dgm:spPr/>
    </dgm:pt>
    <dgm:pt modelId="{E1395541-903F-468D-9AF6-B1EDAFF64EF0}" type="pres">
      <dgm:prSet presAssocID="{F82E992F-1D93-4953-8E92-584666E832BA}" presName="hierRoot3" presStyleCnt="0"/>
      <dgm:spPr/>
    </dgm:pt>
    <dgm:pt modelId="{F8F8DF0B-50B9-4A4B-902D-A888C2471A3A}" type="pres">
      <dgm:prSet presAssocID="{F82E992F-1D93-4953-8E92-584666E832BA}" presName="composite3" presStyleCnt="0"/>
      <dgm:spPr/>
    </dgm:pt>
    <dgm:pt modelId="{9B0218B9-AE46-4458-9C83-14101748AEAE}" type="pres">
      <dgm:prSet presAssocID="{F82E992F-1D93-4953-8E92-584666E832BA}" presName="background3" presStyleLbl="node3" presStyleIdx="4" presStyleCnt="10"/>
      <dgm:spPr/>
    </dgm:pt>
    <dgm:pt modelId="{8FCFEBFA-8D2B-419C-8D13-6816245CD0CE}" type="pres">
      <dgm:prSet presAssocID="{F82E992F-1D93-4953-8E92-584666E832BA}" presName="text3" presStyleLbl="fgAcc3" presStyleIdx="4" presStyleCnt="10">
        <dgm:presLayoutVars>
          <dgm:chPref val="3"/>
        </dgm:presLayoutVars>
      </dgm:prSet>
      <dgm:spPr/>
    </dgm:pt>
    <dgm:pt modelId="{2078E440-4364-4CCC-BCAA-7D8B18E6F5E7}" type="pres">
      <dgm:prSet presAssocID="{F82E992F-1D93-4953-8E92-584666E832BA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A2A0D72D-7EE8-43B2-A8C5-909C64FBF98B}" type="presOf" srcId="{F82E992F-1D93-4953-8E92-584666E832BA}" destId="{8FCFEBFA-8D2B-419C-8D13-6816245CD0CE}" srcOrd="0" destOrd="0" presId="urn:microsoft.com/office/officeart/2005/8/layout/hierarchy1"/>
    <dgm:cxn modelId="{DAB76C2F-280A-4A6D-8A8E-5D8B9DE2152A}" srcId="{03B89768-B859-2E49-8534-20D1EFA29B3B}" destId="{F82E992F-1D93-4953-8E92-584666E832BA}" srcOrd="2" destOrd="0" parTransId="{4BEDB4D4-8F0D-4786-8AEB-869CBC01B393}" sibTransId="{91908A1C-523B-4E56-B975-C62DF896166E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2E5C3540-02C9-4289-A884-F61B97E6F269}" type="presOf" srcId="{4BEDB4D4-8F0D-4786-8AEB-869CBC01B393}" destId="{077EE18B-F1B0-4B95-9E13-639C5F634046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1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F2FE686-427B-F841-BFA6-17F00BC71A49}" type="presParOf" srcId="{05B32D1F-AA47-BD4B-9861-CEB2BA77339A}" destId="{E2CD4462-F0C6-4B43-9B77-3211BA022417}" srcOrd="2" destOrd="0" presId="urn:microsoft.com/office/officeart/2005/8/layout/hierarchy1"/>
    <dgm:cxn modelId="{04181F58-2F69-8441-AC80-D63CF96DF326}" type="presParOf" srcId="{05B32D1F-AA47-BD4B-9861-CEB2BA77339A}" destId="{08080D38-0204-9C4A-92FB-3C366F00C440}" srcOrd="3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1F811E6B-EA02-49D5-A27B-CA709A7E92E0}" type="presParOf" srcId="{05B32D1F-AA47-BD4B-9861-CEB2BA77339A}" destId="{077EE18B-F1B0-4B95-9E13-639C5F634046}" srcOrd="4" destOrd="0" presId="urn:microsoft.com/office/officeart/2005/8/layout/hierarchy1"/>
    <dgm:cxn modelId="{E8F7FAAF-1768-41E4-BACF-0A9597E9628A}" type="presParOf" srcId="{05B32D1F-AA47-BD4B-9861-CEB2BA77339A}" destId="{E1395541-903F-468D-9AF6-B1EDAFF64EF0}" srcOrd="5" destOrd="0" presId="urn:microsoft.com/office/officeart/2005/8/layout/hierarchy1"/>
    <dgm:cxn modelId="{0E09D84D-C945-4ACE-9BD9-D7330049963E}" type="presParOf" srcId="{E1395541-903F-468D-9AF6-B1EDAFF64EF0}" destId="{F8F8DF0B-50B9-4A4B-902D-A888C2471A3A}" srcOrd="0" destOrd="0" presId="urn:microsoft.com/office/officeart/2005/8/layout/hierarchy1"/>
    <dgm:cxn modelId="{BDD2C536-D4E6-4F7D-9C78-A5D35A9EF07E}" type="presParOf" srcId="{F8F8DF0B-50B9-4A4B-902D-A888C2471A3A}" destId="{9B0218B9-AE46-4458-9C83-14101748AEAE}" srcOrd="0" destOrd="0" presId="urn:microsoft.com/office/officeart/2005/8/layout/hierarchy1"/>
    <dgm:cxn modelId="{3CDFFCA5-3AE8-4E3E-881F-AF5AD0022562}" type="presParOf" srcId="{F8F8DF0B-50B9-4A4B-902D-A888C2471A3A}" destId="{8FCFEBFA-8D2B-419C-8D13-6816245CD0CE}" srcOrd="1" destOrd="0" presId="urn:microsoft.com/office/officeart/2005/8/layout/hierarchy1"/>
    <dgm:cxn modelId="{18E96EBA-E2E3-41AC-8ABE-28CD19C7C5B6}" type="presParOf" srcId="{E1395541-903F-468D-9AF6-B1EDAFF64EF0}" destId="{2078E440-4364-4CCC-BCAA-7D8B18E6F5E7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0784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2140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2140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3496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485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3496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0784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EE18B-F1B0-4B95-9E13-639C5F634046}">
      <dsp:nvSpPr>
        <dsp:cNvPr id="0" name=""/>
        <dsp:cNvSpPr/>
      </dsp:nvSpPr>
      <dsp:spPr>
        <a:xfrm>
          <a:off x="3250217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04497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0784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0784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421968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504211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‘Automation of MongoDB database backup’ </a:t>
          </a:r>
        </a:p>
      </dsp:txBody>
      <dsp:txXfrm>
        <a:off x="4241174" y="541373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917385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99627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4118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5475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5475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4118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Backup strategy</a:t>
          </a:r>
        </a:p>
      </dsp:txBody>
      <dsp:txXfrm>
        <a:off x="2009423" y="2735475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2860646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2947217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AWS setup</a:t>
          </a:r>
        </a:p>
      </dsp:txBody>
      <dsp:txXfrm>
        <a:off x="2961708" y="2735475"/>
        <a:ext cx="750160" cy="465773"/>
      </dsp:txXfrm>
    </dsp:sp>
    <dsp:sp modelId="{9B0218B9-AE46-4458-9C83-14101748AEAE}">
      <dsp:nvSpPr>
        <dsp:cNvPr id="0" name=""/>
        <dsp:cNvSpPr/>
      </dsp:nvSpPr>
      <dsp:spPr>
        <a:xfrm>
          <a:off x="3812931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EBFA-8D2B-419C-8D13-6816245CD0CE}">
      <dsp:nvSpPr>
        <dsp:cNvPr id="0" name=""/>
        <dsp:cNvSpPr/>
      </dsp:nvSpPr>
      <dsp:spPr>
        <a:xfrm>
          <a:off x="3899503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Script development </a:t>
          </a:r>
          <a:r>
            <a:rPr lang="en-US" sz="1200" kern="1200" dirty="0"/>
            <a:t>planning </a:t>
          </a:r>
          <a:endParaRPr lang="en-GB" sz="1200" kern="1200" dirty="0"/>
        </a:p>
      </dsp:txBody>
      <dsp:txXfrm>
        <a:off x="3913994" y="2735475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7385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99627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4118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5475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0097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2340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6831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8187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8187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8187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6831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5475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Creating bash.sh script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7723135" y="3456831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1&gt;</a:t>
          </a:r>
        </a:p>
      </dsp:txBody>
      <dsp:txXfrm>
        <a:off x="6294707" y="4178187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2&gt;</a:t>
          </a:r>
        </a:p>
      </dsp:txBody>
      <dsp:txXfrm>
        <a:off x="7246993" y="4178187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3&gt;</a:t>
          </a:r>
        </a:p>
      </dsp:txBody>
      <dsp:txXfrm>
        <a:off x="8199278" y="4178187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4&gt;</a:t>
          </a:r>
        </a:p>
      </dsp:txBody>
      <dsp:txXfrm>
        <a:off x="9151563" y="4178187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5475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Executing .</a:t>
          </a:r>
          <a:r>
            <a:rPr lang="en-GB" sz="1200" kern="1200" dirty="0" err="1"/>
            <a:t>sh</a:t>
          </a:r>
          <a:r>
            <a:rPr lang="en-GB" sz="1200" kern="1200"/>
            <a:t> file</a:t>
          </a:r>
          <a:endParaRPr lang="en-GB" sz="1200" kern="1200" dirty="0"/>
        </a:p>
      </dsp:txBody>
      <dsp:txXfrm>
        <a:off x="8675421" y="3456831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5475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0097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2340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6831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4118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38741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0984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39980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440069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87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yogesh khairnar</cp:lastModifiedBy>
  <cp:revision>242</cp:revision>
  <dcterms:created xsi:type="dcterms:W3CDTF">2023-07-15T03:43:48Z</dcterms:created>
  <dcterms:modified xsi:type="dcterms:W3CDTF">2023-11-22T03:24:22Z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