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Darker Grotesque Medium"/>
      <p:regular r:id="rId12"/>
      <p:bold r:id="rId13"/>
    </p:embeddedFont>
    <p:embeddedFont>
      <p:font typeface="Bebas Neue"/>
      <p:regular r:id="rId14"/>
    </p:embeddedFont>
    <p:embeddedFont>
      <p:font typeface="Darker Grotesque"/>
      <p:regular r:id="rId15"/>
      <p:bold r:id="rId16"/>
    </p:embeddedFont>
    <p:embeddedFont>
      <p:font typeface="Darker Grotesque SemiBold"/>
      <p:regular r:id="rId17"/>
      <p:bold r:id="rId18"/>
    </p:embeddedFont>
    <p:embeddedFont>
      <p:font typeface="PT Sans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  <p:embeddedFont>
      <p:font typeface="Darker Grotesque Black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bold.fntdata"/><Relationship Id="rId22" Type="http://schemas.openxmlformats.org/officeDocument/2006/relationships/font" Target="fonts/PTSans-boldItalic.fntdata"/><Relationship Id="rId21" Type="http://schemas.openxmlformats.org/officeDocument/2006/relationships/font" Target="fonts/PTSans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7" Type="http://schemas.openxmlformats.org/officeDocument/2006/relationships/font" Target="fonts/DarkerGrotesqueBlack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DarkerGrotesqueMedium-bold.fntdata"/><Relationship Id="rId12" Type="http://schemas.openxmlformats.org/officeDocument/2006/relationships/font" Target="fonts/DarkerGrotesqueMedium-regular.fntdata"/><Relationship Id="rId15" Type="http://schemas.openxmlformats.org/officeDocument/2006/relationships/font" Target="fonts/DarkerGrotesque-regular.fntdata"/><Relationship Id="rId14" Type="http://schemas.openxmlformats.org/officeDocument/2006/relationships/font" Target="fonts/BebasNeue-regular.fntdata"/><Relationship Id="rId17" Type="http://schemas.openxmlformats.org/officeDocument/2006/relationships/font" Target="fonts/DarkerGrotesqueSemiBold-regular.fntdata"/><Relationship Id="rId16" Type="http://schemas.openxmlformats.org/officeDocument/2006/relationships/font" Target="fonts/DarkerGrotesque-bold.fntdata"/><Relationship Id="rId19" Type="http://schemas.openxmlformats.org/officeDocument/2006/relationships/font" Target="fonts/PTSans-regular.fntdata"/><Relationship Id="rId18" Type="http://schemas.openxmlformats.org/officeDocument/2006/relationships/font" Target="fonts/DarkerGrotesque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872d0105d9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872d0105d9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872d0105d9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872d0105d9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7bb1938bcb_1_8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7bb1938bcb_1_8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7bb1938bcb_1_10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7bb1938bcb_1_10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39500" y="1263225"/>
            <a:ext cx="58650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39500" y="3404475"/>
            <a:ext cx="5865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82563" y="377972"/>
            <a:ext cx="10246382" cy="5860645"/>
            <a:chOff x="-82563" y="377972"/>
            <a:chExt cx="10246382" cy="586064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7859769" y="3979038"/>
              <a:ext cx="2304051" cy="2259579"/>
              <a:chOff x="-2879125" y="2331725"/>
              <a:chExt cx="2036100" cy="19968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-2227406" y="2967245"/>
                <a:ext cx="725700" cy="7257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-2446894" y="2747758"/>
                <a:ext cx="1164600" cy="11646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-2726901" y="2467750"/>
                <a:ext cx="1724700" cy="17247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16" name="Google Shape;16;p2"/>
              <p:cNvCxnSpPr/>
              <p:nvPr/>
            </p:nvCxnSpPr>
            <p:spPr>
              <a:xfrm>
                <a:off x="-1863600" y="3336725"/>
                <a:ext cx="725700" cy="69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-1862175" y="3332425"/>
                <a:ext cx="720900" cy="31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-2879125" y="3330131"/>
                <a:ext cx="2036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 flipH="1" rot="10800000">
                <a:off x="-1863600" y="3050450"/>
                <a:ext cx="750000" cy="27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 flipH="1" rot="10800000">
                <a:off x="-1863600" y="2629875"/>
                <a:ext cx="729900" cy="701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10800000">
                <a:off x="-1864520" y="2331725"/>
                <a:ext cx="0" cy="1996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flipH="1" rot="10800000">
                <a:off x="-1863600" y="2632475"/>
                <a:ext cx="339600" cy="694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 rot="10800000">
                <a:off x="-1860775" y="3340950"/>
                <a:ext cx="302700" cy="702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 flipH="1">
                <a:off x="-2591150" y="3339325"/>
                <a:ext cx="725700" cy="69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flipH="1">
                <a:off x="-2587775" y="3335025"/>
                <a:ext cx="720900" cy="31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 rot="10800000">
                <a:off x="-2615450" y="3053050"/>
                <a:ext cx="750000" cy="27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 rot="10800000">
                <a:off x="-2595350" y="2632475"/>
                <a:ext cx="729900" cy="701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rot="10800000">
                <a:off x="-2205050" y="2635075"/>
                <a:ext cx="339600" cy="694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 flipH="1" rot="10800000">
                <a:off x="-2170975" y="3343550"/>
                <a:ext cx="302700" cy="702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0" name="Google Shape;30;p2"/>
            <p:cNvGrpSpPr/>
            <p:nvPr/>
          </p:nvGrpSpPr>
          <p:grpSpPr>
            <a:xfrm>
              <a:off x="-82563" y="377972"/>
              <a:ext cx="1218002" cy="721777"/>
              <a:chOff x="7851280" y="1762935"/>
              <a:chExt cx="2373348" cy="1406425"/>
            </a:xfrm>
          </p:grpSpPr>
          <p:sp>
            <p:nvSpPr>
              <p:cNvPr id="31" name="Google Shape;31;p2"/>
              <p:cNvSpPr/>
              <p:nvPr/>
            </p:nvSpPr>
            <p:spPr>
              <a:xfrm flipH="1" rot="10800000">
                <a:off x="8818228" y="1762960"/>
                <a:ext cx="1406400" cy="1406400"/>
              </a:xfrm>
              <a:prstGeom prst="pie">
                <a:avLst>
                  <a:gd fmla="val 5429893" name="adj1"/>
                  <a:gd fmla="val 10796530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10800000">
                <a:off x="7851280" y="1762935"/>
                <a:ext cx="1406400" cy="1406400"/>
              </a:xfrm>
              <a:prstGeom prst="pie">
                <a:avLst>
                  <a:gd fmla="val 5429893" name="adj1"/>
                  <a:gd fmla="val 10799940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249552" y="-780275"/>
            <a:ext cx="9694539" cy="5599201"/>
            <a:chOff x="249552" y="-780275"/>
            <a:chExt cx="9694539" cy="5599201"/>
          </a:xfrm>
        </p:grpSpPr>
        <p:grpSp>
          <p:nvGrpSpPr>
            <p:cNvPr id="34" name="Google Shape;34;p2"/>
            <p:cNvGrpSpPr/>
            <p:nvPr/>
          </p:nvGrpSpPr>
          <p:grpSpPr>
            <a:xfrm>
              <a:off x="7046051" y="-780275"/>
              <a:ext cx="2898040" cy="2344022"/>
              <a:chOff x="7046051" y="-780275"/>
              <a:chExt cx="2898040" cy="2344022"/>
            </a:xfrm>
          </p:grpSpPr>
          <p:grpSp>
            <p:nvGrpSpPr>
              <p:cNvPr id="35" name="Google Shape;35;p2"/>
              <p:cNvGrpSpPr/>
              <p:nvPr/>
            </p:nvGrpSpPr>
            <p:grpSpPr>
              <a:xfrm>
                <a:off x="7046051" y="-409"/>
                <a:ext cx="546155" cy="546155"/>
                <a:chOff x="0" y="4437590"/>
                <a:chExt cx="705900" cy="705900"/>
              </a:xfrm>
            </p:grpSpPr>
            <p:sp>
              <p:nvSpPr>
                <p:cNvPr id="36" name="Google Shape;36;p2"/>
                <p:cNvSpPr/>
                <p:nvPr/>
              </p:nvSpPr>
              <p:spPr>
                <a:xfrm>
                  <a:off x="0" y="4437590"/>
                  <a:ext cx="705900" cy="705900"/>
                </a:xfrm>
                <a:prstGeom prst="rect">
                  <a:avLst/>
                </a:prstGeom>
                <a:solidFill>
                  <a:srgbClr val="4040D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grpSp>
              <p:nvGrpSpPr>
                <p:cNvPr id="37" name="Google Shape;37;p2"/>
                <p:cNvGrpSpPr/>
                <p:nvPr/>
              </p:nvGrpSpPr>
              <p:grpSpPr>
                <a:xfrm>
                  <a:off x="58" y="4437653"/>
                  <a:ext cx="705793" cy="705793"/>
                  <a:chOff x="5564675" y="1326475"/>
                  <a:chExt cx="1339775" cy="1339775"/>
                </a:xfrm>
              </p:grpSpPr>
              <p:sp>
                <p:nvSpPr>
                  <p:cNvPr id="38" name="Google Shape;38;p2"/>
                  <p:cNvSpPr/>
                  <p:nvPr/>
                </p:nvSpPr>
                <p:spPr>
                  <a:xfrm>
                    <a:off x="6234700" y="1996200"/>
                    <a:ext cx="669750" cy="25"/>
                  </a:xfrm>
                  <a:custGeom>
                    <a:rect b="b" l="l" r="r" t="t"/>
                    <a:pathLst>
                      <a:path extrusionOk="0" fill="none" h="1" w="26790">
                        <a:moveTo>
                          <a:pt x="0" y="1"/>
                        </a:moveTo>
                        <a:lnTo>
                          <a:pt x="26789" y="1"/>
                        </a:lnTo>
                      </a:path>
                    </a:pathLst>
                  </a:custGeom>
                  <a:noFill/>
                  <a:ln cap="flat" cmpd="sng" w="14875">
                    <a:solidFill>
                      <a:schemeClr val="dk1"/>
                    </a:solidFill>
                    <a:prstDash val="solid"/>
                    <a:miter lim="1190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" name="Google Shape;39;p2"/>
                  <p:cNvSpPr/>
                  <p:nvPr/>
                </p:nvSpPr>
                <p:spPr>
                  <a:xfrm>
                    <a:off x="6234700" y="1822975"/>
                    <a:ext cx="646825" cy="173250"/>
                  </a:xfrm>
                  <a:custGeom>
                    <a:rect b="b" l="l" r="r" t="t"/>
                    <a:pathLst>
                      <a:path extrusionOk="0" fill="none" h="6930" w="25873">
                        <a:moveTo>
                          <a:pt x="0" y="6930"/>
                        </a:moveTo>
                        <a:lnTo>
                          <a:pt x="25873" y="0"/>
                        </a:lnTo>
                      </a:path>
                    </a:pathLst>
                  </a:custGeom>
                  <a:noFill/>
                  <a:ln cap="flat" cmpd="sng" w="14875">
                    <a:solidFill>
                      <a:schemeClr val="dk1"/>
                    </a:solidFill>
                    <a:prstDash val="solid"/>
                    <a:miter lim="1190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>
                    <a:off x="6234700" y="1661350"/>
                    <a:ext cx="579850" cy="334875"/>
                  </a:xfrm>
                  <a:custGeom>
                    <a:rect b="b" l="l" r="r" t="t"/>
                    <a:pathLst>
                      <a:path extrusionOk="0" fill="none" h="13395" w="23194">
                        <a:moveTo>
                          <a:pt x="0" y="13395"/>
                        </a:moveTo>
                        <a:lnTo>
                          <a:pt x="23194" y="0"/>
                        </a:lnTo>
                      </a:path>
                    </a:pathLst>
                  </a:custGeom>
                  <a:noFill/>
                  <a:ln cap="flat" cmpd="sng" w="14875">
                    <a:solidFill>
                      <a:schemeClr val="dk1"/>
                    </a:solidFill>
                    <a:prstDash val="solid"/>
                    <a:miter lim="1190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>
                    <a:off x="6234700" y="1522650"/>
                    <a:ext cx="473600" cy="473575"/>
                  </a:xfrm>
                  <a:custGeom>
                    <a:rect b="b" l="l" r="r" t="t"/>
                    <a:pathLst>
                      <a:path extrusionOk="0" fill="none" h="18943" w="18944">
                        <a:moveTo>
                          <a:pt x="0" y="18943"/>
                        </a:moveTo>
                        <a:lnTo>
                          <a:pt x="18943" y="0"/>
                        </a:lnTo>
                      </a:path>
                    </a:pathLst>
                  </a:custGeom>
                  <a:noFill/>
                  <a:ln cap="flat" cmpd="sng" w="14875">
                    <a:solidFill>
                      <a:schemeClr val="dk1"/>
                    </a:solidFill>
                    <a:prstDash val="solid"/>
                    <a:miter lim="1190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" name="Google Shape;42;p2"/>
                  <p:cNvSpPr/>
                  <p:nvPr/>
                </p:nvSpPr>
                <p:spPr>
                  <a:xfrm>
                    <a:off x="6234700" y="1416375"/>
                    <a:ext cx="334875" cy="579850"/>
                  </a:xfrm>
                  <a:custGeom>
                    <a:rect b="b" l="l" r="r" t="t"/>
                    <a:pathLst>
                      <a:path extrusionOk="0" fill="none" h="23194" w="13395">
                        <a:moveTo>
                          <a:pt x="0" y="23194"/>
                        </a:moveTo>
                        <a:lnTo>
                          <a:pt x="13395" y="1"/>
                        </a:lnTo>
                      </a:path>
                    </a:pathLst>
                  </a:custGeom>
                  <a:noFill/>
                  <a:ln cap="flat" cmpd="sng" w="14875">
                    <a:solidFill>
                      <a:schemeClr val="dk1"/>
                    </a:solidFill>
                    <a:prstDash val="solid"/>
                    <a:miter lim="1190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" name="Google Shape;43;p2"/>
                  <p:cNvSpPr/>
                  <p:nvPr/>
                </p:nvSpPr>
                <p:spPr>
                  <a:xfrm>
                    <a:off x="6234700" y="1349400"/>
                    <a:ext cx="173250" cy="646825"/>
                  </a:xfrm>
                  <a:custGeom>
                    <a:rect b="b" l="l" r="r" t="t"/>
                    <a:pathLst>
                      <a:path extrusionOk="0" fill="none" h="25873" w="6930">
                        <a:moveTo>
                          <a:pt x="0" y="25873"/>
                        </a:moveTo>
                        <a:lnTo>
                          <a:pt x="6930" y="1"/>
                        </a:lnTo>
                      </a:path>
                    </a:pathLst>
                  </a:custGeom>
                  <a:noFill/>
                  <a:ln cap="flat" cmpd="sng" w="14875">
                    <a:solidFill>
                      <a:schemeClr val="dk1"/>
                    </a:solidFill>
                    <a:prstDash val="solid"/>
                    <a:miter lim="1190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" name="Google Shape;44;p2"/>
                  <p:cNvSpPr/>
                  <p:nvPr/>
                </p:nvSpPr>
                <p:spPr>
                  <a:xfrm>
                    <a:off x="6234700" y="1326475"/>
                    <a:ext cx="25" cy="669750"/>
                  </a:xfrm>
                  <a:custGeom>
                    <a:rect b="b" l="l" r="r" t="t"/>
                    <a:pathLst>
                      <a:path extrusionOk="0" fill="none" h="26790" w="1">
                        <a:moveTo>
                          <a:pt x="0" y="26790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flat" cmpd="sng" w="14875">
                    <a:solidFill>
                      <a:schemeClr val="dk1"/>
                    </a:solidFill>
                    <a:prstDash val="solid"/>
                    <a:miter lim="1190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" name="Google Shape;45;p2"/>
                  <p:cNvSpPr/>
                  <p:nvPr/>
                </p:nvSpPr>
                <p:spPr>
                  <a:xfrm>
                    <a:off x="6061150" y="1349400"/>
                    <a:ext cx="173575" cy="646825"/>
                  </a:xfrm>
                  <a:custGeom>
                    <a:rect b="b" l="l" r="r" t="t"/>
                    <a:pathLst>
                      <a:path extrusionOk="0" fill="none" h="25873" w="6943">
                        <a:moveTo>
                          <a:pt x="6942" y="25873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flat" cmpd="sng" w="14875">
                    <a:solidFill>
                      <a:schemeClr val="dk1"/>
                    </a:solidFill>
                    <a:prstDash val="solid"/>
                    <a:miter lim="1190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" name="Google Shape;46;p2"/>
                  <p:cNvSpPr/>
                  <p:nvPr/>
                </p:nvSpPr>
                <p:spPr>
                  <a:xfrm>
                    <a:off x="5899525" y="1416375"/>
                    <a:ext cx="335200" cy="579850"/>
                  </a:xfrm>
                  <a:custGeom>
                    <a:rect b="b" l="l" r="r" t="t"/>
                    <a:pathLst>
                      <a:path extrusionOk="0" fill="none" h="23194" w="13408">
                        <a:moveTo>
                          <a:pt x="13407" y="23194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flat" cmpd="sng" w="14875">
                    <a:solidFill>
                      <a:schemeClr val="dk1"/>
                    </a:solidFill>
                    <a:prstDash val="solid"/>
                    <a:miter lim="1190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" name="Google Shape;47;p2"/>
                  <p:cNvSpPr/>
                  <p:nvPr/>
                </p:nvSpPr>
                <p:spPr>
                  <a:xfrm>
                    <a:off x="5760825" y="1522650"/>
                    <a:ext cx="473900" cy="473575"/>
                  </a:xfrm>
                  <a:custGeom>
                    <a:rect b="b" l="l" r="r" t="t"/>
                    <a:pathLst>
                      <a:path extrusionOk="0" fill="none" h="18943" w="18956">
                        <a:moveTo>
                          <a:pt x="18955" y="18943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flat" cmpd="sng" w="14875">
                    <a:solidFill>
                      <a:schemeClr val="dk1"/>
                    </a:solidFill>
                    <a:prstDash val="solid"/>
                    <a:miter lim="1190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" name="Google Shape;48;p2"/>
                  <p:cNvSpPr/>
                  <p:nvPr/>
                </p:nvSpPr>
                <p:spPr>
                  <a:xfrm>
                    <a:off x="5654575" y="1661350"/>
                    <a:ext cx="580150" cy="334875"/>
                  </a:xfrm>
                  <a:custGeom>
                    <a:rect b="b" l="l" r="r" t="t"/>
                    <a:pathLst>
                      <a:path extrusionOk="0" fill="none" h="13395" w="23206">
                        <a:moveTo>
                          <a:pt x="23205" y="13395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flat" cmpd="sng" w="14875">
                    <a:solidFill>
                      <a:schemeClr val="dk1"/>
                    </a:solidFill>
                    <a:prstDash val="solid"/>
                    <a:miter lim="1190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" name="Google Shape;49;p2"/>
                  <p:cNvSpPr/>
                  <p:nvPr/>
                </p:nvSpPr>
                <p:spPr>
                  <a:xfrm>
                    <a:off x="5587600" y="1822975"/>
                    <a:ext cx="647125" cy="173250"/>
                  </a:xfrm>
                  <a:custGeom>
                    <a:rect b="b" l="l" r="r" t="t"/>
                    <a:pathLst>
                      <a:path extrusionOk="0" fill="none" h="6930" w="25885">
                        <a:moveTo>
                          <a:pt x="25884" y="693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flat" cmpd="sng" w="14875">
                    <a:solidFill>
                      <a:schemeClr val="dk1"/>
                    </a:solidFill>
                    <a:prstDash val="solid"/>
                    <a:miter lim="1190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" name="Google Shape;50;p2"/>
                  <p:cNvSpPr/>
                  <p:nvPr/>
                </p:nvSpPr>
                <p:spPr>
                  <a:xfrm>
                    <a:off x="5564675" y="1996200"/>
                    <a:ext cx="670050" cy="25"/>
                  </a:xfrm>
                  <a:custGeom>
                    <a:rect b="b" l="l" r="r" t="t"/>
                    <a:pathLst>
                      <a:path extrusionOk="0" fill="none" h="1" w="26802">
                        <a:moveTo>
                          <a:pt x="26801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flat" cmpd="sng" w="14875">
                    <a:solidFill>
                      <a:schemeClr val="dk1"/>
                    </a:solidFill>
                    <a:prstDash val="solid"/>
                    <a:miter lim="1190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" name="Google Shape;51;p2"/>
                  <p:cNvSpPr/>
                  <p:nvPr/>
                </p:nvSpPr>
                <p:spPr>
                  <a:xfrm>
                    <a:off x="5587600" y="1996200"/>
                    <a:ext cx="647125" cy="173575"/>
                  </a:xfrm>
                  <a:custGeom>
                    <a:rect b="b" l="l" r="r" t="t"/>
                    <a:pathLst>
                      <a:path extrusionOk="0" fill="none" h="6943" w="25885">
                        <a:moveTo>
                          <a:pt x="25884" y="1"/>
                        </a:moveTo>
                        <a:lnTo>
                          <a:pt x="0" y="6942"/>
                        </a:lnTo>
                      </a:path>
                    </a:pathLst>
                  </a:custGeom>
                  <a:noFill/>
                  <a:ln cap="flat" cmpd="sng" w="14875">
                    <a:solidFill>
                      <a:schemeClr val="dk1"/>
                    </a:solidFill>
                    <a:prstDash val="solid"/>
                    <a:miter lim="1190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" name="Google Shape;52;p2"/>
                  <p:cNvSpPr/>
                  <p:nvPr/>
                </p:nvSpPr>
                <p:spPr>
                  <a:xfrm>
                    <a:off x="5654575" y="1996200"/>
                    <a:ext cx="580150" cy="335200"/>
                  </a:xfrm>
                  <a:custGeom>
                    <a:rect b="b" l="l" r="r" t="t"/>
                    <a:pathLst>
                      <a:path extrusionOk="0" fill="none" h="13408" w="23206">
                        <a:moveTo>
                          <a:pt x="23205" y="1"/>
                        </a:moveTo>
                        <a:lnTo>
                          <a:pt x="0" y="13407"/>
                        </a:lnTo>
                      </a:path>
                    </a:pathLst>
                  </a:custGeom>
                  <a:noFill/>
                  <a:ln cap="flat" cmpd="sng" w="14875">
                    <a:solidFill>
                      <a:schemeClr val="dk1"/>
                    </a:solidFill>
                    <a:prstDash val="solid"/>
                    <a:miter lim="1190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" name="Google Shape;53;p2"/>
                  <p:cNvSpPr/>
                  <p:nvPr/>
                </p:nvSpPr>
                <p:spPr>
                  <a:xfrm>
                    <a:off x="5760825" y="1996200"/>
                    <a:ext cx="473900" cy="473600"/>
                  </a:xfrm>
                  <a:custGeom>
                    <a:rect b="b" l="l" r="r" t="t"/>
                    <a:pathLst>
                      <a:path extrusionOk="0" fill="none" h="18944" w="18956">
                        <a:moveTo>
                          <a:pt x="18955" y="1"/>
                        </a:moveTo>
                        <a:lnTo>
                          <a:pt x="1" y="18944"/>
                        </a:lnTo>
                      </a:path>
                    </a:pathLst>
                  </a:custGeom>
                  <a:noFill/>
                  <a:ln cap="flat" cmpd="sng" w="14875">
                    <a:solidFill>
                      <a:schemeClr val="dk1"/>
                    </a:solidFill>
                    <a:prstDash val="solid"/>
                    <a:miter lim="1190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" name="Google Shape;54;p2"/>
                  <p:cNvSpPr/>
                  <p:nvPr/>
                </p:nvSpPr>
                <p:spPr>
                  <a:xfrm>
                    <a:off x="5899525" y="1996200"/>
                    <a:ext cx="335200" cy="580175"/>
                  </a:xfrm>
                  <a:custGeom>
                    <a:rect b="b" l="l" r="r" t="t"/>
                    <a:pathLst>
                      <a:path extrusionOk="0" fill="none" h="23207" w="13408">
                        <a:moveTo>
                          <a:pt x="13407" y="1"/>
                        </a:moveTo>
                        <a:lnTo>
                          <a:pt x="1" y="23206"/>
                        </a:lnTo>
                      </a:path>
                    </a:pathLst>
                  </a:custGeom>
                  <a:noFill/>
                  <a:ln cap="flat" cmpd="sng" w="14875">
                    <a:solidFill>
                      <a:schemeClr val="dk1"/>
                    </a:solidFill>
                    <a:prstDash val="solid"/>
                    <a:miter lim="1190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" name="Google Shape;55;p2"/>
                  <p:cNvSpPr/>
                  <p:nvPr/>
                </p:nvSpPr>
                <p:spPr>
                  <a:xfrm>
                    <a:off x="6061150" y="1996200"/>
                    <a:ext cx="173575" cy="647125"/>
                  </a:xfrm>
                  <a:custGeom>
                    <a:rect b="b" l="l" r="r" t="t"/>
                    <a:pathLst>
                      <a:path extrusionOk="0" fill="none" h="25885" w="6943">
                        <a:moveTo>
                          <a:pt x="6942" y="1"/>
                        </a:moveTo>
                        <a:lnTo>
                          <a:pt x="1" y="25885"/>
                        </a:lnTo>
                      </a:path>
                    </a:pathLst>
                  </a:custGeom>
                  <a:noFill/>
                  <a:ln cap="flat" cmpd="sng" w="14875">
                    <a:solidFill>
                      <a:schemeClr val="dk1"/>
                    </a:solidFill>
                    <a:prstDash val="solid"/>
                    <a:miter lim="1190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" name="Google Shape;56;p2"/>
                  <p:cNvSpPr/>
                  <p:nvPr/>
                </p:nvSpPr>
                <p:spPr>
                  <a:xfrm>
                    <a:off x="6234700" y="1996200"/>
                    <a:ext cx="25" cy="670050"/>
                  </a:xfrm>
                  <a:custGeom>
                    <a:rect b="b" l="l" r="r" t="t"/>
                    <a:pathLst>
                      <a:path extrusionOk="0" fill="none" h="26802" w="1">
                        <a:moveTo>
                          <a:pt x="0" y="1"/>
                        </a:moveTo>
                        <a:lnTo>
                          <a:pt x="0" y="26802"/>
                        </a:lnTo>
                      </a:path>
                    </a:pathLst>
                  </a:custGeom>
                  <a:noFill/>
                  <a:ln cap="flat" cmpd="sng" w="14875">
                    <a:solidFill>
                      <a:schemeClr val="dk1"/>
                    </a:solidFill>
                    <a:prstDash val="solid"/>
                    <a:miter lim="1190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" name="Google Shape;57;p2"/>
                  <p:cNvSpPr/>
                  <p:nvPr/>
                </p:nvSpPr>
                <p:spPr>
                  <a:xfrm>
                    <a:off x="6234700" y="1996200"/>
                    <a:ext cx="173250" cy="647125"/>
                  </a:xfrm>
                  <a:custGeom>
                    <a:rect b="b" l="l" r="r" t="t"/>
                    <a:pathLst>
                      <a:path extrusionOk="0" fill="none" h="25885" w="6930">
                        <a:moveTo>
                          <a:pt x="0" y="1"/>
                        </a:moveTo>
                        <a:lnTo>
                          <a:pt x="6930" y="25885"/>
                        </a:lnTo>
                      </a:path>
                    </a:pathLst>
                  </a:custGeom>
                  <a:noFill/>
                  <a:ln cap="flat" cmpd="sng" w="14875">
                    <a:solidFill>
                      <a:schemeClr val="dk1"/>
                    </a:solidFill>
                    <a:prstDash val="solid"/>
                    <a:miter lim="1190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" name="Google Shape;58;p2"/>
                  <p:cNvSpPr/>
                  <p:nvPr/>
                </p:nvSpPr>
                <p:spPr>
                  <a:xfrm>
                    <a:off x="6234700" y="1996200"/>
                    <a:ext cx="334875" cy="580175"/>
                  </a:xfrm>
                  <a:custGeom>
                    <a:rect b="b" l="l" r="r" t="t"/>
                    <a:pathLst>
                      <a:path extrusionOk="0" fill="none" h="23207" w="13395">
                        <a:moveTo>
                          <a:pt x="0" y="1"/>
                        </a:moveTo>
                        <a:lnTo>
                          <a:pt x="13395" y="23206"/>
                        </a:lnTo>
                      </a:path>
                    </a:pathLst>
                  </a:custGeom>
                  <a:noFill/>
                  <a:ln cap="flat" cmpd="sng" w="14875">
                    <a:solidFill>
                      <a:schemeClr val="dk1"/>
                    </a:solidFill>
                    <a:prstDash val="solid"/>
                    <a:miter lim="1190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" name="Google Shape;59;p2"/>
                  <p:cNvSpPr/>
                  <p:nvPr/>
                </p:nvSpPr>
                <p:spPr>
                  <a:xfrm>
                    <a:off x="6234700" y="1996200"/>
                    <a:ext cx="473600" cy="473600"/>
                  </a:xfrm>
                  <a:custGeom>
                    <a:rect b="b" l="l" r="r" t="t"/>
                    <a:pathLst>
                      <a:path extrusionOk="0" fill="none" h="18944" w="18944">
                        <a:moveTo>
                          <a:pt x="0" y="1"/>
                        </a:moveTo>
                        <a:lnTo>
                          <a:pt x="18943" y="18944"/>
                        </a:lnTo>
                      </a:path>
                    </a:pathLst>
                  </a:custGeom>
                  <a:noFill/>
                  <a:ln cap="flat" cmpd="sng" w="14875">
                    <a:solidFill>
                      <a:schemeClr val="dk1"/>
                    </a:solidFill>
                    <a:prstDash val="solid"/>
                    <a:miter lim="1190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" name="Google Shape;60;p2"/>
                  <p:cNvSpPr/>
                  <p:nvPr/>
                </p:nvSpPr>
                <p:spPr>
                  <a:xfrm>
                    <a:off x="6234700" y="1996200"/>
                    <a:ext cx="579850" cy="335200"/>
                  </a:xfrm>
                  <a:custGeom>
                    <a:rect b="b" l="l" r="r" t="t"/>
                    <a:pathLst>
                      <a:path extrusionOk="0" fill="none" h="13408" w="23194">
                        <a:moveTo>
                          <a:pt x="0" y="1"/>
                        </a:moveTo>
                        <a:lnTo>
                          <a:pt x="23194" y="13407"/>
                        </a:lnTo>
                      </a:path>
                    </a:pathLst>
                  </a:custGeom>
                  <a:noFill/>
                  <a:ln cap="flat" cmpd="sng" w="14875">
                    <a:solidFill>
                      <a:schemeClr val="dk1"/>
                    </a:solidFill>
                    <a:prstDash val="solid"/>
                    <a:miter lim="1190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" name="Google Shape;61;p2"/>
                  <p:cNvSpPr/>
                  <p:nvPr/>
                </p:nvSpPr>
                <p:spPr>
                  <a:xfrm>
                    <a:off x="6234700" y="1996200"/>
                    <a:ext cx="646825" cy="173575"/>
                  </a:xfrm>
                  <a:custGeom>
                    <a:rect b="b" l="l" r="r" t="t"/>
                    <a:pathLst>
                      <a:path extrusionOk="0" fill="none" h="6943" w="25873">
                        <a:moveTo>
                          <a:pt x="0" y="1"/>
                        </a:moveTo>
                        <a:lnTo>
                          <a:pt x="25873" y="6942"/>
                        </a:lnTo>
                      </a:path>
                    </a:pathLst>
                  </a:custGeom>
                  <a:noFill/>
                  <a:ln cap="flat" cmpd="sng" w="14875">
                    <a:solidFill>
                      <a:schemeClr val="dk1"/>
                    </a:solidFill>
                    <a:prstDash val="solid"/>
                    <a:miter lim="1190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62" name="Google Shape;62;p2"/>
              <p:cNvGrpSpPr/>
              <p:nvPr/>
            </p:nvGrpSpPr>
            <p:grpSpPr>
              <a:xfrm>
                <a:off x="7592318" y="-780275"/>
                <a:ext cx="2351773" cy="2344022"/>
                <a:chOff x="6271275" y="-1363750"/>
                <a:chExt cx="4300975" cy="4286800"/>
              </a:xfrm>
            </p:grpSpPr>
            <p:sp>
              <p:nvSpPr>
                <p:cNvPr id="63" name="Google Shape;63;p2"/>
                <p:cNvSpPr/>
                <p:nvPr/>
              </p:nvSpPr>
              <p:spPr>
                <a:xfrm>
                  <a:off x="7714750" y="-1363750"/>
                  <a:ext cx="2857500" cy="2857500"/>
                </a:xfrm>
                <a:prstGeom prst="pie">
                  <a:avLst>
                    <a:gd fmla="val 5429893" name="adj1"/>
                    <a:gd fmla="val 10796530" name="adj2"/>
                  </a:avLst>
                </a:prstGeom>
                <a:solidFill>
                  <a:srgbClr val="FF305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6286500" y="-1363750"/>
                  <a:ext cx="2857500" cy="2857500"/>
                </a:xfrm>
                <a:prstGeom prst="pie">
                  <a:avLst>
                    <a:gd fmla="val 5429893" name="adj1"/>
                    <a:gd fmla="val 10799940" name="adj2"/>
                  </a:avLst>
                </a:prstGeom>
                <a:solidFill>
                  <a:srgbClr val="FF305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7699525" y="65550"/>
                  <a:ext cx="2857500" cy="2857500"/>
                </a:xfrm>
                <a:prstGeom prst="pie">
                  <a:avLst>
                    <a:gd fmla="val 5429893" name="adj1"/>
                    <a:gd fmla="val 10796530" name="adj2"/>
                  </a:avLst>
                </a:prstGeom>
                <a:solidFill>
                  <a:srgbClr val="FF305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6271275" y="65550"/>
                  <a:ext cx="2857500" cy="2857500"/>
                </a:xfrm>
                <a:prstGeom prst="pie">
                  <a:avLst>
                    <a:gd fmla="val 5429893" name="adj1"/>
                    <a:gd fmla="val 10799940" name="adj2"/>
                  </a:avLst>
                </a:prstGeom>
                <a:solidFill>
                  <a:srgbClr val="FF305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grpSp>
          <p:nvGrpSpPr>
            <p:cNvPr id="67" name="Google Shape;67;p2"/>
            <p:cNvGrpSpPr/>
            <p:nvPr/>
          </p:nvGrpSpPr>
          <p:grpSpPr>
            <a:xfrm>
              <a:off x="249552" y="3745414"/>
              <a:ext cx="182866" cy="1073512"/>
              <a:chOff x="1513550" y="551800"/>
              <a:chExt cx="384900" cy="2259550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1513550" y="55180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513550" y="93711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513550" y="132242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513550" y="170773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1513550" y="209304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513550" y="247835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hasCustomPrompt="1" type="title"/>
          </p:nvPr>
        </p:nvSpPr>
        <p:spPr>
          <a:xfrm>
            <a:off x="1283925" y="1750588"/>
            <a:ext cx="6576000" cy="10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0" sz="7200">
                <a:solidFill>
                  <a:schemeClr val="lt2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1" name="Google Shape;201;p11"/>
          <p:cNvSpPr txBox="1"/>
          <p:nvPr>
            <p:ph idx="1" type="subTitle"/>
          </p:nvPr>
        </p:nvSpPr>
        <p:spPr>
          <a:xfrm>
            <a:off x="1283975" y="298422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02" name="Google Shape;202;p11"/>
          <p:cNvGrpSpPr/>
          <p:nvPr/>
        </p:nvGrpSpPr>
        <p:grpSpPr>
          <a:xfrm>
            <a:off x="8479595" y="238565"/>
            <a:ext cx="430752" cy="178126"/>
            <a:chOff x="7220825" y="861350"/>
            <a:chExt cx="145825" cy="60300"/>
          </a:xfrm>
        </p:grpSpPr>
        <p:sp>
          <p:nvSpPr>
            <p:cNvPr id="203" name="Google Shape;203;p11"/>
            <p:cNvSpPr/>
            <p:nvPr/>
          </p:nvSpPr>
          <p:spPr>
            <a:xfrm>
              <a:off x="7220825" y="861350"/>
              <a:ext cx="60300" cy="603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7306350" y="861350"/>
              <a:ext cx="60300" cy="60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5" name="Google Shape;205;p11"/>
          <p:cNvGrpSpPr/>
          <p:nvPr/>
        </p:nvGrpSpPr>
        <p:grpSpPr>
          <a:xfrm>
            <a:off x="-686675" y="2"/>
            <a:ext cx="10197288" cy="5143597"/>
            <a:chOff x="-686675" y="2"/>
            <a:chExt cx="10197288" cy="5143597"/>
          </a:xfrm>
        </p:grpSpPr>
        <p:grpSp>
          <p:nvGrpSpPr>
            <p:cNvPr id="206" name="Google Shape;206;p11"/>
            <p:cNvGrpSpPr/>
            <p:nvPr/>
          </p:nvGrpSpPr>
          <p:grpSpPr>
            <a:xfrm rot="10800000">
              <a:off x="-686675" y="2"/>
              <a:ext cx="1352765" cy="2018635"/>
              <a:chOff x="6340387" y="-1363731"/>
              <a:chExt cx="2803659" cy="4183700"/>
            </a:xfrm>
          </p:grpSpPr>
          <p:sp>
            <p:nvSpPr>
              <p:cNvPr id="207" name="Google Shape;207;p11"/>
              <p:cNvSpPr/>
              <p:nvPr/>
            </p:nvSpPr>
            <p:spPr>
              <a:xfrm>
                <a:off x="6355246" y="-1363731"/>
                <a:ext cx="2788800" cy="2788800"/>
              </a:xfrm>
              <a:prstGeom prst="pie">
                <a:avLst>
                  <a:gd fmla="val 5429893" name="adj1"/>
                  <a:gd fmla="val 1079994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>
                <a:off x="6340387" y="31169"/>
                <a:ext cx="2788800" cy="2788800"/>
              </a:xfrm>
              <a:prstGeom prst="pie">
                <a:avLst>
                  <a:gd fmla="val 5429893" name="adj1"/>
                  <a:gd fmla="val 1079994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9" name="Google Shape;209;p11"/>
            <p:cNvGrpSpPr/>
            <p:nvPr/>
          </p:nvGrpSpPr>
          <p:grpSpPr>
            <a:xfrm>
              <a:off x="8082259" y="4421822"/>
              <a:ext cx="1428353" cy="721778"/>
              <a:chOff x="5134175" y="1885725"/>
              <a:chExt cx="445275" cy="225000"/>
            </a:xfrm>
          </p:grpSpPr>
          <p:sp>
            <p:nvSpPr>
              <p:cNvPr id="210" name="Google Shape;210;p11"/>
              <p:cNvSpPr/>
              <p:nvPr/>
            </p:nvSpPr>
            <p:spPr>
              <a:xfrm flipH="1" rot="-8100000">
                <a:off x="5387400" y="1918675"/>
                <a:ext cx="159099" cy="159099"/>
              </a:xfrm>
              <a:prstGeom prst="diagStripe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211" name="Google Shape;211;p11"/>
              <p:cNvGrpSpPr/>
              <p:nvPr/>
            </p:nvGrpSpPr>
            <p:grpSpPr>
              <a:xfrm>
                <a:off x="5301900" y="1941400"/>
                <a:ext cx="109800" cy="113650"/>
                <a:chOff x="5301900" y="1941400"/>
                <a:chExt cx="109800" cy="113650"/>
              </a:xfrm>
            </p:grpSpPr>
            <p:sp>
              <p:nvSpPr>
                <p:cNvPr id="212" name="Google Shape;212;p11"/>
                <p:cNvSpPr/>
                <p:nvPr/>
              </p:nvSpPr>
              <p:spPr>
                <a:xfrm>
                  <a:off x="5301900" y="1997750"/>
                  <a:ext cx="109800" cy="573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13" name="Google Shape;213;p11"/>
                <p:cNvSpPr/>
                <p:nvPr/>
              </p:nvSpPr>
              <p:spPr>
                <a:xfrm flipH="1" rot="10800000">
                  <a:off x="5301900" y="1941400"/>
                  <a:ext cx="109800" cy="573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214" name="Google Shape;214;p11"/>
              <p:cNvSpPr/>
              <p:nvPr/>
            </p:nvSpPr>
            <p:spPr>
              <a:xfrm rot="8100000">
                <a:off x="5167125" y="1918675"/>
                <a:ext cx="159099" cy="159099"/>
              </a:xfrm>
              <a:prstGeom prst="diagStripe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215" name="Google Shape;215;p11"/>
          <p:cNvGrpSpPr/>
          <p:nvPr/>
        </p:nvGrpSpPr>
        <p:grpSpPr>
          <a:xfrm>
            <a:off x="-137538" y="4603997"/>
            <a:ext cx="1218002" cy="721777"/>
            <a:chOff x="7851280" y="1762935"/>
            <a:chExt cx="2373348" cy="1406425"/>
          </a:xfrm>
        </p:grpSpPr>
        <p:sp>
          <p:nvSpPr>
            <p:cNvPr id="216" name="Google Shape;216;p11"/>
            <p:cNvSpPr/>
            <p:nvPr/>
          </p:nvSpPr>
          <p:spPr>
            <a:xfrm flipH="1" rot="10800000">
              <a:off x="8818228" y="1762960"/>
              <a:ext cx="1406400" cy="1406400"/>
            </a:xfrm>
            <a:prstGeom prst="pie">
              <a:avLst>
                <a:gd fmla="val 5429893" name="adj1"/>
                <a:gd fmla="val 1079653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7" name="Google Shape;217;p11"/>
            <p:cNvSpPr/>
            <p:nvPr/>
          </p:nvSpPr>
          <p:spPr>
            <a:xfrm rot="10800000">
              <a:off x="7851280" y="1762935"/>
              <a:ext cx="1406400" cy="1406400"/>
            </a:xfrm>
            <a:prstGeom prst="pie">
              <a:avLst>
                <a:gd fmla="val 5429893" name="adj1"/>
                <a:gd fmla="val 1079994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/>
          <p:nvPr>
            <p:ph hasCustomPrompt="1" type="title"/>
          </p:nvPr>
        </p:nvSpPr>
        <p:spPr>
          <a:xfrm>
            <a:off x="720000" y="14808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600">
                <a:solidFill>
                  <a:schemeClr val="lt2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1" name="Google Shape;221;p13"/>
          <p:cNvSpPr txBox="1"/>
          <p:nvPr>
            <p:ph hasCustomPrompt="1" idx="2" type="title"/>
          </p:nvPr>
        </p:nvSpPr>
        <p:spPr>
          <a:xfrm>
            <a:off x="720000" y="30666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600">
                <a:solidFill>
                  <a:schemeClr val="dk2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" name="Google Shape;222;p13"/>
          <p:cNvSpPr txBox="1"/>
          <p:nvPr>
            <p:ph hasCustomPrompt="1" idx="3" type="title"/>
          </p:nvPr>
        </p:nvSpPr>
        <p:spPr>
          <a:xfrm>
            <a:off x="3419275" y="14808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600">
                <a:solidFill>
                  <a:schemeClr val="lt2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/>
          <p:nvPr>
            <p:ph hasCustomPrompt="1" idx="4" type="title"/>
          </p:nvPr>
        </p:nvSpPr>
        <p:spPr>
          <a:xfrm>
            <a:off x="3419275" y="30666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600">
                <a:solidFill>
                  <a:schemeClr val="dk2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4" name="Google Shape;224;p13"/>
          <p:cNvSpPr txBox="1"/>
          <p:nvPr>
            <p:ph hasCustomPrompt="1" idx="5" type="title"/>
          </p:nvPr>
        </p:nvSpPr>
        <p:spPr>
          <a:xfrm>
            <a:off x="6118550" y="14808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600">
                <a:solidFill>
                  <a:schemeClr val="lt2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/>
          <p:nvPr>
            <p:ph hasCustomPrompt="1" idx="6" type="title"/>
          </p:nvPr>
        </p:nvSpPr>
        <p:spPr>
          <a:xfrm>
            <a:off x="6118550" y="30666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600">
                <a:solidFill>
                  <a:schemeClr val="dk2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/>
          <p:nvPr>
            <p:ph idx="1" type="subTitle"/>
          </p:nvPr>
        </p:nvSpPr>
        <p:spPr>
          <a:xfrm>
            <a:off x="720000" y="211647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7" name="Google Shape;227;p13"/>
          <p:cNvSpPr txBox="1"/>
          <p:nvPr>
            <p:ph idx="7" type="subTitle"/>
          </p:nvPr>
        </p:nvSpPr>
        <p:spPr>
          <a:xfrm>
            <a:off x="3419275" y="211647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8" name="Google Shape;228;p13"/>
          <p:cNvSpPr txBox="1"/>
          <p:nvPr>
            <p:ph idx="8" type="subTitle"/>
          </p:nvPr>
        </p:nvSpPr>
        <p:spPr>
          <a:xfrm>
            <a:off x="6118550" y="211647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9" name="Google Shape;229;p13"/>
          <p:cNvSpPr txBox="1"/>
          <p:nvPr>
            <p:ph idx="9" type="subTitle"/>
          </p:nvPr>
        </p:nvSpPr>
        <p:spPr>
          <a:xfrm>
            <a:off x="720000" y="3702350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0" name="Google Shape;230;p13"/>
          <p:cNvSpPr txBox="1"/>
          <p:nvPr>
            <p:ph idx="13" type="subTitle"/>
          </p:nvPr>
        </p:nvSpPr>
        <p:spPr>
          <a:xfrm>
            <a:off x="3419275" y="3702350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1" name="Google Shape;231;p13"/>
          <p:cNvSpPr txBox="1"/>
          <p:nvPr>
            <p:ph idx="14" type="subTitle"/>
          </p:nvPr>
        </p:nvSpPr>
        <p:spPr>
          <a:xfrm>
            <a:off x="6118550" y="3702350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32" name="Google Shape;232;p13"/>
          <p:cNvGrpSpPr/>
          <p:nvPr/>
        </p:nvGrpSpPr>
        <p:grpSpPr>
          <a:xfrm>
            <a:off x="-600456" y="4371250"/>
            <a:ext cx="1313692" cy="1288335"/>
            <a:chOff x="-2879125" y="2331725"/>
            <a:chExt cx="2036100" cy="1996800"/>
          </a:xfrm>
        </p:grpSpPr>
        <p:sp>
          <p:nvSpPr>
            <p:cNvPr id="233" name="Google Shape;233;p13"/>
            <p:cNvSpPr/>
            <p:nvPr/>
          </p:nvSpPr>
          <p:spPr>
            <a:xfrm>
              <a:off x="-2227406" y="2967245"/>
              <a:ext cx="725700" cy="7257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-2446894" y="2747758"/>
              <a:ext cx="1164600" cy="1164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-2726901" y="2467750"/>
              <a:ext cx="1724700" cy="17247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36" name="Google Shape;236;p13"/>
            <p:cNvCxnSpPr/>
            <p:nvPr/>
          </p:nvCxnSpPr>
          <p:spPr>
            <a:xfrm>
              <a:off x="-1863600" y="3336725"/>
              <a:ext cx="725700" cy="696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3"/>
            <p:cNvCxnSpPr/>
            <p:nvPr/>
          </p:nvCxnSpPr>
          <p:spPr>
            <a:xfrm>
              <a:off x="-1862175" y="3332425"/>
              <a:ext cx="720900" cy="31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3"/>
            <p:cNvCxnSpPr/>
            <p:nvPr/>
          </p:nvCxnSpPr>
          <p:spPr>
            <a:xfrm>
              <a:off x="-2879125" y="3330131"/>
              <a:ext cx="2036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3"/>
            <p:cNvCxnSpPr/>
            <p:nvPr/>
          </p:nvCxnSpPr>
          <p:spPr>
            <a:xfrm flipH="1" rot="10800000">
              <a:off x="-1863600" y="3050450"/>
              <a:ext cx="750000" cy="27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13"/>
            <p:cNvCxnSpPr/>
            <p:nvPr/>
          </p:nvCxnSpPr>
          <p:spPr>
            <a:xfrm flipH="1" rot="10800000">
              <a:off x="-1863600" y="2629875"/>
              <a:ext cx="729900" cy="701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13"/>
            <p:cNvCxnSpPr/>
            <p:nvPr/>
          </p:nvCxnSpPr>
          <p:spPr>
            <a:xfrm rot="10800000">
              <a:off x="-1864520" y="2331725"/>
              <a:ext cx="0" cy="199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13"/>
            <p:cNvCxnSpPr/>
            <p:nvPr/>
          </p:nvCxnSpPr>
          <p:spPr>
            <a:xfrm flipH="1" rot="10800000">
              <a:off x="-1863600" y="2632475"/>
              <a:ext cx="339600" cy="694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13"/>
            <p:cNvCxnSpPr/>
            <p:nvPr/>
          </p:nvCxnSpPr>
          <p:spPr>
            <a:xfrm rot="10800000">
              <a:off x="-1860775" y="3340950"/>
              <a:ext cx="302700" cy="702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13"/>
            <p:cNvCxnSpPr/>
            <p:nvPr/>
          </p:nvCxnSpPr>
          <p:spPr>
            <a:xfrm flipH="1">
              <a:off x="-2591150" y="3339325"/>
              <a:ext cx="725700" cy="696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13"/>
            <p:cNvCxnSpPr/>
            <p:nvPr/>
          </p:nvCxnSpPr>
          <p:spPr>
            <a:xfrm flipH="1">
              <a:off x="-2587775" y="3335025"/>
              <a:ext cx="720900" cy="31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13"/>
            <p:cNvCxnSpPr/>
            <p:nvPr/>
          </p:nvCxnSpPr>
          <p:spPr>
            <a:xfrm rot="10800000">
              <a:off x="-2615450" y="3053050"/>
              <a:ext cx="750000" cy="27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13"/>
            <p:cNvCxnSpPr/>
            <p:nvPr/>
          </p:nvCxnSpPr>
          <p:spPr>
            <a:xfrm rot="10800000">
              <a:off x="-2595350" y="2632475"/>
              <a:ext cx="729900" cy="701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13"/>
            <p:cNvCxnSpPr/>
            <p:nvPr/>
          </p:nvCxnSpPr>
          <p:spPr>
            <a:xfrm rot="10800000">
              <a:off x="-2205050" y="2635075"/>
              <a:ext cx="339600" cy="694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13"/>
            <p:cNvCxnSpPr/>
            <p:nvPr/>
          </p:nvCxnSpPr>
          <p:spPr>
            <a:xfrm flipH="1" rot="10800000">
              <a:off x="-2170975" y="3343550"/>
              <a:ext cx="302700" cy="702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0" name="Google Shape;250;p13"/>
          <p:cNvGrpSpPr/>
          <p:nvPr/>
        </p:nvGrpSpPr>
        <p:grpSpPr>
          <a:xfrm>
            <a:off x="8534563" y="1"/>
            <a:ext cx="609384" cy="545499"/>
            <a:chOff x="-1294850" y="2221075"/>
            <a:chExt cx="1446438" cy="1294800"/>
          </a:xfrm>
        </p:grpSpPr>
        <p:sp>
          <p:nvSpPr>
            <p:cNvPr id="251" name="Google Shape;251;p13"/>
            <p:cNvSpPr/>
            <p:nvPr/>
          </p:nvSpPr>
          <p:spPr>
            <a:xfrm>
              <a:off x="-1294712" y="2221075"/>
              <a:ext cx="1446300" cy="12948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2" name="Google Shape;252;p13"/>
            <p:cNvSpPr/>
            <p:nvPr/>
          </p:nvSpPr>
          <p:spPr>
            <a:xfrm rot="10800000">
              <a:off x="-1294850" y="2221075"/>
              <a:ext cx="1446300" cy="12948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 rot="2556075">
              <a:off x="-973943" y="2473091"/>
              <a:ext cx="790673" cy="790673"/>
            </a:xfrm>
            <a:prstGeom prst="pie">
              <a:avLst>
                <a:gd fmla="val 21511484" name="adj1"/>
                <a:gd fmla="val 1078899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4" name="Google Shape;254;p13"/>
            <p:cNvSpPr/>
            <p:nvPr/>
          </p:nvSpPr>
          <p:spPr>
            <a:xfrm rot="-8243925">
              <a:off x="-974023" y="2473176"/>
              <a:ext cx="790673" cy="790673"/>
            </a:xfrm>
            <a:prstGeom prst="pie">
              <a:avLst>
                <a:gd fmla="val 0" name="adj1"/>
                <a:gd fmla="val 10717323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5" name="Google Shape;255;p13"/>
          <p:cNvGrpSpPr/>
          <p:nvPr/>
        </p:nvGrpSpPr>
        <p:grpSpPr>
          <a:xfrm>
            <a:off x="8534570" y="4777390"/>
            <a:ext cx="430752" cy="178126"/>
            <a:chOff x="7220825" y="861350"/>
            <a:chExt cx="145825" cy="60300"/>
          </a:xfrm>
        </p:grpSpPr>
        <p:sp>
          <p:nvSpPr>
            <p:cNvPr id="256" name="Google Shape;256;p13"/>
            <p:cNvSpPr/>
            <p:nvPr/>
          </p:nvSpPr>
          <p:spPr>
            <a:xfrm>
              <a:off x="7220825" y="861350"/>
              <a:ext cx="60300" cy="603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7306350" y="861350"/>
              <a:ext cx="60300" cy="60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58" name="Google Shape;258;p13"/>
          <p:cNvSpPr txBox="1"/>
          <p:nvPr>
            <p:ph idx="15" type="title"/>
          </p:nvPr>
        </p:nvSpPr>
        <p:spPr>
          <a:xfrm>
            <a:off x="720000" y="292625"/>
            <a:ext cx="77040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"/>
          <p:cNvSpPr txBox="1"/>
          <p:nvPr>
            <p:ph type="title"/>
          </p:nvPr>
        </p:nvSpPr>
        <p:spPr>
          <a:xfrm>
            <a:off x="3115079" y="3059450"/>
            <a:ext cx="45936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1" name="Google Shape;261;p14"/>
          <p:cNvSpPr txBox="1"/>
          <p:nvPr>
            <p:ph idx="1" type="subTitle"/>
          </p:nvPr>
        </p:nvSpPr>
        <p:spPr>
          <a:xfrm>
            <a:off x="1435313" y="1470475"/>
            <a:ext cx="6273300" cy="14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62" name="Google Shape;262;p14"/>
          <p:cNvGrpSpPr/>
          <p:nvPr/>
        </p:nvGrpSpPr>
        <p:grpSpPr>
          <a:xfrm>
            <a:off x="-111175" y="258909"/>
            <a:ext cx="1218002" cy="721777"/>
            <a:chOff x="7851280" y="1762935"/>
            <a:chExt cx="2373348" cy="1406425"/>
          </a:xfrm>
        </p:grpSpPr>
        <p:sp>
          <p:nvSpPr>
            <p:cNvPr id="263" name="Google Shape;263;p14"/>
            <p:cNvSpPr/>
            <p:nvPr/>
          </p:nvSpPr>
          <p:spPr>
            <a:xfrm flipH="1" rot="10800000">
              <a:off x="8818228" y="1762960"/>
              <a:ext cx="1406400" cy="1406400"/>
            </a:xfrm>
            <a:prstGeom prst="pie">
              <a:avLst>
                <a:gd fmla="val 5429893" name="adj1"/>
                <a:gd fmla="val 1079653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 rot="10800000">
              <a:off x="7851280" y="1762935"/>
              <a:ext cx="1406400" cy="1406400"/>
            </a:xfrm>
            <a:prstGeom prst="pie">
              <a:avLst>
                <a:gd fmla="val 5429893" name="adj1"/>
                <a:gd fmla="val 1079994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65" name="Google Shape;265;p14"/>
          <p:cNvSpPr/>
          <p:nvPr/>
        </p:nvSpPr>
        <p:spPr>
          <a:xfrm>
            <a:off x="1206650" y="4743050"/>
            <a:ext cx="363000" cy="363000"/>
          </a:xfrm>
          <a:prstGeom prst="star16">
            <a:avLst>
              <a:gd fmla="val 2612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66" name="Google Shape;266;p14"/>
          <p:cNvGrpSpPr/>
          <p:nvPr/>
        </p:nvGrpSpPr>
        <p:grpSpPr>
          <a:xfrm>
            <a:off x="-608364" y="1"/>
            <a:ext cx="9752312" cy="5728897"/>
            <a:chOff x="-608364" y="1"/>
            <a:chExt cx="9752312" cy="5728897"/>
          </a:xfrm>
        </p:grpSpPr>
        <p:grpSp>
          <p:nvGrpSpPr>
            <p:cNvPr id="267" name="Google Shape;267;p14"/>
            <p:cNvGrpSpPr/>
            <p:nvPr/>
          </p:nvGrpSpPr>
          <p:grpSpPr>
            <a:xfrm>
              <a:off x="-608364" y="3977700"/>
              <a:ext cx="2338048" cy="1751198"/>
              <a:chOff x="-608364" y="3977700"/>
              <a:chExt cx="2338048" cy="1751198"/>
            </a:xfrm>
          </p:grpSpPr>
          <p:grpSp>
            <p:nvGrpSpPr>
              <p:cNvPr id="268" name="Google Shape;268;p14"/>
              <p:cNvGrpSpPr/>
              <p:nvPr/>
            </p:nvGrpSpPr>
            <p:grpSpPr>
              <a:xfrm rot="10800000">
                <a:off x="-608364" y="3977700"/>
                <a:ext cx="1770439" cy="1751198"/>
                <a:chOff x="7957496" y="-583107"/>
                <a:chExt cx="1770439" cy="1751198"/>
              </a:xfrm>
            </p:grpSpPr>
            <p:sp>
              <p:nvSpPr>
                <p:cNvPr id="269" name="Google Shape;269;p14"/>
                <p:cNvSpPr/>
                <p:nvPr/>
              </p:nvSpPr>
              <p:spPr>
                <a:xfrm>
                  <a:off x="7957496" y="586992"/>
                  <a:ext cx="1171500" cy="581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70" name="Google Shape;270;p14"/>
                <p:cNvSpPr/>
                <p:nvPr/>
              </p:nvSpPr>
              <p:spPr>
                <a:xfrm>
                  <a:off x="7965038" y="3642"/>
                  <a:ext cx="1164300" cy="5835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grpSp>
              <p:nvGrpSpPr>
                <p:cNvPr id="271" name="Google Shape;271;p14"/>
                <p:cNvGrpSpPr/>
                <p:nvPr/>
              </p:nvGrpSpPr>
              <p:grpSpPr>
                <a:xfrm>
                  <a:off x="7970986" y="-583107"/>
                  <a:ext cx="1756948" cy="1751158"/>
                  <a:chOff x="6271275" y="-1363750"/>
                  <a:chExt cx="4300975" cy="4286800"/>
                </a:xfrm>
              </p:grpSpPr>
              <p:sp>
                <p:nvSpPr>
                  <p:cNvPr id="272" name="Google Shape;272;p14"/>
                  <p:cNvSpPr/>
                  <p:nvPr/>
                </p:nvSpPr>
                <p:spPr>
                  <a:xfrm>
                    <a:off x="7714750" y="-1363750"/>
                    <a:ext cx="2857500" cy="2857500"/>
                  </a:xfrm>
                  <a:prstGeom prst="pie">
                    <a:avLst>
                      <a:gd fmla="val 5429893" name="adj1"/>
                      <a:gd fmla="val 10796530" name="adj2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  <p:sp>
                <p:nvSpPr>
                  <p:cNvPr id="273" name="Google Shape;273;p14"/>
                  <p:cNvSpPr/>
                  <p:nvPr/>
                </p:nvSpPr>
                <p:spPr>
                  <a:xfrm>
                    <a:off x="6286500" y="-1363750"/>
                    <a:ext cx="2857500" cy="2857500"/>
                  </a:xfrm>
                  <a:prstGeom prst="pie">
                    <a:avLst>
                      <a:gd fmla="val 5429893" name="adj1"/>
                      <a:gd fmla="val 10799940" name="adj2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  <p:sp>
                <p:nvSpPr>
                  <p:cNvPr id="274" name="Google Shape;274;p14"/>
                  <p:cNvSpPr/>
                  <p:nvPr/>
                </p:nvSpPr>
                <p:spPr>
                  <a:xfrm>
                    <a:off x="7699525" y="65550"/>
                    <a:ext cx="2857500" cy="2857500"/>
                  </a:xfrm>
                  <a:prstGeom prst="pie">
                    <a:avLst>
                      <a:gd fmla="val 5429893" name="adj1"/>
                      <a:gd fmla="val 10796530" name="adj2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  <p:sp>
                <p:nvSpPr>
                  <p:cNvPr id="275" name="Google Shape;275;p14"/>
                  <p:cNvSpPr/>
                  <p:nvPr/>
                </p:nvSpPr>
                <p:spPr>
                  <a:xfrm>
                    <a:off x="6271275" y="65550"/>
                    <a:ext cx="2857500" cy="2857500"/>
                  </a:xfrm>
                  <a:prstGeom prst="pie">
                    <a:avLst>
                      <a:gd fmla="val 5429893" name="adj1"/>
                      <a:gd fmla="val 10799940" name="adj2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</p:grpSp>
          </p:grpSp>
          <p:grpSp>
            <p:nvGrpSpPr>
              <p:cNvPr id="276" name="Google Shape;276;p14"/>
              <p:cNvGrpSpPr/>
              <p:nvPr/>
            </p:nvGrpSpPr>
            <p:grpSpPr>
              <a:xfrm rot="10800000">
                <a:off x="556176" y="3977715"/>
                <a:ext cx="1173508" cy="1751158"/>
                <a:chOff x="6271275" y="-1363750"/>
                <a:chExt cx="2872725" cy="4286800"/>
              </a:xfrm>
            </p:grpSpPr>
            <p:sp>
              <p:nvSpPr>
                <p:cNvPr id="277" name="Google Shape;277;p14"/>
                <p:cNvSpPr/>
                <p:nvPr/>
              </p:nvSpPr>
              <p:spPr>
                <a:xfrm>
                  <a:off x="6286500" y="-1363750"/>
                  <a:ext cx="2857500" cy="2857500"/>
                </a:xfrm>
                <a:prstGeom prst="pie">
                  <a:avLst>
                    <a:gd fmla="val 5429893" name="adj1"/>
                    <a:gd fmla="val 10799940" name="adj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78" name="Google Shape;278;p14"/>
                <p:cNvSpPr/>
                <p:nvPr/>
              </p:nvSpPr>
              <p:spPr>
                <a:xfrm>
                  <a:off x="6271275" y="65550"/>
                  <a:ext cx="2857500" cy="2857500"/>
                </a:xfrm>
                <a:prstGeom prst="pie">
                  <a:avLst>
                    <a:gd fmla="val 5429893" name="adj1"/>
                    <a:gd fmla="val 10799940" name="adj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grpSp>
          <p:nvGrpSpPr>
            <p:cNvPr id="279" name="Google Shape;279;p14"/>
            <p:cNvGrpSpPr/>
            <p:nvPr/>
          </p:nvGrpSpPr>
          <p:grpSpPr>
            <a:xfrm>
              <a:off x="8534563" y="1"/>
              <a:ext cx="609384" cy="545499"/>
              <a:chOff x="-1294850" y="2221075"/>
              <a:chExt cx="1446438" cy="1294800"/>
            </a:xfrm>
          </p:grpSpPr>
          <p:sp>
            <p:nvSpPr>
              <p:cNvPr id="280" name="Google Shape;280;p14"/>
              <p:cNvSpPr/>
              <p:nvPr/>
            </p:nvSpPr>
            <p:spPr>
              <a:xfrm>
                <a:off x="-1294712" y="2221075"/>
                <a:ext cx="1446300" cy="1294800"/>
              </a:xfrm>
              <a:prstGeom prst="rtTriangl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1" name="Google Shape;281;p14"/>
              <p:cNvSpPr/>
              <p:nvPr/>
            </p:nvSpPr>
            <p:spPr>
              <a:xfrm rot="10800000">
                <a:off x="-1294850" y="2221075"/>
                <a:ext cx="1446300" cy="1294800"/>
              </a:xfrm>
              <a:prstGeom prst="rtTriangl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2" name="Google Shape;282;p14"/>
              <p:cNvSpPr/>
              <p:nvPr/>
            </p:nvSpPr>
            <p:spPr>
              <a:xfrm rot="2556075">
                <a:off x="-973943" y="2473091"/>
                <a:ext cx="790673" cy="790673"/>
              </a:xfrm>
              <a:prstGeom prst="pie">
                <a:avLst>
                  <a:gd fmla="val 21511484" name="adj1"/>
                  <a:gd fmla="val 10788998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3" name="Google Shape;283;p14"/>
              <p:cNvSpPr/>
              <p:nvPr/>
            </p:nvSpPr>
            <p:spPr>
              <a:xfrm rot="-8243925">
                <a:off x="-974023" y="2473176"/>
                <a:ext cx="790673" cy="790673"/>
              </a:xfrm>
              <a:prstGeom prst="pie">
                <a:avLst>
                  <a:gd fmla="val 0" name="adj1"/>
                  <a:gd fmla="val 10717323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15"/>
          <p:cNvGrpSpPr/>
          <p:nvPr/>
        </p:nvGrpSpPr>
        <p:grpSpPr>
          <a:xfrm>
            <a:off x="-600456" y="4371250"/>
            <a:ext cx="1313692" cy="1288335"/>
            <a:chOff x="-2879125" y="2331725"/>
            <a:chExt cx="2036100" cy="1996800"/>
          </a:xfrm>
        </p:grpSpPr>
        <p:sp>
          <p:nvSpPr>
            <p:cNvPr id="286" name="Google Shape;286;p15"/>
            <p:cNvSpPr/>
            <p:nvPr/>
          </p:nvSpPr>
          <p:spPr>
            <a:xfrm>
              <a:off x="-2227406" y="2967245"/>
              <a:ext cx="725700" cy="7257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-2446894" y="2747758"/>
              <a:ext cx="1164600" cy="1164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-2726901" y="2467750"/>
              <a:ext cx="1724700" cy="17247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89" name="Google Shape;289;p15"/>
            <p:cNvCxnSpPr/>
            <p:nvPr/>
          </p:nvCxnSpPr>
          <p:spPr>
            <a:xfrm>
              <a:off x="-1863600" y="3336725"/>
              <a:ext cx="725700" cy="696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15"/>
            <p:cNvCxnSpPr/>
            <p:nvPr/>
          </p:nvCxnSpPr>
          <p:spPr>
            <a:xfrm>
              <a:off x="-1862175" y="3332425"/>
              <a:ext cx="720900" cy="31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15"/>
            <p:cNvCxnSpPr/>
            <p:nvPr/>
          </p:nvCxnSpPr>
          <p:spPr>
            <a:xfrm>
              <a:off x="-2879125" y="3330131"/>
              <a:ext cx="2036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15"/>
            <p:cNvCxnSpPr/>
            <p:nvPr/>
          </p:nvCxnSpPr>
          <p:spPr>
            <a:xfrm flipH="1" rot="10800000">
              <a:off x="-1863600" y="3050450"/>
              <a:ext cx="750000" cy="27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15"/>
            <p:cNvCxnSpPr/>
            <p:nvPr/>
          </p:nvCxnSpPr>
          <p:spPr>
            <a:xfrm flipH="1" rot="10800000">
              <a:off x="-1863600" y="2629875"/>
              <a:ext cx="729900" cy="701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15"/>
            <p:cNvCxnSpPr/>
            <p:nvPr/>
          </p:nvCxnSpPr>
          <p:spPr>
            <a:xfrm rot="10800000">
              <a:off x="-1864520" y="2331725"/>
              <a:ext cx="0" cy="199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15"/>
            <p:cNvCxnSpPr/>
            <p:nvPr/>
          </p:nvCxnSpPr>
          <p:spPr>
            <a:xfrm flipH="1" rot="10800000">
              <a:off x="-1863600" y="2632475"/>
              <a:ext cx="339600" cy="694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15"/>
            <p:cNvCxnSpPr/>
            <p:nvPr/>
          </p:nvCxnSpPr>
          <p:spPr>
            <a:xfrm rot="10800000">
              <a:off x="-1860775" y="3340950"/>
              <a:ext cx="302700" cy="702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15"/>
            <p:cNvCxnSpPr/>
            <p:nvPr/>
          </p:nvCxnSpPr>
          <p:spPr>
            <a:xfrm flipH="1">
              <a:off x="-2591150" y="3339325"/>
              <a:ext cx="725700" cy="696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5"/>
            <p:cNvCxnSpPr/>
            <p:nvPr/>
          </p:nvCxnSpPr>
          <p:spPr>
            <a:xfrm flipH="1">
              <a:off x="-2587775" y="3335025"/>
              <a:ext cx="720900" cy="31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15"/>
            <p:cNvCxnSpPr/>
            <p:nvPr/>
          </p:nvCxnSpPr>
          <p:spPr>
            <a:xfrm rot="10800000">
              <a:off x="-2615450" y="3053050"/>
              <a:ext cx="750000" cy="27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15"/>
            <p:cNvCxnSpPr/>
            <p:nvPr/>
          </p:nvCxnSpPr>
          <p:spPr>
            <a:xfrm rot="10800000">
              <a:off x="-2595350" y="2632475"/>
              <a:ext cx="729900" cy="701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15"/>
            <p:cNvCxnSpPr/>
            <p:nvPr/>
          </p:nvCxnSpPr>
          <p:spPr>
            <a:xfrm rot="10800000">
              <a:off x="-2205050" y="2635075"/>
              <a:ext cx="339600" cy="694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15"/>
            <p:cNvCxnSpPr/>
            <p:nvPr/>
          </p:nvCxnSpPr>
          <p:spPr>
            <a:xfrm flipH="1" rot="10800000">
              <a:off x="-2170975" y="3343550"/>
              <a:ext cx="302700" cy="702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3" name="Google Shape;303;p15"/>
          <p:cNvGrpSpPr/>
          <p:nvPr/>
        </p:nvGrpSpPr>
        <p:grpSpPr>
          <a:xfrm rot="-5400000">
            <a:off x="8552383" y="-120103"/>
            <a:ext cx="120166" cy="705432"/>
            <a:chOff x="1513550" y="551800"/>
            <a:chExt cx="384900" cy="2259550"/>
          </a:xfrm>
        </p:grpSpPr>
        <p:sp>
          <p:nvSpPr>
            <p:cNvPr id="304" name="Google Shape;304;p15"/>
            <p:cNvSpPr/>
            <p:nvPr/>
          </p:nvSpPr>
          <p:spPr>
            <a:xfrm>
              <a:off x="1513550" y="551800"/>
              <a:ext cx="384900" cy="3330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1513550" y="937110"/>
              <a:ext cx="384900" cy="3330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1513550" y="1322420"/>
              <a:ext cx="384900" cy="3330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1513550" y="1707730"/>
              <a:ext cx="384900" cy="3330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1513550" y="2093040"/>
              <a:ext cx="384900" cy="3330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1513550" y="2478350"/>
              <a:ext cx="384900" cy="3330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10" name="Google Shape;310;p15"/>
          <p:cNvGrpSpPr/>
          <p:nvPr/>
        </p:nvGrpSpPr>
        <p:grpSpPr>
          <a:xfrm>
            <a:off x="8534570" y="4777390"/>
            <a:ext cx="430752" cy="178126"/>
            <a:chOff x="7220825" y="861350"/>
            <a:chExt cx="145825" cy="60300"/>
          </a:xfrm>
        </p:grpSpPr>
        <p:sp>
          <p:nvSpPr>
            <p:cNvPr id="311" name="Google Shape;311;p15"/>
            <p:cNvSpPr/>
            <p:nvPr/>
          </p:nvSpPr>
          <p:spPr>
            <a:xfrm>
              <a:off x="7220825" y="861350"/>
              <a:ext cx="60300" cy="60300"/>
            </a:xfrm>
            <a:prstGeom prst="rect">
              <a:avLst/>
            </a:pr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7306350" y="861350"/>
              <a:ext cx="60300" cy="60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13" name="Google Shape;313;p15"/>
          <p:cNvSpPr txBox="1"/>
          <p:nvPr>
            <p:ph type="title"/>
          </p:nvPr>
        </p:nvSpPr>
        <p:spPr>
          <a:xfrm>
            <a:off x="720000" y="292625"/>
            <a:ext cx="77040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"/>
          <p:cNvSpPr txBox="1"/>
          <p:nvPr>
            <p:ph type="title"/>
          </p:nvPr>
        </p:nvSpPr>
        <p:spPr>
          <a:xfrm>
            <a:off x="6050850" y="539500"/>
            <a:ext cx="24021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6" name="Google Shape;316;p16"/>
          <p:cNvSpPr txBox="1"/>
          <p:nvPr>
            <p:ph idx="1" type="subTitle"/>
          </p:nvPr>
        </p:nvSpPr>
        <p:spPr>
          <a:xfrm>
            <a:off x="6050850" y="1799350"/>
            <a:ext cx="24021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17" name="Google Shape;317;p16"/>
          <p:cNvSpPr/>
          <p:nvPr>
            <p:ph idx="2" type="pic"/>
          </p:nvPr>
        </p:nvSpPr>
        <p:spPr>
          <a:xfrm>
            <a:off x="713225" y="554676"/>
            <a:ext cx="2801100" cy="4049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18" name="Google Shape;318;p16"/>
          <p:cNvSpPr/>
          <p:nvPr>
            <p:ph idx="3" type="pic"/>
          </p:nvPr>
        </p:nvSpPr>
        <p:spPr>
          <a:xfrm>
            <a:off x="3671775" y="539500"/>
            <a:ext cx="2304300" cy="2285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19" name="Google Shape;319;p16"/>
          <p:cNvSpPr/>
          <p:nvPr>
            <p:ph idx="4" type="pic"/>
          </p:nvPr>
        </p:nvSpPr>
        <p:spPr>
          <a:xfrm>
            <a:off x="3671775" y="2953775"/>
            <a:ext cx="4740300" cy="1650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20" name="Google Shape;320;p16"/>
          <p:cNvSpPr/>
          <p:nvPr/>
        </p:nvSpPr>
        <p:spPr>
          <a:xfrm>
            <a:off x="89450" y="4542450"/>
            <a:ext cx="538500" cy="538500"/>
          </a:xfrm>
          <a:prstGeom prst="star16">
            <a:avLst>
              <a:gd fmla="val 2612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21" name="Google Shape;321;p16"/>
          <p:cNvGrpSpPr/>
          <p:nvPr/>
        </p:nvGrpSpPr>
        <p:grpSpPr>
          <a:xfrm>
            <a:off x="8147037" y="127947"/>
            <a:ext cx="1218002" cy="5038712"/>
            <a:chOff x="8147037" y="127947"/>
            <a:chExt cx="1218002" cy="5038712"/>
          </a:xfrm>
        </p:grpSpPr>
        <p:grpSp>
          <p:nvGrpSpPr>
            <p:cNvPr id="322" name="Google Shape;322;p16"/>
            <p:cNvGrpSpPr/>
            <p:nvPr/>
          </p:nvGrpSpPr>
          <p:grpSpPr>
            <a:xfrm rot="4422215">
              <a:off x="8524251" y="4523409"/>
              <a:ext cx="571063" cy="576586"/>
              <a:chOff x="6620164" y="4230084"/>
              <a:chExt cx="571077" cy="576600"/>
            </a:xfrm>
          </p:grpSpPr>
          <p:cxnSp>
            <p:nvCxnSpPr>
              <p:cNvPr id="323" name="Google Shape;323;p16"/>
              <p:cNvCxnSpPr/>
              <p:nvPr/>
            </p:nvCxnSpPr>
            <p:spPr>
              <a:xfrm rot="-4421478">
                <a:off x="6669699" y="4291446"/>
                <a:ext cx="467928" cy="45387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24" name="Google Shape;324;p16"/>
              <p:cNvSpPr/>
              <p:nvPr/>
            </p:nvSpPr>
            <p:spPr>
              <a:xfrm>
                <a:off x="6776940" y="4240750"/>
                <a:ext cx="414300" cy="504775"/>
              </a:xfrm>
              <a:custGeom>
                <a:rect b="b" l="l" r="r" t="t"/>
                <a:pathLst>
                  <a:path extrusionOk="0" h="20191" w="16572">
                    <a:moveTo>
                      <a:pt x="0" y="0"/>
                    </a:moveTo>
                    <a:lnTo>
                      <a:pt x="16572" y="4556"/>
                    </a:lnTo>
                    <a:lnTo>
                      <a:pt x="16572" y="4532"/>
                    </a:lnTo>
                    <a:lnTo>
                      <a:pt x="12369" y="2019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325" name="Google Shape;325;p16"/>
            <p:cNvGrpSpPr/>
            <p:nvPr/>
          </p:nvGrpSpPr>
          <p:grpSpPr>
            <a:xfrm>
              <a:off x="8147037" y="127947"/>
              <a:ext cx="1218002" cy="721777"/>
              <a:chOff x="7851280" y="1762935"/>
              <a:chExt cx="2373348" cy="1406425"/>
            </a:xfrm>
          </p:grpSpPr>
          <p:sp>
            <p:nvSpPr>
              <p:cNvPr id="326" name="Google Shape;326;p16"/>
              <p:cNvSpPr/>
              <p:nvPr/>
            </p:nvSpPr>
            <p:spPr>
              <a:xfrm flipH="1" rot="10800000">
                <a:off x="8818228" y="1762960"/>
                <a:ext cx="1406400" cy="1406400"/>
              </a:xfrm>
              <a:prstGeom prst="pie">
                <a:avLst>
                  <a:gd fmla="val 5429893" name="adj1"/>
                  <a:gd fmla="val 10796530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7" name="Google Shape;327;p16"/>
              <p:cNvSpPr/>
              <p:nvPr/>
            </p:nvSpPr>
            <p:spPr>
              <a:xfrm rot="10800000">
                <a:off x="7851280" y="1762935"/>
                <a:ext cx="1406400" cy="1406400"/>
              </a:xfrm>
              <a:prstGeom prst="pie">
                <a:avLst>
                  <a:gd fmla="val 5429893" name="adj1"/>
                  <a:gd fmla="val 10799940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_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 txBox="1"/>
          <p:nvPr>
            <p:ph idx="1" type="subTitle"/>
          </p:nvPr>
        </p:nvSpPr>
        <p:spPr>
          <a:xfrm>
            <a:off x="720000" y="1230750"/>
            <a:ext cx="7704000" cy="14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b="1" sz="2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b="1" sz="2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1" sz="2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b="1" sz="2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b="1" sz="2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1" sz="2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b="1" sz="2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b="1" sz="2000"/>
            </a:lvl9pPr>
          </a:lstStyle>
          <a:p/>
        </p:txBody>
      </p:sp>
      <p:grpSp>
        <p:nvGrpSpPr>
          <p:cNvPr id="330" name="Google Shape;330;p17"/>
          <p:cNvGrpSpPr/>
          <p:nvPr/>
        </p:nvGrpSpPr>
        <p:grpSpPr>
          <a:xfrm>
            <a:off x="-137538" y="4603997"/>
            <a:ext cx="1218002" cy="721777"/>
            <a:chOff x="7851280" y="1762935"/>
            <a:chExt cx="2373348" cy="1406425"/>
          </a:xfrm>
        </p:grpSpPr>
        <p:sp>
          <p:nvSpPr>
            <p:cNvPr id="331" name="Google Shape;331;p17"/>
            <p:cNvSpPr/>
            <p:nvPr/>
          </p:nvSpPr>
          <p:spPr>
            <a:xfrm flipH="1" rot="10800000">
              <a:off x="8818228" y="1762960"/>
              <a:ext cx="1406400" cy="1406400"/>
            </a:xfrm>
            <a:prstGeom prst="pie">
              <a:avLst>
                <a:gd fmla="val 5429893" name="adj1"/>
                <a:gd fmla="val 1079653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2" name="Google Shape;332;p17"/>
            <p:cNvSpPr/>
            <p:nvPr/>
          </p:nvSpPr>
          <p:spPr>
            <a:xfrm rot="10800000">
              <a:off x="7851280" y="1762935"/>
              <a:ext cx="1406400" cy="1406400"/>
            </a:xfrm>
            <a:prstGeom prst="pie">
              <a:avLst>
                <a:gd fmla="val 5429893" name="adj1"/>
                <a:gd fmla="val 1079994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3" name="Google Shape;333;p17"/>
          <p:cNvGrpSpPr/>
          <p:nvPr/>
        </p:nvGrpSpPr>
        <p:grpSpPr>
          <a:xfrm>
            <a:off x="7746629" y="-585982"/>
            <a:ext cx="1992780" cy="5535785"/>
            <a:chOff x="7746629" y="-585982"/>
            <a:chExt cx="1992780" cy="5535785"/>
          </a:xfrm>
        </p:grpSpPr>
        <p:grpSp>
          <p:nvGrpSpPr>
            <p:cNvPr id="334" name="Google Shape;334;p17"/>
            <p:cNvGrpSpPr/>
            <p:nvPr/>
          </p:nvGrpSpPr>
          <p:grpSpPr>
            <a:xfrm>
              <a:off x="7982461" y="-585982"/>
              <a:ext cx="1756948" cy="1751200"/>
              <a:chOff x="7970986" y="-583107"/>
              <a:chExt cx="1756948" cy="1751200"/>
            </a:xfrm>
          </p:grpSpPr>
          <p:sp>
            <p:nvSpPr>
              <p:cNvPr id="335" name="Google Shape;335;p17"/>
              <p:cNvSpPr/>
              <p:nvPr/>
            </p:nvSpPr>
            <p:spPr>
              <a:xfrm>
                <a:off x="8546572" y="586993"/>
                <a:ext cx="582600" cy="581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6" name="Google Shape;336;p17"/>
              <p:cNvSpPr/>
              <p:nvPr/>
            </p:nvSpPr>
            <p:spPr>
              <a:xfrm>
                <a:off x="8555003" y="3633"/>
                <a:ext cx="574200" cy="58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337" name="Google Shape;337;p17"/>
              <p:cNvGrpSpPr/>
              <p:nvPr/>
            </p:nvGrpSpPr>
            <p:grpSpPr>
              <a:xfrm>
                <a:off x="7970986" y="-583107"/>
                <a:ext cx="1756948" cy="1751158"/>
                <a:chOff x="6271275" y="-1363750"/>
                <a:chExt cx="4300975" cy="4286800"/>
              </a:xfrm>
            </p:grpSpPr>
            <p:sp>
              <p:nvSpPr>
                <p:cNvPr id="338" name="Google Shape;338;p17"/>
                <p:cNvSpPr/>
                <p:nvPr/>
              </p:nvSpPr>
              <p:spPr>
                <a:xfrm>
                  <a:off x="7714750" y="-1363750"/>
                  <a:ext cx="2857500" cy="2857500"/>
                </a:xfrm>
                <a:prstGeom prst="pie">
                  <a:avLst>
                    <a:gd fmla="val 5429893" name="adj1"/>
                    <a:gd fmla="val 10796530" name="adj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39" name="Google Shape;339;p17"/>
                <p:cNvSpPr/>
                <p:nvPr/>
              </p:nvSpPr>
              <p:spPr>
                <a:xfrm>
                  <a:off x="6286500" y="-1363750"/>
                  <a:ext cx="2857500" cy="2857500"/>
                </a:xfrm>
                <a:prstGeom prst="pie">
                  <a:avLst>
                    <a:gd fmla="val 5429893" name="adj1"/>
                    <a:gd fmla="val 10799940" name="adj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40" name="Google Shape;340;p17"/>
                <p:cNvSpPr/>
                <p:nvPr/>
              </p:nvSpPr>
              <p:spPr>
                <a:xfrm>
                  <a:off x="7699525" y="65550"/>
                  <a:ext cx="2857500" cy="2857500"/>
                </a:xfrm>
                <a:prstGeom prst="pie">
                  <a:avLst>
                    <a:gd fmla="val 5429893" name="adj1"/>
                    <a:gd fmla="val 10796530" name="adj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41" name="Google Shape;341;p17"/>
                <p:cNvSpPr/>
                <p:nvPr/>
              </p:nvSpPr>
              <p:spPr>
                <a:xfrm>
                  <a:off x="6271275" y="65550"/>
                  <a:ext cx="2857500" cy="2857500"/>
                </a:xfrm>
                <a:prstGeom prst="pie">
                  <a:avLst>
                    <a:gd fmla="val 5429893" name="adj1"/>
                    <a:gd fmla="val 10799940" name="adj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grpSp>
          <p:nvGrpSpPr>
            <p:cNvPr id="342" name="Google Shape;342;p17"/>
            <p:cNvGrpSpPr/>
            <p:nvPr/>
          </p:nvGrpSpPr>
          <p:grpSpPr>
            <a:xfrm rot="5400000">
              <a:off x="8191952" y="4321614"/>
              <a:ext cx="182866" cy="1073512"/>
              <a:chOff x="1513550" y="551800"/>
              <a:chExt cx="384900" cy="2259550"/>
            </a:xfrm>
          </p:grpSpPr>
          <p:sp>
            <p:nvSpPr>
              <p:cNvPr id="343" name="Google Shape;343;p17"/>
              <p:cNvSpPr/>
              <p:nvPr/>
            </p:nvSpPr>
            <p:spPr>
              <a:xfrm>
                <a:off x="1513550" y="55180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4" name="Google Shape;344;p17"/>
              <p:cNvSpPr/>
              <p:nvPr/>
            </p:nvSpPr>
            <p:spPr>
              <a:xfrm>
                <a:off x="1513550" y="93711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5" name="Google Shape;345;p17"/>
              <p:cNvSpPr/>
              <p:nvPr/>
            </p:nvSpPr>
            <p:spPr>
              <a:xfrm>
                <a:off x="1513550" y="132242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6" name="Google Shape;346;p17"/>
              <p:cNvSpPr/>
              <p:nvPr/>
            </p:nvSpPr>
            <p:spPr>
              <a:xfrm>
                <a:off x="1513550" y="170773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7" name="Google Shape;347;p17"/>
              <p:cNvSpPr/>
              <p:nvPr/>
            </p:nvSpPr>
            <p:spPr>
              <a:xfrm>
                <a:off x="1513550" y="209304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8" name="Google Shape;348;p17"/>
              <p:cNvSpPr/>
              <p:nvPr/>
            </p:nvSpPr>
            <p:spPr>
              <a:xfrm>
                <a:off x="1513550" y="247835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349" name="Google Shape;349;p17"/>
          <p:cNvSpPr txBox="1"/>
          <p:nvPr>
            <p:ph type="title"/>
          </p:nvPr>
        </p:nvSpPr>
        <p:spPr>
          <a:xfrm>
            <a:off x="720000" y="292625"/>
            <a:ext cx="77040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TWO_COLUMNS_1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"/>
          <p:cNvSpPr txBox="1"/>
          <p:nvPr>
            <p:ph idx="1" type="body"/>
          </p:nvPr>
        </p:nvSpPr>
        <p:spPr>
          <a:xfrm>
            <a:off x="720000" y="1195100"/>
            <a:ext cx="729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200"/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352" name="Google Shape;352;p18"/>
          <p:cNvGrpSpPr/>
          <p:nvPr/>
        </p:nvGrpSpPr>
        <p:grpSpPr>
          <a:xfrm rot="4422215">
            <a:off x="8387951" y="4433296"/>
            <a:ext cx="571063" cy="576586"/>
            <a:chOff x="6620164" y="4230084"/>
            <a:chExt cx="571077" cy="576600"/>
          </a:xfrm>
        </p:grpSpPr>
        <p:cxnSp>
          <p:nvCxnSpPr>
            <p:cNvPr id="353" name="Google Shape;353;p18"/>
            <p:cNvCxnSpPr/>
            <p:nvPr/>
          </p:nvCxnSpPr>
          <p:spPr>
            <a:xfrm rot="-4421478">
              <a:off x="6669699" y="4291446"/>
              <a:ext cx="467928" cy="4538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4" name="Google Shape;354;p18"/>
            <p:cNvSpPr/>
            <p:nvPr/>
          </p:nvSpPr>
          <p:spPr>
            <a:xfrm>
              <a:off x="6776940" y="4240750"/>
              <a:ext cx="414300" cy="504775"/>
            </a:xfrm>
            <a:custGeom>
              <a:rect b="b" l="l" r="r" t="t"/>
              <a:pathLst>
                <a:path extrusionOk="0" h="20191" w="16572">
                  <a:moveTo>
                    <a:pt x="0" y="0"/>
                  </a:moveTo>
                  <a:lnTo>
                    <a:pt x="16572" y="4556"/>
                  </a:lnTo>
                  <a:lnTo>
                    <a:pt x="16572" y="4532"/>
                  </a:lnTo>
                  <a:lnTo>
                    <a:pt x="12369" y="2019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55" name="Google Shape;355;p18"/>
          <p:cNvGrpSpPr/>
          <p:nvPr/>
        </p:nvGrpSpPr>
        <p:grpSpPr>
          <a:xfrm>
            <a:off x="202895" y="222850"/>
            <a:ext cx="8827430" cy="4661991"/>
            <a:chOff x="202895" y="222850"/>
            <a:chExt cx="8827430" cy="4661991"/>
          </a:xfrm>
        </p:grpSpPr>
        <p:grpSp>
          <p:nvGrpSpPr>
            <p:cNvPr id="356" name="Google Shape;356;p18"/>
            <p:cNvGrpSpPr/>
            <p:nvPr/>
          </p:nvGrpSpPr>
          <p:grpSpPr>
            <a:xfrm>
              <a:off x="202895" y="4706715"/>
              <a:ext cx="430752" cy="178126"/>
              <a:chOff x="7220825" y="861350"/>
              <a:chExt cx="145825" cy="60300"/>
            </a:xfrm>
          </p:grpSpPr>
          <p:sp>
            <p:nvSpPr>
              <p:cNvPr id="357" name="Google Shape;357;p18"/>
              <p:cNvSpPr/>
              <p:nvPr/>
            </p:nvSpPr>
            <p:spPr>
              <a:xfrm>
                <a:off x="7220825" y="861350"/>
                <a:ext cx="60300" cy="603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>
                <a:off x="7306350" y="861350"/>
                <a:ext cx="60300" cy="603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59" name="Google Shape;359;p18"/>
            <p:cNvSpPr/>
            <p:nvPr/>
          </p:nvSpPr>
          <p:spPr>
            <a:xfrm>
              <a:off x="8491825" y="222850"/>
              <a:ext cx="538500" cy="538500"/>
            </a:xfrm>
            <a:prstGeom prst="star16">
              <a:avLst>
                <a:gd fmla="val 26125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60" name="Google Shape;360;p18"/>
          <p:cNvSpPr txBox="1"/>
          <p:nvPr>
            <p:ph type="title"/>
          </p:nvPr>
        </p:nvSpPr>
        <p:spPr>
          <a:xfrm>
            <a:off x="720000" y="292625"/>
            <a:ext cx="77040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9"/>
          <p:cNvSpPr txBox="1"/>
          <p:nvPr>
            <p:ph idx="1" type="subTitle"/>
          </p:nvPr>
        </p:nvSpPr>
        <p:spPr>
          <a:xfrm>
            <a:off x="937625" y="278862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63" name="Google Shape;363;p19"/>
          <p:cNvSpPr txBox="1"/>
          <p:nvPr>
            <p:ph idx="2" type="subTitle"/>
          </p:nvPr>
        </p:nvSpPr>
        <p:spPr>
          <a:xfrm>
            <a:off x="3484347" y="278862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64" name="Google Shape;364;p19"/>
          <p:cNvSpPr txBox="1"/>
          <p:nvPr>
            <p:ph idx="3" type="subTitle"/>
          </p:nvPr>
        </p:nvSpPr>
        <p:spPr>
          <a:xfrm>
            <a:off x="6031075" y="278862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65" name="Google Shape;365;p19"/>
          <p:cNvSpPr txBox="1"/>
          <p:nvPr>
            <p:ph idx="4" type="subTitle"/>
          </p:nvPr>
        </p:nvSpPr>
        <p:spPr>
          <a:xfrm>
            <a:off x="937625" y="232027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6" name="Google Shape;366;p19"/>
          <p:cNvSpPr txBox="1"/>
          <p:nvPr>
            <p:ph idx="5" type="subTitle"/>
          </p:nvPr>
        </p:nvSpPr>
        <p:spPr>
          <a:xfrm>
            <a:off x="3484350" y="232027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7" name="Google Shape;367;p19"/>
          <p:cNvSpPr txBox="1"/>
          <p:nvPr>
            <p:ph idx="6" type="subTitle"/>
          </p:nvPr>
        </p:nvSpPr>
        <p:spPr>
          <a:xfrm>
            <a:off x="6031075" y="232027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68" name="Google Shape;368;p19"/>
          <p:cNvGrpSpPr/>
          <p:nvPr/>
        </p:nvGrpSpPr>
        <p:grpSpPr>
          <a:xfrm rot="4422215">
            <a:off x="8387951" y="4433296"/>
            <a:ext cx="571063" cy="576586"/>
            <a:chOff x="6620164" y="4230084"/>
            <a:chExt cx="571077" cy="576600"/>
          </a:xfrm>
        </p:grpSpPr>
        <p:cxnSp>
          <p:nvCxnSpPr>
            <p:cNvPr id="369" name="Google Shape;369;p19"/>
            <p:cNvCxnSpPr/>
            <p:nvPr/>
          </p:nvCxnSpPr>
          <p:spPr>
            <a:xfrm rot="-4421478">
              <a:off x="6669699" y="4291446"/>
              <a:ext cx="467928" cy="4538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0" name="Google Shape;370;p19"/>
            <p:cNvSpPr/>
            <p:nvPr/>
          </p:nvSpPr>
          <p:spPr>
            <a:xfrm>
              <a:off x="6776940" y="4240750"/>
              <a:ext cx="414300" cy="504775"/>
            </a:xfrm>
            <a:custGeom>
              <a:rect b="b" l="l" r="r" t="t"/>
              <a:pathLst>
                <a:path extrusionOk="0" h="20191" w="16572">
                  <a:moveTo>
                    <a:pt x="0" y="0"/>
                  </a:moveTo>
                  <a:lnTo>
                    <a:pt x="16572" y="4556"/>
                  </a:lnTo>
                  <a:lnTo>
                    <a:pt x="16572" y="4532"/>
                  </a:lnTo>
                  <a:lnTo>
                    <a:pt x="12369" y="2019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71" name="Google Shape;371;p19"/>
          <p:cNvGrpSpPr/>
          <p:nvPr/>
        </p:nvGrpSpPr>
        <p:grpSpPr>
          <a:xfrm>
            <a:off x="202895" y="222850"/>
            <a:ext cx="8827430" cy="4661991"/>
            <a:chOff x="202895" y="222850"/>
            <a:chExt cx="8827430" cy="4661991"/>
          </a:xfrm>
        </p:grpSpPr>
        <p:grpSp>
          <p:nvGrpSpPr>
            <p:cNvPr id="372" name="Google Shape;372;p19"/>
            <p:cNvGrpSpPr/>
            <p:nvPr/>
          </p:nvGrpSpPr>
          <p:grpSpPr>
            <a:xfrm>
              <a:off x="202895" y="4706715"/>
              <a:ext cx="430752" cy="178126"/>
              <a:chOff x="7220825" y="861350"/>
              <a:chExt cx="145825" cy="60300"/>
            </a:xfrm>
          </p:grpSpPr>
          <p:sp>
            <p:nvSpPr>
              <p:cNvPr id="373" name="Google Shape;373;p19"/>
              <p:cNvSpPr/>
              <p:nvPr/>
            </p:nvSpPr>
            <p:spPr>
              <a:xfrm>
                <a:off x="7220825" y="861350"/>
                <a:ext cx="60300" cy="603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306350" y="861350"/>
                <a:ext cx="60300" cy="603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75" name="Google Shape;375;p19"/>
            <p:cNvSpPr/>
            <p:nvPr/>
          </p:nvSpPr>
          <p:spPr>
            <a:xfrm>
              <a:off x="8491825" y="222850"/>
              <a:ext cx="538500" cy="538500"/>
            </a:xfrm>
            <a:prstGeom prst="star16">
              <a:avLst>
                <a:gd fmla="val 26125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76" name="Google Shape;376;p19"/>
          <p:cNvSpPr txBox="1"/>
          <p:nvPr>
            <p:ph type="title"/>
          </p:nvPr>
        </p:nvSpPr>
        <p:spPr>
          <a:xfrm>
            <a:off x="720000" y="292625"/>
            <a:ext cx="77040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0"/>
          <p:cNvSpPr txBox="1"/>
          <p:nvPr>
            <p:ph idx="1" type="subTitle"/>
          </p:nvPr>
        </p:nvSpPr>
        <p:spPr>
          <a:xfrm>
            <a:off x="1253224" y="17465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79" name="Google Shape;379;p20"/>
          <p:cNvSpPr txBox="1"/>
          <p:nvPr>
            <p:ph idx="2" type="subTitle"/>
          </p:nvPr>
        </p:nvSpPr>
        <p:spPr>
          <a:xfrm>
            <a:off x="5079776" y="17465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80" name="Google Shape;380;p20"/>
          <p:cNvSpPr txBox="1"/>
          <p:nvPr>
            <p:ph idx="3" type="subTitle"/>
          </p:nvPr>
        </p:nvSpPr>
        <p:spPr>
          <a:xfrm>
            <a:off x="1253224" y="34071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81" name="Google Shape;381;p20"/>
          <p:cNvSpPr txBox="1"/>
          <p:nvPr>
            <p:ph idx="4" type="subTitle"/>
          </p:nvPr>
        </p:nvSpPr>
        <p:spPr>
          <a:xfrm>
            <a:off x="5079776" y="34071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82" name="Google Shape;382;p20"/>
          <p:cNvSpPr txBox="1"/>
          <p:nvPr>
            <p:ph idx="5" type="subTitle"/>
          </p:nvPr>
        </p:nvSpPr>
        <p:spPr>
          <a:xfrm>
            <a:off x="1253225" y="1389025"/>
            <a:ext cx="28110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3" name="Google Shape;383;p20"/>
          <p:cNvSpPr txBox="1"/>
          <p:nvPr>
            <p:ph idx="6" type="subTitle"/>
          </p:nvPr>
        </p:nvSpPr>
        <p:spPr>
          <a:xfrm>
            <a:off x="1253225" y="3041850"/>
            <a:ext cx="28110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4" name="Google Shape;384;p20"/>
          <p:cNvSpPr txBox="1"/>
          <p:nvPr>
            <p:ph idx="7" type="subTitle"/>
          </p:nvPr>
        </p:nvSpPr>
        <p:spPr>
          <a:xfrm>
            <a:off x="5079750" y="1389025"/>
            <a:ext cx="28110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5" name="Google Shape;385;p20"/>
          <p:cNvSpPr txBox="1"/>
          <p:nvPr>
            <p:ph idx="8" type="subTitle"/>
          </p:nvPr>
        </p:nvSpPr>
        <p:spPr>
          <a:xfrm>
            <a:off x="5079750" y="3041850"/>
            <a:ext cx="28110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86" name="Google Shape;386;p20"/>
          <p:cNvGrpSpPr/>
          <p:nvPr/>
        </p:nvGrpSpPr>
        <p:grpSpPr>
          <a:xfrm>
            <a:off x="8320844" y="-528525"/>
            <a:ext cx="1313692" cy="1288335"/>
            <a:chOff x="-2879125" y="2331725"/>
            <a:chExt cx="2036100" cy="1996800"/>
          </a:xfrm>
        </p:grpSpPr>
        <p:sp>
          <p:nvSpPr>
            <p:cNvPr id="387" name="Google Shape;387;p20"/>
            <p:cNvSpPr/>
            <p:nvPr/>
          </p:nvSpPr>
          <p:spPr>
            <a:xfrm>
              <a:off x="-2227406" y="2967245"/>
              <a:ext cx="725700" cy="7257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-2446894" y="2747758"/>
              <a:ext cx="1164600" cy="1164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-2726901" y="2467750"/>
              <a:ext cx="1724700" cy="17247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390" name="Google Shape;390;p20"/>
            <p:cNvCxnSpPr/>
            <p:nvPr/>
          </p:nvCxnSpPr>
          <p:spPr>
            <a:xfrm>
              <a:off x="-1863600" y="3336725"/>
              <a:ext cx="725700" cy="696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20"/>
            <p:cNvCxnSpPr/>
            <p:nvPr/>
          </p:nvCxnSpPr>
          <p:spPr>
            <a:xfrm>
              <a:off x="-1862175" y="3332425"/>
              <a:ext cx="720900" cy="31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20"/>
            <p:cNvCxnSpPr/>
            <p:nvPr/>
          </p:nvCxnSpPr>
          <p:spPr>
            <a:xfrm>
              <a:off x="-2879125" y="3330131"/>
              <a:ext cx="2036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20"/>
            <p:cNvCxnSpPr/>
            <p:nvPr/>
          </p:nvCxnSpPr>
          <p:spPr>
            <a:xfrm flipH="1" rot="10800000">
              <a:off x="-1863600" y="3050450"/>
              <a:ext cx="750000" cy="27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20"/>
            <p:cNvCxnSpPr/>
            <p:nvPr/>
          </p:nvCxnSpPr>
          <p:spPr>
            <a:xfrm flipH="1" rot="10800000">
              <a:off x="-1863600" y="2629875"/>
              <a:ext cx="729900" cy="701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20"/>
            <p:cNvCxnSpPr/>
            <p:nvPr/>
          </p:nvCxnSpPr>
          <p:spPr>
            <a:xfrm rot="10800000">
              <a:off x="-1864520" y="2331725"/>
              <a:ext cx="0" cy="199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20"/>
            <p:cNvCxnSpPr/>
            <p:nvPr/>
          </p:nvCxnSpPr>
          <p:spPr>
            <a:xfrm flipH="1" rot="10800000">
              <a:off x="-1863600" y="2632475"/>
              <a:ext cx="339600" cy="694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20"/>
            <p:cNvCxnSpPr/>
            <p:nvPr/>
          </p:nvCxnSpPr>
          <p:spPr>
            <a:xfrm rot="10800000">
              <a:off x="-1860775" y="3340950"/>
              <a:ext cx="302700" cy="702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20"/>
            <p:cNvCxnSpPr/>
            <p:nvPr/>
          </p:nvCxnSpPr>
          <p:spPr>
            <a:xfrm flipH="1">
              <a:off x="-2591150" y="3339325"/>
              <a:ext cx="725700" cy="696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20"/>
            <p:cNvCxnSpPr/>
            <p:nvPr/>
          </p:nvCxnSpPr>
          <p:spPr>
            <a:xfrm flipH="1">
              <a:off x="-2587775" y="3335025"/>
              <a:ext cx="720900" cy="31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20"/>
            <p:cNvCxnSpPr/>
            <p:nvPr/>
          </p:nvCxnSpPr>
          <p:spPr>
            <a:xfrm rot="10800000">
              <a:off x="-2615450" y="3053050"/>
              <a:ext cx="750000" cy="27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20"/>
            <p:cNvCxnSpPr/>
            <p:nvPr/>
          </p:nvCxnSpPr>
          <p:spPr>
            <a:xfrm rot="10800000">
              <a:off x="-2595350" y="2632475"/>
              <a:ext cx="729900" cy="701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20"/>
            <p:cNvCxnSpPr/>
            <p:nvPr/>
          </p:nvCxnSpPr>
          <p:spPr>
            <a:xfrm rot="10800000">
              <a:off x="-2205050" y="2635075"/>
              <a:ext cx="339600" cy="694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20"/>
            <p:cNvCxnSpPr/>
            <p:nvPr/>
          </p:nvCxnSpPr>
          <p:spPr>
            <a:xfrm flipH="1" rot="10800000">
              <a:off x="-2170975" y="3343550"/>
              <a:ext cx="302700" cy="702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4" name="Google Shape;404;p20"/>
          <p:cNvGrpSpPr/>
          <p:nvPr/>
        </p:nvGrpSpPr>
        <p:grpSpPr>
          <a:xfrm>
            <a:off x="-718100" y="3861802"/>
            <a:ext cx="9769692" cy="2018635"/>
            <a:chOff x="-718100" y="3861802"/>
            <a:chExt cx="9769692" cy="2018635"/>
          </a:xfrm>
        </p:grpSpPr>
        <p:grpSp>
          <p:nvGrpSpPr>
            <p:cNvPr id="405" name="Google Shape;405;p20"/>
            <p:cNvGrpSpPr/>
            <p:nvPr/>
          </p:nvGrpSpPr>
          <p:grpSpPr>
            <a:xfrm rot="5400000">
              <a:off x="8423402" y="4334364"/>
              <a:ext cx="182866" cy="1073512"/>
              <a:chOff x="1513550" y="551800"/>
              <a:chExt cx="384900" cy="2259550"/>
            </a:xfrm>
          </p:grpSpPr>
          <p:sp>
            <p:nvSpPr>
              <p:cNvPr id="406" name="Google Shape;406;p20"/>
              <p:cNvSpPr/>
              <p:nvPr/>
            </p:nvSpPr>
            <p:spPr>
              <a:xfrm>
                <a:off x="1513550" y="55180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7" name="Google Shape;407;p20"/>
              <p:cNvSpPr/>
              <p:nvPr/>
            </p:nvSpPr>
            <p:spPr>
              <a:xfrm>
                <a:off x="1513550" y="93711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8" name="Google Shape;408;p20"/>
              <p:cNvSpPr/>
              <p:nvPr/>
            </p:nvSpPr>
            <p:spPr>
              <a:xfrm>
                <a:off x="1513550" y="132242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9" name="Google Shape;409;p20"/>
              <p:cNvSpPr/>
              <p:nvPr/>
            </p:nvSpPr>
            <p:spPr>
              <a:xfrm>
                <a:off x="1513550" y="170773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0" name="Google Shape;410;p20"/>
              <p:cNvSpPr/>
              <p:nvPr/>
            </p:nvSpPr>
            <p:spPr>
              <a:xfrm>
                <a:off x="1513550" y="209304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1" name="Google Shape;411;p20"/>
              <p:cNvSpPr/>
              <p:nvPr/>
            </p:nvSpPr>
            <p:spPr>
              <a:xfrm>
                <a:off x="1513550" y="247835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12" name="Google Shape;412;p20"/>
            <p:cNvGrpSpPr/>
            <p:nvPr/>
          </p:nvGrpSpPr>
          <p:grpSpPr>
            <a:xfrm rot="10800000">
              <a:off x="-718100" y="3861802"/>
              <a:ext cx="1352765" cy="2018635"/>
              <a:chOff x="6340387" y="-1363731"/>
              <a:chExt cx="2803659" cy="4183700"/>
            </a:xfrm>
          </p:grpSpPr>
          <p:sp>
            <p:nvSpPr>
              <p:cNvPr id="413" name="Google Shape;413;p20"/>
              <p:cNvSpPr/>
              <p:nvPr/>
            </p:nvSpPr>
            <p:spPr>
              <a:xfrm>
                <a:off x="6355246" y="-1363731"/>
                <a:ext cx="2788800" cy="2788800"/>
              </a:xfrm>
              <a:prstGeom prst="pie">
                <a:avLst>
                  <a:gd fmla="val 5429893" name="adj1"/>
                  <a:gd fmla="val 1079994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4" name="Google Shape;414;p20"/>
              <p:cNvSpPr/>
              <p:nvPr/>
            </p:nvSpPr>
            <p:spPr>
              <a:xfrm>
                <a:off x="6340387" y="31169"/>
                <a:ext cx="2788800" cy="2788800"/>
              </a:xfrm>
              <a:prstGeom prst="pie">
                <a:avLst>
                  <a:gd fmla="val 5429893" name="adj1"/>
                  <a:gd fmla="val 1079994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415" name="Google Shape;415;p20"/>
          <p:cNvSpPr txBox="1"/>
          <p:nvPr>
            <p:ph type="title"/>
          </p:nvPr>
        </p:nvSpPr>
        <p:spPr>
          <a:xfrm>
            <a:off x="720000" y="292625"/>
            <a:ext cx="77040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5190175" y="2393275"/>
            <a:ext cx="3114000" cy="14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3"/>
          <p:cNvSpPr txBox="1"/>
          <p:nvPr>
            <p:ph hasCustomPrompt="1" idx="2" type="title"/>
          </p:nvPr>
        </p:nvSpPr>
        <p:spPr>
          <a:xfrm>
            <a:off x="5190175" y="1072975"/>
            <a:ext cx="1497600" cy="1320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8000">
                <a:solidFill>
                  <a:schemeClr val="lt2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3"/>
          <p:cNvSpPr/>
          <p:nvPr>
            <p:ph idx="3" type="pic"/>
          </p:nvPr>
        </p:nvSpPr>
        <p:spPr>
          <a:xfrm>
            <a:off x="846575" y="538950"/>
            <a:ext cx="3699600" cy="4065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78" name="Google Shape;78;p3"/>
          <p:cNvGrpSpPr/>
          <p:nvPr/>
        </p:nvGrpSpPr>
        <p:grpSpPr>
          <a:xfrm>
            <a:off x="7514000" y="-621488"/>
            <a:ext cx="2233061" cy="5577004"/>
            <a:chOff x="7514000" y="-621488"/>
            <a:chExt cx="2233061" cy="5577004"/>
          </a:xfrm>
        </p:grpSpPr>
        <p:sp>
          <p:nvSpPr>
            <p:cNvPr id="79" name="Google Shape;79;p3"/>
            <p:cNvSpPr/>
            <p:nvPr/>
          </p:nvSpPr>
          <p:spPr>
            <a:xfrm>
              <a:off x="7514000" y="30725"/>
              <a:ext cx="390000" cy="390000"/>
            </a:xfrm>
            <a:prstGeom prst="star16">
              <a:avLst>
                <a:gd fmla="val 26125" name="adj"/>
              </a:avLst>
            </a:prstGeom>
            <a:solidFill>
              <a:srgbClr val="FF3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80" name="Google Shape;80;p3"/>
            <p:cNvGrpSpPr/>
            <p:nvPr/>
          </p:nvGrpSpPr>
          <p:grpSpPr>
            <a:xfrm>
              <a:off x="8047038" y="-621488"/>
              <a:ext cx="1700023" cy="1694461"/>
              <a:chOff x="7970986" y="-583107"/>
              <a:chExt cx="1756948" cy="1751200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8546572" y="586993"/>
                <a:ext cx="582600" cy="581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8555003" y="3633"/>
                <a:ext cx="574200" cy="58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83" name="Google Shape;83;p3"/>
              <p:cNvGrpSpPr/>
              <p:nvPr/>
            </p:nvGrpSpPr>
            <p:grpSpPr>
              <a:xfrm>
                <a:off x="7970986" y="-583107"/>
                <a:ext cx="1756948" cy="1751158"/>
                <a:chOff x="6271275" y="-1363750"/>
                <a:chExt cx="4300975" cy="4286800"/>
              </a:xfrm>
            </p:grpSpPr>
            <p:sp>
              <p:nvSpPr>
                <p:cNvPr id="84" name="Google Shape;84;p3"/>
                <p:cNvSpPr/>
                <p:nvPr/>
              </p:nvSpPr>
              <p:spPr>
                <a:xfrm>
                  <a:off x="7714750" y="-1363750"/>
                  <a:ext cx="2857500" cy="2857500"/>
                </a:xfrm>
                <a:prstGeom prst="pie">
                  <a:avLst>
                    <a:gd fmla="val 5429893" name="adj1"/>
                    <a:gd fmla="val 10796530" name="adj2"/>
                  </a:avLst>
                </a:prstGeom>
                <a:solidFill>
                  <a:srgbClr val="4040D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85" name="Google Shape;85;p3"/>
                <p:cNvSpPr/>
                <p:nvPr/>
              </p:nvSpPr>
              <p:spPr>
                <a:xfrm>
                  <a:off x="6286500" y="-1363750"/>
                  <a:ext cx="2857500" cy="2857500"/>
                </a:xfrm>
                <a:prstGeom prst="pie">
                  <a:avLst>
                    <a:gd fmla="val 5429893" name="adj1"/>
                    <a:gd fmla="val 10799940" name="adj2"/>
                  </a:avLst>
                </a:prstGeom>
                <a:solidFill>
                  <a:srgbClr val="4040D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86" name="Google Shape;86;p3"/>
                <p:cNvSpPr/>
                <p:nvPr/>
              </p:nvSpPr>
              <p:spPr>
                <a:xfrm>
                  <a:off x="7699525" y="65550"/>
                  <a:ext cx="2857500" cy="2857500"/>
                </a:xfrm>
                <a:prstGeom prst="pie">
                  <a:avLst>
                    <a:gd fmla="val 5429893" name="adj1"/>
                    <a:gd fmla="val 10796530" name="adj2"/>
                  </a:avLst>
                </a:prstGeom>
                <a:solidFill>
                  <a:srgbClr val="4040D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87" name="Google Shape;87;p3"/>
                <p:cNvSpPr/>
                <p:nvPr/>
              </p:nvSpPr>
              <p:spPr>
                <a:xfrm>
                  <a:off x="6271275" y="65550"/>
                  <a:ext cx="2857500" cy="2857500"/>
                </a:xfrm>
                <a:prstGeom prst="pie">
                  <a:avLst>
                    <a:gd fmla="val 5429893" name="adj1"/>
                    <a:gd fmla="val 10799940" name="adj2"/>
                  </a:avLst>
                </a:prstGeom>
                <a:solidFill>
                  <a:srgbClr val="4040D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grpSp>
          <p:nvGrpSpPr>
            <p:cNvPr id="88" name="Google Shape;88;p3"/>
            <p:cNvGrpSpPr/>
            <p:nvPr/>
          </p:nvGrpSpPr>
          <p:grpSpPr>
            <a:xfrm>
              <a:off x="8361820" y="4777390"/>
              <a:ext cx="430752" cy="178126"/>
              <a:chOff x="7220825" y="861350"/>
              <a:chExt cx="145825" cy="60300"/>
            </a:xfrm>
          </p:grpSpPr>
          <p:sp>
            <p:nvSpPr>
              <p:cNvPr id="89" name="Google Shape;89;p3"/>
              <p:cNvSpPr/>
              <p:nvPr/>
            </p:nvSpPr>
            <p:spPr>
              <a:xfrm>
                <a:off x="7220825" y="861350"/>
                <a:ext cx="60300" cy="603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7306350" y="861350"/>
                <a:ext cx="60300" cy="603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1"/>
          <p:cNvSpPr txBox="1"/>
          <p:nvPr>
            <p:ph idx="1" type="subTitle"/>
          </p:nvPr>
        </p:nvSpPr>
        <p:spPr>
          <a:xfrm>
            <a:off x="720000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18" name="Google Shape;418;p21"/>
          <p:cNvSpPr txBox="1"/>
          <p:nvPr>
            <p:ph idx="2" type="subTitle"/>
          </p:nvPr>
        </p:nvSpPr>
        <p:spPr>
          <a:xfrm>
            <a:off x="3579000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19" name="Google Shape;419;p21"/>
          <p:cNvSpPr txBox="1"/>
          <p:nvPr>
            <p:ph idx="3" type="subTitle"/>
          </p:nvPr>
        </p:nvSpPr>
        <p:spPr>
          <a:xfrm>
            <a:off x="720000" y="34404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20" name="Google Shape;420;p21"/>
          <p:cNvSpPr txBox="1"/>
          <p:nvPr>
            <p:ph idx="4" type="subTitle"/>
          </p:nvPr>
        </p:nvSpPr>
        <p:spPr>
          <a:xfrm>
            <a:off x="3579000" y="34404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21" name="Google Shape;421;p21"/>
          <p:cNvSpPr txBox="1"/>
          <p:nvPr>
            <p:ph idx="5" type="subTitle"/>
          </p:nvPr>
        </p:nvSpPr>
        <p:spPr>
          <a:xfrm>
            <a:off x="6438000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22" name="Google Shape;422;p21"/>
          <p:cNvSpPr txBox="1"/>
          <p:nvPr>
            <p:ph idx="6" type="subTitle"/>
          </p:nvPr>
        </p:nvSpPr>
        <p:spPr>
          <a:xfrm>
            <a:off x="6438000" y="34404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23" name="Google Shape;423;p21"/>
          <p:cNvSpPr txBox="1"/>
          <p:nvPr>
            <p:ph idx="7" type="subTitle"/>
          </p:nvPr>
        </p:nvSpPr>
        <p:spPr>
          <a:xfrm>
            <a:off x="720000" y="1412463"/>
            <a:ext cx="1984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4" name="Google Shape;424;p21"/>
          <p:cNvSpPr txBox="1"/>
          <p:nvPr>
            <p:ph idx="8" type="subTitle"/>
          </p:nvPr>
        </p:nvSpPr>
        <p:spPr>
          <a:xfrm>
            <a:off x="3579000" y="1412463"/>
            <a:ext cx="1984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5" name="Google Shape;425;p21"/>
          <p:cNvSpPr txBox="1"/>
          <p:nvPr>
            <p:ph idx="9" type="subTitle"/>
          </p:nvPr>
        </p:nvSpPr>
        <p:spPr>
          <a:xfrm>
            <a:off x="6439800" y="1412463"/>
            <a:ext cx="1984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6" name="Google Shape;426;p21"/>
          <p:cNvSpPr txBox="1"/>
          <p:nvPr>
            <p:ph idx="13" type="subTitle"/>
          </p:nvPr>
        </p:nvSpPr>
        <p:spPr>
          <a:xfrm>
            <a:off x="720000" y="3139550"/>
            <a:ext cx="1984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7" name="Google Shape;427;p21"/>
          <p:cNvSpPr txBox="1"/>
          <p:nvPr>
            <p:ph idx="14" type="subTitle"/>
          </p:nvPr>
        </p:nvSpPr>
        <p:spPr>
          <a:xfrm>
            <a:off x="3579000" y="3139550"/>
            <a:ext cx="1984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8" name="Google Shape;428;p21"/>
          <p:cNvSpPr txBox="1"/>
          <p:nvPr>
            <p:ph idx="15" type="subTitle"/>
          </p:nvPr>
        </p:nvSpPr>
        <p:spPr>
          <a:xfrm>
            <a:off x="6439800" y="3139550"/>
            <a:ext cx="1984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29" name="Google Shape;429;p21"/>
          <p:cNvGrpSpPr/>
          <p:nvPr/>
        </p:nvGrpSpPr>
        <p:grpSpPr>
          <a:xfrm flipH="1" rot="6377785">
            <a:off x="8495301" y="97854"/>
            <a:ext cx="571063" cy="576586"/>
            <a:chOff x="6620164" y="4230084"/>
            <a:chExt cx="571077" cy="576600"/>
          </a:xfrm>
        </p:grpSpPr>
        <p:cxnSp>
          <p:nvCxnSpPr>
            <p:cNvPr id="430" name="Google Shape;430;p21"/>
            <p:cNvCxnSpPr/>
            <p:nvPr/>
          </p:nvCxnSpPr>
          <p:spPr>
            <a:xfrm rot="-4421478">
              <a:off x="6669699" y="4291446"/>
              <a:ext cx="467928" cy="4538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1" name="Google Shape;431;p21"/>
            <p:cNvSpPr/>
            <p:nvPr/>
          </p:nvSpPr>
          <p:spPr>
            <a:xfrm>
              <a:off x="6776940" y="4240750"/>
              <a:ext cx="414300" cy="504775"/>
            </a:xfrm>
            <a:custGeom>
              <a:rect b="b" l="l" r="r" t="t"/>
              <a:pathLst>
                <a:path extrusionOk="0" h="20191" w="16572">
                  <a:moveTo>
                    <a:pt x="0" y="0"/>
                  </a:moveTo>
                  <a:lnTo>
                    <a:pt x="16572" y="4556"/>
                  </a:lnTo>
                  <a:lnTo>
                    <a:pt x="16572" y="4532"/>
                  </a:lnTo>
                  <a:lnTo>
                    <a:pt x="12369" y="2019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2" name="Google Shape;432;p21"/>
          <p:cNvGrpSpPr/>
          <p:nvPr/>
        </p:nvGrpSpPr>
        <p:grpSpPr>
          <a:xfrm flipH="1" rot="10800000">
            <a:off x="179320" y="4433661"/>
            <a:ext cx="8870768" cy="538510"/>
            <a:chOff x="179320" y="183590"/>
            <a:chExt cx="8870768" cy="538510"/>
          </a:xfrm>
        </p:grpSpPr>
        <p:sp>
          <p:nvSpPr>
            <p:cNvPr id="433" name="Google Shape;433;p21"/>
            <p:cNvSpPr/>
            <p:nvPr/>
          </p:nvSpPr>
          <p:spPr>
            <a:xfrm>
              <a:off x="8511588" y="183600"/>
              <a:ext cx="538500" cy="538500"/>
            </a:xfrm>
            <a:prstGeom prst="star16">
              <a:avLst>
                <a:gd fmla="val 26125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34" name="Google Shape;434;p21"/>
            <p:cNvGrpSpPr/>
            <p:nvPr/>
          </p:nvGrpSpPr>
          <p:grpSpPr>
            <a:xfrm>
              <a:off x="179320" y="183590"/>
              <a:ext cx="430752" cy="178126"/>
              <a:chOff x="7220825" y="861350"/>
              <a:chExt cx="145825" cy="60300"/>
            </a:xfrm>
          </p:grpSpPr>
          <p:sp>
            <p:nvSpPr>
              <p:cNvPr id="435" name="Google Shape;435;p21"/>
              <p:cNvSpPr/>
              <p:nvPr/>
            </p:nvSpPr>
            <p:spPr>
              <a:xfrm>
                <a:off x="7220825" y="861350"/>
                <a:ext cx="60300" cy="603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6" name="Google Shape;436;p21"/>
              <p:cNvSpPr/>
              <p:nvPr/>
            </p:nvSpPr>
            <p:spPr>
              <a:xfrm>
                <a:off x="7306350" y="861350"/>
                <a:ext cx="60300" cy="603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437" name="Google Shape;437;p21"/>
          <p:cNvSpPr txBox="1"/>
          <p:nvPr>
            <p:ph type="title"/>
          </p:nvPr>
        </p:nvSpPr>
        <p:spPr>
          <a:xfrm>
            <a:off x="720000" y="292625"/>
            <a:ext cx="77040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2"/>
          <p:cNvSpPr txBox="1"/>
          <p:nvPr>
            <p:ph hasCustomPrompt="1" type="title"/>
          </p:nvPr>
        </p:nvSpPr>
        <p:spPr>
          <a:xfrm>
            <a:off x="798375" y="2919956"/>
            <a:ext cx="3492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5000">
                <a:solidFill>
                  <a:schemeClr val="dk2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0" name="Google Shape;440;p22"/>
          <p:cNvSpPr txBox="1"/>
          <p:nvPr>
            <p:ph idx="1" type="subTitle"/>
          </p:nvPr>
        </p:nvSpPr>
        <p:spPr>
          <a:xfrm>
            <a:off x="798388" y="3725080"/>
            <a:ext cx="34926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41" name="Google Shape;441;p22"/>
          <p:cNvSpPr txBox="1"/>
          <p:nvPr>
            <p:ph hasCustomPrompt="1" idx="2" type="title"/>
          </p:nvPr>
        </p:nvSpPr>
        <p:spPr>
          <a:xfrm>
            <a:off x="2825688" y="1019420"/>
            <a:ext cx="3492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5000">
                <a:solidFill>
                  <a:schemeClr val="lt2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2" name="Google Shape;442;p22"/>
          <p:cNvSpPr txBox="1"/>
          <p:nvPr>
            <p:ph idx="3" type="subTitle"/>
          </p:nvPr>
        </p:nvSpPr>
        <p:spPr>
          <a:xfrm>
            <a:off x="2825688" y="1831506"/>
            <a:ext cx="34926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43" name="Google Shape;443;p22"/>
          <p:cNvSpPr txBox="1"/>
          <p:nvPr>
            <p:ph hasCustomPrompt="1" idx="4" type="title"/>
          </p:nvPr>
        </p:nvSpPr>
        <p:spPr>
          <a:xfrm>
            <a:off x="4853000" y="2919956"/>
            <a:ext cx="3492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5000">
                <a:solidFill>
                  <a:schemeClr val="dk2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4" name="Google Shape;444;p22"/>
          <p:cNvSpPr txBox="1"/>
          <p:nvPr>
            <p:ph idx="5" type="subTitle"/>
          </p:nvPr>
        </p:nvSpPr>
        <p:spPr>
          <a:xfrm>
            <a:off x="4853013" y="3725080"/>
            <a:ext cx="34926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445" name="Google Shape;445;p22"/>
          <p:cNvGrpSpPr/>
          <p:nvPr/>
        </p:nvGrpSpPr>
        <p:grpSpPr>
          <a:xfrm>
            <a:off x="-419181" y="-456850"/>
            <a:ext cx="1313692" cy="1288335"/>
            <a:chOff x="-2879125" y="2331725"/>
            <a:chExt cx="2036100" cy="1996800"/>
          </a:xfrm>
        </p:grpSpPr>
        <p:sp>
          <p:nvSpPr>
            <p:cNvPr id="446" name="Google Shape;446;p22"/>
            <p:cNvSpPr/>
            <p:nvPr/>
          </p:nvSpPr>
          <p:spPr>
            <a:xfrm>
              <a:off x="-2227406" y="2967245"/>
              <a:ext cx="725700" cy="7257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-2446894" y="2747758"/>
              <a:ext cx="1164600" cy="1164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-2726901" y="2467750"/>
              <a:ext cx="1724700" cy="17247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449" name="Google Shape;449;p22"/>
            <p:cNvCxnSpPr/>
            <p:nvPr/>
          </p:nvCxnSpPr>
          <p:spPr>
            <a:xfrm>
              <a:off x="-1863600" y="3336725"/>
              <a:ext cx="725700" cy="696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22"/>
            <p:cNvCxnSpPr/>
            <p:nvPr/>
          </p:nvCxnSpPr>
          <p:spPr>
            <a:xfrm>
              <a:off x="-1862175" y="3332425"/>
              <a:ext cx="720900" cy="31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22"/>
            <p:cNvCxnSpPr/>
            <p:nvPr/>
          </p:nvCxnSpPr>
          <p:spPr>
            <a:xfrm>
              <a:off x="-2879125" y="3330131"/>
              <a:ext cx="2036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22"/>
            <p:cNvCxnSpPr/>
            <p:nvPr/>
          </p:nvCxnSpPr>
          <p:spPr>
            <a:xfrm flipH="1" rot="10800000">
              <a:off x="-1863600" y="3050450"/>
              <a:ext cx="750000" cy="27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22"/>
            <p:cNvCxnSpPr/>
            <p:nvPr/>
          </p:nvCxnSpPr>
          <p:spPr>
            <a:xfrm flipH="1" rot="10800000">
              <a:off x="-1863600" y="2629875"/>
              <a:ext cx="729900" cy="701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22"/>
            <p:cNvCxnSpPr/>
            <p:nvPr/>
          </p:nvCxnSpPr>
          <p:spPr>
            <a:xfrm rot="10800000">
              <a:off x="-1864520" y="2331725"/>
              <a:ext cx="0" cy="1996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22"/>
            <p:cNvCxnSpPr/>
            <p:nvPr/>
          </p:nvCxnSpPr>
          <p:spPr>
            <a:xfrm flipH="1" rot="10800000">
              <a:off x="-1863600" y="2632475"/>
              <a:ext cx="339600" cy="694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22"/>
            <p:cNvCxnSpPr/>
            <p:nvPr/>
          </p:nvCxnSpPr>
          <p:spPr>
            <a:xfrm rot="10800000">
              <a:off x="-1860775" y="3340950"/>
              <a:ext cx="302700" cy="702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22"/>
            <p:cNvCxnSpPr/>
            <p:nvPr/>
          </p:nvCxnSpPr>
          <p:spPr>
            <a:xfrm flipH="1">
              <a:off x="-2591150" y="3339325"/>
              <a:ext cx="725700" cy="696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22"/>
            <p:cNvCxnSpPr/>
            <p:nvPr/>
          </p:nvCxnSpPr>
          <p:spPr>
            <a:xfrm flipH="1">
              <a:off x="-2587775" y="3335025"/>
              <a:ext cx="720900" cy="31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22"/>
            <p:cNvCxnSpPr/>
            <p:nvPr/>
          </p:nvCxnSpPr>
          <p:spPr>
            <a:xfrm rot="10800000">
              <a:off x="-2615450" y="3053050"/>
              <a:ext cx="750000" cy="27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22"/>
            <p:cNvCxnSpPr/>
            <p:nvPr/>
          </p:nvCxnSpPr>
          <p:spPr>
            <a:xfrm rot="10800000">
              <a:off x="-2595350" y="2632475"/>
              <a:ext cx="729900" cy="701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22"/>
            <p:cNvCxnSpPr/>
            <p:nvPr/>
          </p:nvCxnSpPr>
          <p:spPr>
            <a:xfrm rot="10800000">
              <a:off x="-2205050" y="2635075"/>
              <a:ext cx="339600" cy="694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22"/>
            <p:cNvCxnSpPr/>
            <p:nvPr/>
          </p:nvCxnSpPr>
          <p:spPr>
            <a:xfrm flipH="1" rot="10800000">
              <a:off x="-2170975" y="3343550"/>
              <a:ext cx="302700" cy="702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3" name="Google Shape;463;p22"/>
          <p:cNvGrpSpPr/>
          <p:nvPr/>
        </p:nvGrpSpPr>
        <p:grpSpPr>
          <a:xfrm>
            <a:off x="120875" y="-797425"/>
            <a:ext cx="9828491" cy="5784125"/>
            <a:chOff x="120875" y="-797425"/>
            <a:chExt cx="9828491" cy="5784125"/>
          </a:xfrm>
        </p:grpSpPr>
        <p:grpSp>
          <p:nvGrpSpPr>
            <p:cNvPr id="464" name="Google Shape;464;p22"/>
            <p:cNvGrpSpPr/>
            <p:nvPr/>
          </p:nvGrpSpPr>
          <p:grpSpPr>
            <a:xfrm>
              <a:off x="7051326" y="-17559"/>
              <a:ext cx="546155" cy="546155"/>
              <a:chOff x="0" y="4437590"/>
              <a:chExt cx="705900" cy="705900"/>
            </a:xfrm>
          </p:grpSpPr>
          <p:sp>
            <p:nvSpPr>
              <p:cNvPr id="465" name="Google Shape;465;p22"/>
              <p:cNvSpPr/>
              <p:nvPr/>
            </p:nvSpPr>
            <p:spPr>
              <a:xfrm>
                <a:off x="0" y="4437590"/>
                <a:ext cx="705900" cy="705900"/>
              </a:xfrm>
              <a:prstGeom prst="rect">
                <a:avLst/>
              </a:prstGeom>
              <a:solidFill>
                <a:srgbClr val="4040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466" name="Google Shape;466;p22"/>
              <p:cNvGrpSpPr/>
              <p:nvPr/>
            </p:nvGrpSpPr>
            <p:grpSpPr>
              <a:xfrm>
                <a:off x="58" y="4437653"/>
                <a:ext cx="705793" cy="705793"/>
                <a:chOff x="5564675" y="1326475"/>
                <a:chExt cx="1339775" cy="1339775"/>
              </a:xfrm>
            </p:grpSpPr>
            <p:sp>
              <p:nvSpPr>
                <p:cNvPr id="467" name="Google Shape;467;p22"/>
                <p:cNvSpPr/>
                <p:nvPr/>
              </p:nvSpPr>
              <p:spPr>
                <a:xfrm>
                  <a:off x="6234700" y="1996200"/>
                  <a:ext cx="669750" cy="25"/>
                </a:xfrm>
                <a:custGeom>
                  <a:rect b="b" l="l" r="r" t="t"/>
                  <a:pathLst>
                    <a:path extrusionOk="0" fill="none" h="1" w="26790">
                      <a:moveTo>
                        <a:pt x="0" y="1"/>
                      </a:moveTo>
                      <a:lnTo>
                        <a:pt x="26789" y="1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22"/>
                <p:cNvSpPr/>
                <p:nvPr/>
              </p:nvSpPr>
              <p:spPr>
                <a:xfrm>
                  <a:off x="6234700" y="1822975"/>
                  <a:ext cx="646825" cy="173250"/>
                </a:xfrm>
                <a:custGeom>
                  <a:rect b="b" l="l" r="r" t="t"/>
                  <a:pathLst>
                    <a:path extrusionOk="0" fill="none" h="6930" w="25873">
                      <a:moveTo>
                        <a:pt x="0" y="6930"/>
                      </a:moveTo>
                      <a:lnTo>
                        <a:pt x="25873" y="0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22"/>
                <p:cNvSpPr/>
                <p:nvPr/>
              </p:nvSpPr>
              <p:spPr>
                <a:xfrm>
                  <a:off x="6234700" y="1661350"/>
                  <a:ext cx="579850" cy="334875"/>
                </a:xfrm>
                <a:custGeom>
                  <a:rect b="b" l="l" r="r" t="t"/>
                  <a:pathLst>
                    <a:path extrusionOk="0" fill="none" h="13395" w="23194">
                      <a:moveTo>
                        <a:pt x="0" y="13395"/>
                      </a:moveTo>
                      <a:lnTo>
                        <a:pt x="23194" y="0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22"/>
                <p:cNvSpPr/>
                <p:nvPr/>
              </p:nvSpPr>
              <p:spPr>
                <a:xfrm>
                  <a:off x="6234700" y="1522650"/>
                  <a:ext cx="473600" cy="473575"/>
                </a:xfrm>
                <a:custGeom>
                  <a:rect b="b" l="l" r="r" t="t"/>
                  <a:pathLst>
                    <a:path extrusionOk="0" fill="none" h="18943" w="18944">
                      <a:moveTo>
                        <a:pt x="0" y="18943"/>
                      </a:moveTo>
                      <a:lnTo>
                        <a:pt x="18943" y="0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22"/>
                <p:cNvSpPr/>
                <p:nvPr/>
              </p:nvSpPr>
              <p:spPr>
                <a:xfrm>
                  <a:off x="6234700" y="1416375"/>
                  <a:ext cx="334875" cy="579850"/>
                </a:xfrm>
                <a:custGeom>
                  <a:rect b="b" l="l" r="r" t="t"/>
                  <a:pathLst>
                    <a:path extrusionOk="0" fill="none" h="23194" w="13395">
                      <a:moveTo>
                        <a:pt x="0" y="23194"/>
                      </a:moveTo>
                      <a:lnTo>
                        <a:pt x="13395" y="1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22"/>
                <p:cNvSpPr/>
                <p:nvPr/>
              </p:nvSpPr>
              <p:spPr>
                <a:xfrm>
                  <a:off x="6234700" y="1349400"/>
                  <a:ext cx="173250" cy="646825"/>
                </a:xfrm>
                <a:custGeom>
                  <a:rect b="b" l="l" r="r" t="t"/>
                  <a:pathLst>
                    <a:path extrusionOk="0" fill="none" h="25873" w="6930">
                      <a:moveTo>
                        <a:pt x="0" y="25873"/>
                      </a:moveTo>
                      <a:lnTo>
                        <a:pt x="6930" y="1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22"/>
                <p:cNvSpPr/>
                <p:nvPr/>
              </p:nvSpPr>
              <p:spPr>
                <a:xfrm>
                  <a:off x="6234700" y="1326475"/>
                  <a:ext cx="25" cy="669750"/>
                </a:xfrm>
                <a:custGeom>
                  <a:rect b="b" l="l" r="r" t="t"/>
                  <a:pathLst>
                    <a:path extrusionOk="0" fill="none" h="26790" w="1">
                      <a:moveTo>
                        <a:pt x="0" y="2679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22"/>
                <p:cNvSpPr/>
                <p:nvPr/>
              </p:nvSpPr>
              <p:spPr>
                <a:xfrm>
                  <a:off x="6061150" y="1349400"/>
                  <a:ext cx="173575" cy="646825"/>
                </a:xfrm>
                <a:custGeom>
                  <a:rect b="b" l="l" r="r" t="t"/>
                  <a:pathLst>
                    <a:path extrusionOk="0" fill="none" h="25873" w="6943">
                      <a:moveTo>
                        <a:pt x="6942" y="2587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22"/>
                <p:cNvSpPr/>
                <p:nvPr/>
              </p:nvSpPr>
              <p:spPr>
                <a:xfrm>
                  <a:off x="5899525" y="1416375"/>
                  <a:ext cx="335200" cy="579850"/>
                </a:xfrm>
                <a:custGeom>
                  <a:rect b="b" l="l" r="r" t="t"/>
                  <a:pathLst>
                    <a:path extrusionOk="0" fill="none" h="23194" w="13408">
                      <a:moveTo>
                        <a:pt x="13407" y="23194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22"/>
                <p:cNvSpPr/>
                <p:nvPr/>
              </p:nvSpPr>
              <p:spPr>
                <a:xfrm>
                  <a:off x="5760825" y="1522650"/>
                  <a:ext cx="473900" cy="473575"/>
                </a:xfrm>
                <a:custGeom>
                  <a:rect b="b" l="l" r="r" t="t"/>
                  <a:pathLst>
                    <a:path extrusionOk="0" fill="none" h="18943" w="18956">
                      <a:moveTo>
                        <a:pt x="18955" y="18943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22"/>
                <p:cNvSpPr/>
                <p:nvPr/>
              </p:nvSpPr>
              <p:spPr>
                <a:xfrm>
                  <a:off x="5654575" y="1661350"/>
                  <a:ext cx="580150" cy="334875"/>
                </a:xfrm>
                <a:custGeom>
                  <a:rect b="b" l="l" r="r" t="t"/>
                  <a:pathLst>
                    <a:path extrusionOk="0" fill="none" h="13395" w="23206">
                      <a:moveTo>
                        <a:pt x="23205" y="1339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22"/>
                <p:cNvSpPr/>
                <p:nvPr/>
              </p:nvSpPr>
              <p:spPr>
                <a:xfrm>
                  <a:off x="5587600" y="1822975"/>
                  <a:ext cx="647125" cy="173250"/>
                </a:xfrm>
                <a:custGeom>
                  <a:rect b="b" l="l" r="r" t="t"/>
                  <a:pathLst>
                    <a:path extrusionOk="0" fill="none" h="6930" w="25885">
                      <a:moveTo>
                        <a:pt x="25884" y="693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22"/>
                <p:cNvSpPr/>
                <p:nvPr/>
              </p:nvSpPr>
              <p:spPr>
                <a:xfrm>
                  <a:off x="5564675" y="1996200"/>
                  <a:ext cx="670050" cy="25"/>
                </a:xfrm>
                <a:custGeom>
                  <a:rect b="b" l="l" r="r" t="t"/>
                  <a:pathLst>
                    <a:path extrusionOk="0" fill="none" h="1" w="26802">
                      <a:moveTo>
                        <a:pt x="26801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22"/>
                <p:cNvSpPr/>
                <p:nvPr/>
              </p:nvSpPr>
              <p:spPr>
                <a:xfrm>
                  <a:off x="5587600" y="1996200"/>
                  <a:ext cx="647125" cy="173575"/>
                </a:xfrm>
                <a:custGeom>
                  <a:rect b="b" l="l" r="r" t="t"/>
                  <a:pathLst>
                    <a:path extrusionOk="0" fill="none" h="6943" w="25885">
                      <a:moveTo>
                        <a:pt x="25884" y="1"/>
                      </a:moveTo>
                      <a:lnTo>
                        <a:pt x="0" y="6942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22"/>
                <p:cNvSpPr/>
                <p:nvPr/>
              </p:nvSpPr>
              <p:spPr>
                <a:xfrm>
                  <a:off x="5654575" y="1996200"/>
                  <a:ext cx="580150" cy="335200"/>
                </a:xfrm>
                <a:custGeom>
                  <a:rect b="b" l="l" r="r" t="t"/>
                  <a:pathLst>
                    <a:path extrusionOk="0" fill="none" h="13408" w="23206">
                      <a:moveTo>
                        <a:pt x="23205" y="1"/>
                      </a:moveTo>
                      <a:lnTo>
                        <a:pt x="0" y="13407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22"/>
                <p:cNvSpPr/>
                <p:nvPr/>
              </p:nvSpPr>
              <p:spPr>
                <a:xfrm>
                  <a:off x="5760825" y="1996200"/>
                  <a:ext cx="473900" cy="473600"/>
                </a:xfrm>
                <a:custGeom>
                  <a:rect b="b" l="l" r="r" t="t"/>
                  <a:pathLst>
                    <a:path extrusionOk="0" fill="none" h="18944" w="18956">
                      <a:moveTo>
                        <a:pt x="18955" y="1"/>
                      </a:moveTo>
                      <a:lnTo>
                        <a:pt x="1" y="18944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22"/>
                <p:cNvSpPr/>
                <p:nvPr/>
              </p:nvSpPr>
              <p:spPr>
                <a:xfrm>
                  <a:off x="5899525" y="1996200"/>
                  <a:ext cx="335200" cy="580175"/>
                </a:xfrm>
                <a:custGeom>
                  <a:rect b="b" l="l" r="r" t="t"/>
                  <a:pathLst>
                    <a:path extrusionOk="0" fill="none" h="23207" w="13408">
                      <a:moveTo>
                        <a:pt x="13407" y="1"/>
                      </a:moveTo>
                      <a:lnTo>
                        <a:pt x="1" y="23206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22"/>
                <p:cNvSpPr/>
                <p:nvPr/>
              </p:nvSpPr>
              <p:spPr>
                <a:xfrm>
                  <a:off x="6061150" y="1996200"/>
                  <a:ext cx="173575" cy="647125"/>
                </a:xfrm>
                <a:custGeom>
                  <a:rect b="b" l="l" r="r" t="t"/>
                  <a:pathLst>
                    <a:path extrusionOk="0" fill="none" h="25885" w="6943">
                      <a:moveTo>
                        <a:pt x="6942" y="1"/>
                      </a:moveTo>
                      <a:lnTo>
                        <a:pt x="1" y="25885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22"/>
                <p:cNvSpPr/>
                <p:nvPr/>
              </p:nvSpPr>
              <p:spPr>
                <a:xfrm>
                  <a:off x="6234700" y="1996200"/>
                  <a:ext cx="25" cy="670050"/>
                </a:xfrm>
                <a:custGeom>
                  <a:rect b="b" l="l" r="r" t="t"/>
                  <a:pathLst>
                    <a:path extrusionOk="0" fill="none" h="26802" w="1">
                      <a:moveTo>
                        <a:pt x="0" y="1"/>
                      </a:moveTo>
                      <a:lnTo>
                        <a:pt x="0" y="26802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22"/>
                <p:cNvSpPr/>
                <p:nvPr/>
              </p:nvSpPr>
              <p:spPr>
                <a:xfrm>
                  <a:off x="6234700" y="1996200"/>
                  <a:ext cx="173250" cy="647125"/>
                </a:xfrm>
                <a:custGeom>
                  <a:rect b="b" l="l" r="r" t="t"/>
                  <a:pathLst>
                    <a:path extrusionOk="0" fill="none" h="25885" w="6930">
                      <a:moveTo>
                        <a:pt x="0" y="1"/>
                      </a:moveTo>
                      <a:lnTo>
                        <a:pt x="6930" y="25885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22"/>
                <p:cNvSpPr/>
                <p:nvPr/>
              </p:nvSpPr>
              <p:spPr>
                <a:xfrm>
                  <a:off x="6234700" y="1996200"/>
                  <a:ext cx="334875" cy="580175"/>
                </a:xfrm>
                <a:custGeom>
                  <a:rect b="b" l="l" r="r" t="t"/>
                  <a:pathLst>
                    <a:path extrusionOk="0" fill="none" h="23207" w="13395">
                      <a:moveTo>
                        <a:pt x="0" y="1"/>
                      </a:moveTo>
                      <a:lnTo>
                        <a:pt x="13395" y="23206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" name="Google Shape;488;p22"/>
                <p:cNvSpPr/>
                <p:nvPr/>
              </p:nvSpPr>
              <p:spPr>
                <a:xfrm>
                  <a:off x="6234700" y="1996200"/>
                  <a:ext cx="473600" cy="473600"/>
                </a:xfrm>
                <a:custGeom>
                  <a:rect b="b" l="l" r="r" t="t"/>
                  <a:pathLst>
                    <a:path extrusionOk="0" fill="none" h="18944" w="18944">
                      <a:moveTo>
                        <a:pt x="0" y="1"/>
                      </a:moveTo>
                      <a:lnTo>
                        <a:pt x="18943" y="18944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" name="Google Shape;489;p22"/>
                <p:cNvSpPr/>
                <p:nvPr/>
              </p:nvSpPr>
              <p:spPr>
                <a:xfrm>
                  <a:off x="6234700" y="1996200"/>
                  <a:ext cx="579850" cy="335200"/>
                </a:xfrm>
                <a:custGeom>
                  <a:rect b="b" l="l" r="r" t="t"/>
                  <a:pathLst>
                    <a:path extrusionOk="0" fill="none" h="13408" w="23194">
                      <a:moveTo>
                        <a:pt x="0" y="1"/>
                      </a:moveTo>
                      <a:lnTo>
                        <a:pt x="23194" y="13407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22"/>
                <p:cNvSpPr/>
                <p:nvPr/>
              </p:nvSpPr>
              <p:spPr>
                <a:xfrm>
                  <a:off x="6234700" y="1996200"/>
                  <a:ext cx="646825" cy="173575"/>
                </a:xfrm>
                <a:custGeom>
                  <a:rect b="b" l="l" r="r" t="t"/>
                  <a:pathLst>
                    <a:path extrusionOk="0" fill="none" h="6943" w="25873">
                      <a:moveTo>
                        <a:pt x="0" y="1"/>
                      </a:moveTo>
                      <a:lnTo>
                        <a:pt x="25873" y="6942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91" name="Google Shape;491;p22"/>
            <p:cNvGrpSpPr/>
            <p:nvPr/>
          </p:nvGrpSpPr>
          <p:grpSpPr>
            <a:xfrm>
              <a:off x="7597593" y="-797425"/>
              <a:ext cx="2351773" cy="2344022"/>
              <a:chOff x="6271275" y="-1363750"/>
              <a:chExt cx="4300975" cy="4286800"/>
            </a:xfrm>
          </p:grpSpPr>
          <p:sp>
            <p:nvSpPr>
              <p:cNvPr id="492" name="Google Shape;492;p22"/>
              <p:cNvSpPr/>
              <p:nvPr/>
            </p:nvSpPr>
            <p:spPr>
              <a:xfrm>
                <a:off x="7714750" y="-1363750"/>
                <a:ext cx="2857500" cy="2857500"/>
              </a:xfrm>
              <a:prstGeom prst="pie">
                <a:avLst>
                  <a:gd fmla="val 5429893" name="adj1"/>
                  <a:gd fmla="val 10796530" name="adj2"/>
                </a:avLst>
              </a:prstGeom>
              <a:solidFill>
                <a:srgbClr val="FF3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3" name="Google Shape;493;p22"/>
              <p:cNvSpPr/>
              <p:nvPr/>
            </p:nvSpPr>
            <p:spPr>
              <a:xfrm>
                <a:off x="6286500" y="-1363750"/>
                <a:ext cx="2857500" cy="2857500"/>
              </a:xfrm>
              <a:prstGeom prst="pie">
                <a:avLst>
                  <a:gd fmla="val 5429893" name="adj1"/>
                  <a:gd fmla="val 10799940" name="adj2"/>
                </a:avLst>
              </a:prstGeom>
              <a:solidFill>
                <a:srgbClr val="FF3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4" name="Google Shape;494;p22"/>
              <p:cNvSpPr/>
              <p:nvPr/>
            </p:nvSpPr>
            <p:spPr>
              <a:xfrm>
                <a:off x="7699525" y="65550"/>
                <a:ext cx="2857500" cy="2857500"/>
              </a:xfrm>
              <a:prstGeom prst="pie">
                <a:avLst>
                  <a:gd fmla="val 5429893" name="adj1"/>
                  <a:gd fmla="val 10796530" name="adj2"/>
                </a:avLst>
              </a:prstGeom>
              <a:solidFill>
                <a:srgbClr val="FF3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5" name="Google Shape;495;p22"/>
              <p:cNvSpPr/>
              <p:nvPr/>
            </p:nvSpPr>
            <p:spPr>
              <a:xfrm>
                <a:off x="6271275" y="65550"/>
                <a:ext cx="2857500" cy="2857500"/>
              </a:xfrm>
              <a:prstGeom prst="pie">
                <a:avLst>
                  <a:gd fmla="val 5429893" name="adj1"/>
                  <a:gd fmla="val 10799940" name="adj2"/>
                </a:avLst>
              </a:prstGeom>
              <a:solidFill>
                <a:srgbClr val="FF3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96" name="Google Shape;496;p22"/>
            <p:cNvGrpSpPr/>
            <p:nvPr/>
          </p:nvGrpSpPr>
          <p:grpSpPr>
            <a:xfrm rot="5400000">
              <a:off x="8373727" y="4227639"/>
              <a:ext cx="182866" cy="1073512"/>
              <a:chOff x="1513550" y="551800"/>
              <a:chExt cx="384900" cy="2259550"/>
            </a:xfrm>
          </p:grpSpPr>
          <p:sp>
            <p:nvSpPr>
              <p:cNvPr id="497" name="Google Shape;497;p22"/>
              <p:cNvSpPr/>
              <p:nvPr/>
            </p:nvSpPr>
            <p:spPr>
              <a:xfrm>
                <a:off x="1513550" y="55180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8" name="Google Shape;498;p22"/>
              <p:cNvSpPr/>
              <p:nvPr/>
            </p:nvSpPr>
            <p:spPr>
              <a:xfrm>
                <a:off x="1513550" y="93711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9" name="Google Shape;499;p22"/>
              <p:cNvSpPr/>
              <p:nvPr/>
            </p:nvSpPr>
            <p:spPr>
              <a:xfrm>
                <a:off x="1513550" y="132242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0" name="Google Shape;500;p22"/>
              <p:cNvSpPr/>
              <p:nvPr/>
            </p:nvSpPr>
            <p:spPr>
              <a:xfrm>
                <a:off x="1513550" y="170773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1" name="Google Shape;501;p22"/>
              <p:cNvSpPr/>
              <p:nvPr/>
            </p:nvSpPr>
            <p:spPr>
              <a:xfrm>
                <a:off x="1513550" y="209304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2" name="Google Shape;502;p22"/>
              <p:cNvSpPr/>
              <p:nvPr/>
            </p:nvSpPr>
            <p:spPr>
              <a:xfrm>
                <a:off x="1513550" y="247835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503" name="Google Shape;503;p22"/>
            <p:cNvSpPr/>
            <p:nvPr/>
          </p:nvSpPr>
          <p:spPr>
            <a:xfrm>
              <a:off x="120875" y="4448200"/>
              <a:ext cx="538500" cy="538500"/>
            </a:xfrm>
            <a:prstGeom prst="star16">
              <a:avLst>
                <a:gd fmla="val 26125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3"/>
          <p:cNvSpPr txBox="1"/>
          <p:nvPr>
            <p:ph type="title"/>
          </p:nvPr>
        </p:nvSpPr>
        <p:spPr>
          <a:xfrm>
            <a:off x="2277450" y="563500"/>
            <a:ext cx="4589100" cy="12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06" name="Google Shape;506;p23"/>
          <p:cNvSpPr txBox="1"/>
          <p:nvPr>
            <p:ph idx="1" type="subTitle"/>
          </p:nvPr>
        </p:nvSpPr>
        <p:spPr>
          <a:xfrm>
            <a:off x="2277450" y="1730850"/>
            <a:ext cx="45891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507" name="Google Shape;507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08" name="Google Shape;508;p23"/>
          <p:cNvGrpSpPr/>
          <p:nvPr/>
        </p:nvGrpSpPr>
        <p:grpSpPr>
          <a:xfrm flipH="1">
            <a:off x="-155136" y="258897"/>
            <a:ext cx="1218002" cy="721777"/>
            <a:chOff x="7851280" y="1762935"/>
            <a:chExt cx="2373348" cy="1406425"/>
          </a:xfrm>
        </p:grpSpPr>
        <p:sp>
          <p:nvSpPr>
            <p:cNvPr id="509" name="Google Shape;509;p23"/>
            <p:cNvSpPr/>
            <p:nvPr/>
          </p:nvSpPr>
          <p:spPr>
            <a:xfrm flipH="1" rot="10800000">
              <a:off x="8818228" y="1762960"/>
              <a:ext cx="1406400" cy="1406400"/>
            </a:xfrm>
            <a:prstGeom prst="pie">
              <a:avLst>
                <a:gd fmla="val 5429893" name="adj1"/>
                <a:gd fmla="val 1079653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0" name="Google Shape;510;p23"/>
            <p:cNvSpPr/>
            <p:nvPr/>
          </p:nvSpPr>
          <p:spPr>
            <a:xfrm rot="10800000">
              <a:off x="7851280" y="1762935"/>
              <a:ext cx="1406400" cy="1406400"/>
            </a:xfrm>
            <a:prstGeom prst="pie">
              <a:avLst>
                <a:gd fmla="val 5429893" name="adj1"/>
                <a:gd fmla="val 1079994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11" name="Google Shape;511;p23"/>
          <p:cNvGrpSpPr/>
          <p:nvPr/>
        </p:nvGrpSpPr>
        <p:grpSpPr>
          <a:xfrm>
            <a:off x="-831944" y="-3"/>
            <a:ext cx="9975941" cy="5955963"/>
            <a:chOff x="-831944" y="-3"/>
            <a:chExt cx="9975941" cy="5955963"/>
          </a:xfrm>
        </p:grpSpPr>
        <p:grpSp>
          <p:nvGrpSpPr>
            <p:cNvPr id="512" name="Google Shape;512;p23"/>
            <p:cNvGrpSpPr/>
            <p:nvPr/>
          </p:nvGrpSpPr>
          <p:grpSpPr>
            <a:xfrm flipH="1" rot="-5400000">
              <a:off x="8160460" y="4299489"/>
              <a:ext cx="182866" cy="1073512"/>
              <a:chOff x="1513550" y="551800"/>
              <a:chExt cx="384900" cy="2259550"/>
            </a:xfrm>
          </p:grpSpPr>
          <p:sp>
            <p:nvSpPr>
              <p:cNvPr id="513" name="Google Shape;513;p23"/>
              <p:cNvSpPr/>
              <p:nvPr/>
            </p:nvSpPr>
            <p:spPr>
              <a:xfrm>
                <a:off x="1513550" y="55180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1513550" y="93711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1513550" y="132242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1513550" y="170773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7" name="Google Shape;517;p23"/>
              <p:cNvSpPr/>
              <p:nvPr/>
            </p:nvSpPr>
            <p:spPr>
              <a:xfrm>
                <a:off x="1513550" y="209304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8" name="Google Shape;518;p23"/>
              <p:cNvSpPr/>
              <p:nvPr/>
            </p:nvSpPr>
            <p:spPr>
              <a:xfrm>
                <a:off x="1513550" y="247835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19" name="Google Shape;519;p23"/>
            <p:cNvGrpSpPr/>
            <p:nvPr/>
          </p:nvGrpSpPr>
          <p:grpSpPr>
            <a:xfrm>
              <a:off x="8654233" y="-3"/>
              <a:ext cx="489764" cy="438419"/>
              <a:chOff x="-1294850" y="2221075"/>
              <a:chExt cx="1446438" cy="1294800"/>
            </a:xfrm>
          </p:grpSpPr>
          <p:sp>
            <p:nvSpPr>
              <p:cNvPr id="520" name="Google Shape;520;p23"/>
              <p:cNvSpPr/>
              <p:nvPr/>
            </p:nvSpPr>
            <p:spPr>
              <a:xfrm>
                <a:off x="-1294712" y="2221075"/>
                <a:ext cx="1446300" cy="1294800"/>
              </a:xfrm>
              <a:prstGeom prst="rtTriangl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1" name="Google Shape;521;p23"/>
              <p:cNvSpPr/>
              <p:nvPr/>
            </p:nvSpPr>
            <p:spPr>
              <a:xfrm rot="10800000">
                <a:off x="-1294850" y="2221075"/>
                <a:ext cx="1446300" cy="1294800"/>
              </a:xfrm>
              <a:prstGeom prst="rtTriangl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2" name="Google Shape;522;p23"/>
              <p:cNvSpPr/>
              <p:nvPr/>
            </p:nvSpPr>
            <p:spPr>
              <a:xfrm rot="2556075">
                <a:off x="-973943" y="2473091"/>
                <a:ext cx="790673" cy="790673"/>
              </a:xfrm>
              <a:prstGeom prst="pie">
                <a:avLst>
                  <a:gd fmla="val 21511484" name="adj1"/>
                  <a:gd fmla="val 10788998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 rot="-8243925">
                <a:off x="-974023" y="2473176"/>
                <a:ext cx="790673" cy="790673"/>
              </a:xfrm>
              <a:prstGeom prst="pie">
                <a:avLst>
                  <a:gd fmla="val 0" name="adj1"/>
                  <a:gd fmla="val 10717323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24" name="Google Shape;524;p23"/>
            <p:cNvGrpSpPr/>
            <p:nvPr/>
          </p:nvGrpSpPr>
          <p:grpSpPr>
            <a:xfrm rot="10800000">
              <a:off x="-831944" y="3611938"/>
              <a:ext cx="2351773" cy="2344022"/>
              <a:chOff x="6271275" y="-1363750"/>
              <a:chExt cx="4300975" cy="4286800"/>
            </a:xfrm>
          </p:grpSpPr>
          <p:sp>
            <p:nvSpPr>
              <p:cNvPr id="525" name="Google Shape;525;p23"/>
              <p:cNvSpPr/>
              <p:nvPr/>
            </p:nvSpPr>
            <p:spPr>
              <a:xfrm>
                <a:off x="7714750" y="-1363750"/>
                <a:ext cx="2857500" cy="2857500"/>
              </a:xfrm>
              <a:prstGeom prst="pie">
                <a:avLst>
                  <a:gd fmla="val 5429893" name="adj1"/>
                  <a:gd fmla="val 10796530" name="adj2"/>
                </a:avLst>
              </a:prstGeom>
              <a:solidFill>
                <a:srgbClr val="FF3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6286500" y="-1363750"/>
                <a:ext cx="2857500" cy="2857500"/>
              </a:xfrm>
              <a:prstGeom prst="pie">
                <a:avLst>
                  <a:gd fmla="val 5429893" name="adj1"/>
                  <a:gd fmla="val 10799940" name="adj2"/>
                </a:avLst>
              </a:prstGeom>
              <a:solidFill>
                <a:srgbClr val="FF3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7699525" y="65550"/>
                <a:ext cx="2857500" cy="2857500"/>
              </a:xfrm>
              <a:prstGeom prst="pie">
                <a:avLst>
                  <a:gd fmla="val 5429893" name="adj1"/>
                  <a:gd fmla="val 10796530" name="adj2"/>
                </a:avLst>
              </a:prstGeom>
              <a:solidFill>
                <a:srgbClr val="FF3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6271275" y="65550"/>
                <a:ext cx="2857500" cy="2857500"/>
              </a:xfrm>
              <a:prstGeom prst="pie">
                <a:avLst>
                  <a:gd fmla="val 5429893" name="adj1"/>
                  <a:gd fmla="val 10799940" name="adj2"/>
                </a:avLst>
              </a:prstGeom>
              <a:solidFill>
                <a:srgbClr val="FF3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24"/>
          <p:cNvGrpSpPr/>
          <p:nvPr/>
        </p:nvGrpSpPr>
        <p:grpSpPr>
          <a:xfrm>
            <a:off x="-111175" y="4543805"/>
            <a:ext cx="1218002" cy="721777"/>
            <a:chOff x="7851280" y="1762935"/>
            <a:chExt cx="2373348" cy="1406425"/>
          </a:xfrm>
        </p:grpSpPr>
        <p:sp>
          <p:nvSpPr>
            <p:cNvPr id="531" name="Google Shape;531;p24"/>
            <p:cNvSpPr/>
            <p:nvPr/>
          </p:nvSpPr>
          <p:spPr>
            <a:xfrm flipH="1" rot="10800000">
              <a:off x="8818228" y="1762960"/>
              <a:ext cx="1406400" cy="1406400"/>
            </a:xfrm>
            <a:prstGeom prst="pie">
              <a:avLst>
                <a:gd fmla="val 5429893" name="adj1"/>
                <a:gd fmla="val 1079653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2" name="Google Shape;532;p24"/>
            <p:cNvSpPr/>
            <p:nvPr/>
          </p:nvSpPr>
          <p:spPr>
            <a:xfrm rot="10800000">
              <a:off x="7851280" y="1762935"/>
              <a:ext cx="1406400" cy="1406400"/>
            </a:xfrm>
            <a:prstGeom prst="pie">
              <a:avLst>
                <a:gd fmla="val 5429893" name="adj1"/>
                <a:gd fmla="val 1079994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33" name="Google Shape;533;p24"/>
          <p:cNvGrpSpPr/>
          <p:nvPr/>
        </p:nvGrpSpPr>
        <p:grpSpPr>
          <a:xfrm>
            <a:off x="-599764" y="-588282"/>
            <a:ext cx="9499288" cy="5570210"/>
            <a:chOff x="-599764" y="-588282"/>
            <a:chExt cx="9499288" cy="5570210"/>
          </a:xfrm>
        </p:grpSpPr>
        <p:grpSp>
          <p:nvGrpSpPr>
            <p:cNvPr id="534" name="Google Shape;534;p24"/>
            <p:cNvGrpSpPr/>
            <p:nvPr/>
          </p:nvGrpSpPr>
          <p:grpSpPr>
            <a:xfrm>
              <a:off x="8779358" y="4276497"/>
              <a:ext cx="120166" cy="705432"/>
              <a:chOff x="1513550" y="551800"/>
              <a:chExt cx="384900" cy="2259550"/>
            </a:xfrm>
          </p:grpSpPr>
          <p:sp>
            <p:nvSpPr>
              <p:cNvPr id="535" name="Google Shape;535;p24"/>
              <p:cNvSpPr/>
              <p:nvPr/>
            </p:nvSpPr>
            <p:spPr>
              <a:xfrm>
                <a:off x="1513550" y="55180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6" name="Google Shape;536;p24"/>
              <p:cNvSpPr/>
              <p:nvPr/>
            </p:nvSpPr>
            <p:spPr>
              <a:xfrm>
                <a:off x="1513550" y="93711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7" name="Google Shape;537;p24"/>
              <p:cNvSpPr/>
              <p:nvPr/>
            </p:nvSpPr>
            <p:spPr>
              <a:xfrm>
                <a:off x="1513550" y="132242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8" name="Google Shape;538;p24"/>
              <p:cNvSpPr/>
              <p:nvPr/>
            </p:nvSpPr>
            <p:spPr>
              <a:xfrm>
                <a:off x="1513550" y="170773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9" name="Google Shape;539;p24"/>
              <p:cNvSpPr/>
              <p:nvPr/>
            </p:nvSpPr>
            <p:spPr>
              <a:xfrm>
                <a:off x="1513550" y="209304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1513550" y="247835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41" name="Google Shape;541;p24"/>
            <p:cNvGrpSpPr/>
            <p:nvPr/>
          </p:nvGrpSpPr>
          <p:grpSpPr>
            <a:xfrm flipH="1" rot="10800000">
              <a:off x="-599764" y="-588282"/>
              <a:ext cx="2338048" cy="1751207"/>
              <a:chOff x="-608364" y="3977692"/>
              <a:chExt cx="2338048" cy="1751207"/>
            </a:xfrm>
          </p:grpSpPr>
          <p:grpSp>
            <p:nvGrpSpPr>
              <p:cNvPr id="542" name="Google Shape;542;p24"/>
              <p:cNvGrpSpPr/>
              <p:nvPr/>
            </p:nvGrpSpPr>
            <p:grpSpPr>
              <a:xfrm rot="10800000">
                <a:off x="-608364" y="3977692"/>
                <a:ext cx="1766137" cy="1751207"/>
                <a:chOff x="7961797" y="-583107"/>
                <a:chExt cx="1766137" cy="1751207"/>
              </a:xfrm>
            </p:grpSpPr>
            <p:sp>
              <p:nvSpPr>
                <p:cNvPr id="543" name="Google Shape;543;p24"/>
                <p:cNvSpPr/>
                <p:nvPr/>
              </p:nvSpPr>
              <p:spPr>
                <a:xfrm>
                  <a:off x="7961797" y="587000"/>
                  <a:ext cx="1167300" cy="581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44" name="Google Shape;544;p24"/>
                <p:cNvSpPr/>
                <p:nvPr/>
              </p:nvSpPr>
              <p:spPr>
                <a:xfrm>
                  <a:off x="7965038" y="3642"/>
                  <a:ext cx="1164300" cy="5835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grpSp>
              <p:nvGrpSpPr>
                <p:cNvPr id="545" name="Google Shape;545;p24"/>
                <p:cNvGrpSpPr/>
                <p:nvPr/>
              </p:nvGrpSpPr>
              <p:grpSpPr>
                <a:xfrm>
                  <a:off x="7970986" y="-583107"/>
                  <a:ext cx="1756948" cy="1751158"/>
                  <a:chOff x="6271275" y="-1363750"/>
                  <a:chExt cx="4300975" cy="4286800"/>
                </a:xfrm>
              </p:grpSpPr>
              <p:sp>
                <p:nvSpPr>
                  <p:cNvPr id="546" name="Google Shape;546;p24"/>
                  <p:cNvSpPr/>
                  <p:nvPr/>
                </p:nvSpPr>
                <p:spPr>
                  <a:xfrm>
                    <a:off x="7714750" y="-1363750"/>
                    <a:ext cx="2857500" cy="2857500"/>
                  </a:xfrm>
                  <a:prstGeom prst="pie">
                    <a:avLst>
                      <a:gd fmla="val 5429893" name="adj1"/>
                      <a:gd fmla="val 10796530" name="adj2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  <p:sp>
                <p:nvSpPr>
                  <p:cNvPr id="547" name="Google Shape;547;p24"/>
                  <p:cNvSpPr/>
                  <p:nvPr/>
                </p:nvSpPr>
                <p:spPr>
                  <a:xfrm>
                    <a:off x="6286500" y="-1363750"/>
                    <a:ext cx="2857500" cy="2857500"/>
                  </a:xfrm>
                  <a:prstGeom prst="pie">
                    <a:avLst>
                      <a:gd fmla="val 5429893" name="adj1"/>
                      <a:gd fmla="val 10799940" name="adj2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  <p:sp>
                <p:nvSpPr>
                  <p:cNvPr id="548" name="Google Shape;548;p24"/>
                  <p:cNvSpPr/>
                  <p:nvPr/>
                </p:nvSpPr>
                <p:spPr>
                  <a:xfrm>
                    <a:off x="7699525" y="65550"/>
                    <a:ext cx="2857500" cy="2857500"/>
                  </a:xfrm>
                  <a:prstGeom prst="pie">
                    <a:avLst>
                      <a:gd fmla="val 5429893" name="adj1"/>
                      <a:gd fmla="val 10796530" name="adj2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  <p:sp>
                <p:nvSpPr>
                  <p:cNvPr id="549" name="Google Shape;549;p24"/>
                  <p:cNvSpPr/>
                  <p:nvPr/>
                </p:nvSpPr>
                <p:spPr>
                  <a:xfrm>
                    <a:off x="6271275" y="65550"/>
                    <a:ext cx="2857500" cy="2857500"/>
                  </a:xfrm>
                  <a:prstGeom prst="pie">
                    <a:avLst>
                      <a:gd fmla="val 5429893" name="adj1"/>
                      <a:gd fmla="val 10799940" name="adj2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</p:grpSp>
          </p:grpSp>
          <p:grpSp>
            <p:nvGrpSpPr>
              <p:cNvPr id="550" name="Google Shape;550;p24"/>
              <p:cNvGrpSpPr/>
              <p:nvPr/>
            </p:nvGrpSpPr>
            <p:grpSpPr>
              <a:xfrm rot="10800000">
                <a:off x="556176" y="3977715"/>
                <a:ext cx="1173508" cy="1751158"/>
                <a:chOff x="6271275" y="-1363750"/>
                <a:chExt cx="2872725" cy="4286800"/>
              </a:xfrm>
            </p:grpSpPr>
            <p:sp>
              <p:nvSpPr>
                <p:cNvPr id="551" name="Google Shape;551;p24"/>
                <p:cNvSpPr/>
                <p:nvPr/>
              </p:nvSpPr>
              <p:spPr>
                <a:xfrm>
                  <a:off x="6286500" y="-1363750"/>
                  <a:ext cx="2857500" cy="2857500"/>
                </a:xfrm>
                <a:prstGeom prst="pie">
                  <a:avLst>
                    <a:gd fmla="val 5429893" name="adj1"/>
                    <a:gd fmla="val 10799940" name="adj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52" name="Google Shape;552;p24"/>
                <p:cNvSpPr/>
                <p:nvPr/>
              </p:nvSpPr>
              <p:spPr>
                <a:xfrm>
                  <a:off x="6271275" y="65550"/>
                  <a:ext cx="2857500" cy="2857500"/>
                </a:xfrm>
                <a:prstGeom prst="pie">
                  <a:avLst>
                    <a:gd fmla="val 5429893" name="adj1"/>
                    <a:gd fmla="val 10799940" name="adj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  <p:sp>
        <p:nvSpPr>
          <p:cNvPr id="553" name="Google Shape;553;p24"/>
          <p:cNvSpPr/>
          <p:nvPr/>
        </p:nvSpPr>
        <p:spPr>
          <a:xfrm flipH="1" rot="10800000">
            <a:off x="1206650" y="37442"/>
            <a:ext cx="363000" cy="363000"/>
          </a:xfrm>
          <a:prstGeom prst="star16">
            <a:avLst>
              <a:gd fmla="val 2612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25"/>
          <p:cNvGrpSpPr/>
          <p:nvPr/>
        </p:nvGrpSpPr>
        <p:grpSpPr>
          <a:xfrm flipH="1">
            <a:off x="-685799" y="-9"/>
            <a:ext cx="9846039" cy="5851059"/>
            <a:chOff x="1" y="-9"/>
            <a:chExt cx="9846039" cy="5851059"/>
          </a:xfrm>
        </p:grpSpPr>
        <p:grpSp>
          <p:nvGrpSpPr>
            <p:cNvPr id="556" name="Google Shape;556;p25"/>
            <p:cNvGrpSpPr/>
            <p:nvPr/>
          </p:nvGrpSpPr>
          <p:grpSpPr>
            <a:xfrm flipH="1" rot="10800000">
              <a:off x="8493275" y="3832415"/>
              <a:ext cx="1352765" cy="2018635"/>
              <a:chOff x="6340387" y="-1363731"/>
              <a:chExt cx="2803659" cy="4183700"/>
            </a:xfrm>
          </p:grpSpPr>
          <p:sp>
            <p:nvSpPr>
              <p:cNvPr id="557" name="Google Shape;557;p25"/>
              <p:cNvSpPr/>
              <p:nvPr/>
            </p:nvSpPr>
            <p:spPr>
              <a:xfrm>
                <a:off x="6355246" y="-1363731"/>
                <a:ext cx="2788800" cy="2788800"/>
              </a:xfrm>
              <a:prstGeom prst="pie">
                <a:avLst>
                  <a:gd fmla="val 5429893" name="adj1"/>
                  <a:gd fmla="val 1079994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8" name="Google Shape;558;p25"/>
              <p:cNvSpPr/>
              <p:nvPr/>
            </p:nvSpPr>
            <p:spPr>
              <a:xfrm>
                <a:off x="6340387" y="31169"/>
                <a:ext cx="2788800" cy="2788800"/>
              </a:xfrm>
              <a:prstGeom prst="pie">
                <a:avLst>
                  <a:gd fmla="val 5429893" name="adj1"/>
                  <a:gd fmla="val 1079994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559" name="Google Shape;559;p25"/>
            <p:cNvSpPr/>
            <p:nvPr/>
          </p:nvSpPr>
          <p:spPr>
            <a:xfrm>
              <a:off x="8459925" y="135975"/>
              <a:ext cx="538500" cy="538500"/>
            </a:xfrm>
            <a:prstGeom prst="star16">
              <a:avLst>
                <a:gd fmla="val 26125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560" name="Google Shape;560;p25"/>
            <p:cNvGrpSpPr/>
            <p:nvPr/>
          </p:nvGrpSpPr>
          <p:grpSpPr>
            <a:xfrm>
              <a:off x="1" y="-9"/>
              <a:ext cx="546155" cy="546155"/>
              <a:chOff x="0" y="4437590"/>
              <a:chExt cx="705900" cy="705900"/>
            </a:xfrm>
          </p:grpSpPr>
          <p:sp>
            <p:nvSpPr>
              <p:cNvPr id="561" name="Google Shape;561;p25"/>
              <p:cNvSpPr/>
              <p:nvPr/>
            </p:nvSpPr>
            <p:spPr>
              <a:xfrm>
                <a:off x="0" y="4437590"/>
                <a:ext cx="705900" cy="705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562" name="Google Shape;562;p25"/>
              <p:cNvGrpSpPr/>
              <p:nvPr/>
            </p:nvGrpSpPr>
            <p:grpSpPr>
              <a:xfrm>
                <a:off x="58" y="4437653"/>
                <a:ext cx="705793" cy="705793"/>
                <a:chOff x="5564675" y="1326475"/>
                <a:chExt cx="1339775" cy="1339775"/>
              </a:xfrm>
            </p:grpSpPr>
            <p:sp>
              <p:nvSpPr>
                <p:cNvPr id="563" name="Google Shape;563;p25"/>
                <p:cNvSpPr/>
                <p:nvPr/>
              </p:nvSpPr>
              <p:spPr>
                <a:xfrm>
                  <a:off x="6234700" y="1996200"/>
                  <a:ext cx="669750" cy="25"/>
                </a:xfrm>
                <a:custGeom>
                  <a:rect b="b" l="l" r="r" t="t"/>
                  <a:pathLst>
                    <a:path extrusionOk="0" fill="none" h="1" w="26790">
                      <a:moveTo>
                        <a:pt x="0" y="1"/>
                      </a:moveTo>
                      <a:lnTo>
                        <a:pt x="26789" y="1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4" name="Google Shape;564;p25"/>
                <p:cNvSpPr/>
                <p:nvPr/>
              </p:nvSpPr>
              <p:spPr>
                <a:xfrm>
                  <a:off x="6234700" y="1822975"/>
                  <a:ext cx="646825" cy="173250"/>
                </a:xfrm>
                <a:custGeom>
                  <a:rect b="b" l="l" r="r" t="t"/>
                  <a:pathLst>
                    <a:path extrusionOk="0" fill="none" h="6930" w="25873">
                      <a:moveTo>
                        <a:pt x="0" y="6930"/>
                      </a:moveTo>
                      <a:lnTo>
                        <a:pt x="25873" y="0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" name="Google Shape;565;p25"/>
                <p:cNvSpPr/>
                <p:nvPr/>
              </p:nvSpPr>
              <p:spPr>
                <a:xfrm>
                  <a:off x="6234700" y="1661350"/>
                  <a:ext cx="579850" cy="334875"/>
                </a:xfrm>
                <a:custGeom>
                  <a:rect b="b" l="l" r="r" t="t"/>
                  <a:pathLst>
                    <a:path extrusionOk="0" fill="none" h="13395" w="23194">
                      <a:moveTo>
                        <a:pt x="0" y="13395"/>
                      </a:moveTo>
                      <a:lnTo>
                        <a:pt x="23194" y="0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" name="Google Shape;566;p25"/>
                <p:cNvSpPr/>
                <p:nvPr/>
              </p:nvSpPr>
              <p:spPr>
                <a:xfrm>
                  <a:off x="6234700" y="1522650"/>
                  <a:ext cx="473600" cy="473575"/>
                </a:xfrm>
                <a:custGeom>
                  <a:rect b="b" l="l" r="r" t="t"/>
                  <a:pathLst>
                    <a:path extrusionOk="0" fill="none" h="18943" w="18944">
                      <a:moveTo>
                        <a:pt x="0" y="18943"/>
                      </a:moveTo>
                      <a:lnTo>
                        <a:pt x="18943" y="0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7" name="Google Shape;567;p25"/>
                <p:cNvSpPr/>
                <p:nvPr/>
              </p:nvSpPr>
              <p:spPr>
                <a:xfrm>
                  <a:off x="6234700" y="1416375"/>
                  <a:ext cx="334875" cy="579850"/>
                </a:xfrm>
                <a:custGeom>
                  <a:rect b="b" l="l" r="r" t="t"/>
                  <a:pathLst>
                    <a:path extrusionOk="0" fill="none" h="23194" w="13395">
                      <a:moveTo>
                        <a:pt x="0" y="23194"/>
                      </a:moveTo>
                      <a:lnTo>
                        <a:pt x="13395" y="1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8" name="Google Shape;568;p25"/>
                <p:cNvSpPr/>
                <p:nvPr/>
              </p:nvSpPr>
              <p:spPr>
                <a:xfrm>
                  <a:off x="6234700" y="1349400"/>
                  <a:ext cx="173250" cy="646825"/>
                </a:xfrm>
                <a:custGeom>
                  <a:rect b="b" l="l" r="r" t="t"/>
                  <a:pathLst>
                    <a:path extrusionOk="0" fill="none" h="25873" w="6930">
                      <a:moveTo>
                        <a:pt x="0" y="25873"/>
                      </a:moveTo>
                      <a:lnTo>
                        <a:pt x="6930" y="1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9" name="Google Shape;569;p25"/>
                <p:cNvSpPr/>
                <p:nvPr/>
              </p:nvSpPr>
              <p:spPr>
                <a:xfrm>
                  <a:off x="6234700" y="1326475"/>
                  <a:ext cx="25" cy="669750"/>
                </a:xfrm>
                <a:custGeom>
                  <a:rect b="b" l="l" r="r" t="t"/>
                  <a:pathLst>
                    <a:path extrusionOk="0" fill="none" h="26790" w="1">
                      <a:moveTo>
                        <a:pt x="0" y="2679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" name="Google Shape;570;p25"/>
                <p:cNvSpPr/>
                <p:nvPr/>
              </p:nvSpPr>
              <p:spPr>
                <a:xfrm>
                  <a:off x="6061150" y="1349400"/>
                  <a:ext cx="173575" cy="646825"/>
                </a:xfrm>
                <a:custGeom>
                  <a:rect b="b" l="l" r="r" t="t"/>
                  <a:pathLst>
                    <a:path extrusionOk="0" fill="none" h="25873" w="6943">
                      <a:moveTo>
                        <a:pt x="6942" y="2587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1" name="Google Shape;571;p25"/>
                <p:cNvSpPr/>
                <p:nvPr/>
              </p:nvSpPr>
              <p:spPr>
                <a:xfrm>
                  <a:off x="5899525" y="1416375"/>
                  <a:ext cx="335200" cy="579850"/>
                </a:xfrm>
                <a:custGeom>
                  <a:rect b="b" l="l" r="r" t="t"/>
                  <a:pathLst>
                    <a:path extrusionOk="0" fill="none" h="23194" w="13408">
                      <a:moveTo>
                        <a:pt x="13407" y="23194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2" name="Google Shape;572;p25"/>
                <p:cNvSpPr/>
                <p:nvPr/>
              </p:nvSpPr>
              <p:spPr>
                <a:xfrm>
                  <a:off x="5760825" y="1522650"/>
                  <a:ext cx="473900" cy="473575"/>
                </a:xfrm>
                <a:custGeom>
                  <a:rect b="b" l="l" r="r" t="t"/>
                  <a:pathLst>
                    <a:path extrusionOk="0" fill="none" h="18943" w="18956">
                      <a:moveTo>
                        <a:pt x="18955" y="18943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" name="Google Shape;573;p25"/>
                <p:cNvSpPr/>
                <p:nvPr/>
              </p:nvSpPr>
              <p:spPr>
                <a:xfrm>
                  <a:off x="5654575" y="1661350"/>
                  <a:ext cx="580150" cy="334875"/>
                </a:xfrm>
                <a:custGeom>
                  <a:rect b="b" l="l" r="r" t="t"/>
                  <a:pathLst>
                    <a:path extrusionOk="0" fill="none" h="13395" w="23206">
                      <a:moveTo>
                        <a:pt x="23205" y="1339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" name="Google Shape;574;p25"/>
                <p:cNvSpPr/>
                <p:nvPr/>
              </p:nvSpPr>
              <p:spPr>
                <a:xfrm>
                  <a:off x="5587600" y="1822975"/>
                  <a:ext cx="647125" cy="173250"/>
                </a:xfrm>
                <a:custGeom>
                  <a:rect b="b" l="l" r="r" t="t"/>
                  <a:pathLst>
                    <a:path extrusionOk="0" fill="none" h="6930" w="25885">
                      <a:moveTo>
                        <a:pt x="25884" y="693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" name="Google Shape;575;p25"/>
                <p:cNvSpPr/>
                <p:nvPr/>
              </p:nvSpPr>
              <p:spPr>
                <a:xfrm>
                  <a:off x="5564675" y="1996200"/>
                  <a:ext cx="670050" cy="25"/>
                </a:xfrm>
                <a:custGeom>
                  <a:rect b="b" l="l" r="r" t="t"/>
                  <a:pathLst>
                    <a:path extrusionOk="0" fill="none" h="1" w="26802">
                      <a:moveTo>
                        <a:pt x="26801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" name="Google Shape;576;p25"/>
                <p:cNvSpPr/>
                <p:nvPr/>
              </p:nvSpPr>
              <p:spPr>
                <a:xfrm>
                  <a:off x="5587600" y="1996200"/>
                  <a:ext cx="647125" cy="173575"/>
                </a:xfrm>
                <a:custGeom>
                  <a:rect b="b" l="l" r="r" t="t"/>
                  <a:pathLst>
                    <a:path extrusionOk="0" fill="none" h="6943" w="25885">
                      <a:moveTo>
                        <a:pt x="25884" y="1"/>
                      </a:moveTo>
                      <a:lnTo>
                        <a:pt x="0" y="6942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" name="Google Shape;577;p25"/>
                <p:cNvSpPr/>
                <p:nvPr/>
              </p:nvSpPr>
              <p:spPr>
                <a:xfrm>
                  <a:off x="5654575" y="1996200"/>
                  <a:ext cx="580150" cy="335200"/>
                </a:xfrm>
                <a:custGeom>
                  <a:rect b="b" l="l" r="r" t="t"/>
                  <a:pathLst>
                    <a:path extrusionOk="0" fill="none" h="13408" w="23206">
                      <a:moveTo>
                        <a:pt x="23205" y="1"/>
                      </a:moveTo>
                      <a:lnTo>
                        <a:pt x="0" y="13407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" name="Google Shape;578;p25"/>
                <p:cNvSpPr/>
                <p:nvPr/>
              </p:nvSpPr>
              <p:spPr>
                <a:xfrm>
                  <a:off x="5760825" y="1996200"/>
                  <a:ext cx="473900" cy="473600"/>
                </a:xfrm>
                <a:custGeom>
                  <a:rect b="b" l="l" r="r" t="t"/>
                  <a:pathLst>
                    <a:path extrusionOk="0" fill="none" h="18944" w="18956">
                      <a:moveTo>
                        <a:pt x="18955" y="1"/>
                      </a:moveTo>
                      <a:lnTo>
                        <a:pt x="1" y="18944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" name="Google Shape;579;p25"/>
                <p:cNvSpPr/>
                <p:nvPr/>
              </p:nvSpPr>
              <p:spPr>
                <a:xfrm>
                  <a:off x="5899525" y="1996200"/>
                  <a:ext cx="335200" cy="580175"/>
                </a:xfrm>
                <a:custGeom>
                  <a:rect b="b" l="l" r="r" t="t"/>
                  <a:pathLst>
                    <a:path extrusionOk="0" fill="none" h="23207" w="13408">
                      <a:moveTo>
                        <a:pt x="13407" y="1"/>
                      </a:moveTo>
                      <a:lnTo>
                        <a:pt x="1" y="23206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" name="Google Shape;580;p25"/>
                <p:cNvSpPr/>
                <p:nvPr/>
              </p:nvSpPr>
              <p:spPr>
                <a:xfrm>
                  <a:off x="6061150" y="1996200"/>
                  <a:ext cx="173575" cy="647125"/>
                </a:xfrm>
                <a:custGeom>
                  <a:rect b="b" l="l" r="r" t="t"/>
                  <a:pathLst>
                    <a:path extrusionOk="0" fill="none" h="25885" w="6943">
                      <a:moveTo>
                        <a:pt x="6942" y="1"/>
                      </a:moveTo>
                      <a:lnTo>
                        <a:pt x="1" y="25885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" name="Google Shape;581;p25"/>
                <p:cNvSpPr/>
                <p:nvPr/>
              </p:nvSpPr>
              <p:spPr>
                <a:xfrm>
                  <a:off x="6234700" y="1996200"/>
                  <a:ext cx="25" cy="670050"/>
                </a:xfrm>
                <a:custGeom>
                  <a:rect b="b" l="l" r="r" t="t"/>
                  <a:pathLst>
                    <a:path extrusionOk="0" fill="none" h="26802" w="1">
                      <a:moveTo>
                        <a:pt x="0" y="1"/>
                      </a:moveTo>
                      <a:lnTo>
                        <a:pt x="0" y="26802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" name="Google Shape;582;p25"/>
                <p:cNvSpPr/>
                <p:nvPr/>
              </p:nvSpPr>
              <p:spPr>
                <a:xfrm>
                  <a:off x="6234700" y="1996200"/>
                  <a:ext cx="173250" cy="647125"/>
                </a:xfrm>
                <a:custGeom>
                  <a:rect b="b" l="l" r="r" t="t"/>
                  <a:pathLst>
                    <a:path extrusionOk="0" fill="none" h="25885" w="6930">
                      <a:moveTo>
                        <a:pt x="0" y="1"/>
                      </a:moveTo>
                      <a:lnTo>
                        <a:pt x="6930" y="25885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" name="Google Shape;583;p25"/>
                <p:cNvSpPr/>
                <p:nvPr/>
              </p:nvSpPr>
              <p:spPr>
                <a:xfrm>
                  <a:off x="6234700" y="1996200"/>
                  <a:ext cx="334875" cy="580175"/>
                </a:xfrm>
                <a:custGeom>
                  <a:rect b="b" l="l" r="r" t="t"/>
                  <a:pathLst>
                    <a:path extrusionOk="0" fill="none" h="23207" w="13395">
                      <a:moveTo>
                        <a:pt x="0" y="1"/>
                      </a:moveTo>
                      <a:lnTo>
                        <a:pt x="13395" y="23206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" name="Google Shape;584;p25"/>
                <p:cNvSpPr/>
                <p:nvPr/>
              </p:nvSpPr>
              <p:spPr>
                <a:xfrm>
                  <a:off x="6234700" y="1996200"/>
                  <a:ext cx="473600" cy="473600"/>
                </a:xfrm>
                <a:custGeom>
                  <a:rect b="b" l="l" r="r" t="t"/>
                  <a:pathLst>
                    <a:path extrusionOk="0" fill="none" h="18944" w="18944">
                      <a:moveTo>
                        <a:pt x="0" y="1"/>
                      </a:moveTo>
                      <a:lnTo>
                        <a:pt x="18943" y="18944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" name="Google Shape;585;p25"/>
                <p:cNvSpPr/>
                <p:nvPr/>
              </p:nvSpPr>
              <p:spPr>
                <a:xfrm>
                  <a:off x="6234700" y="1996200"/>
                  <a:ext cx="579850" cy="335200"/>
                </a:xfrm>
                <a:custGeom>
                  <a:rect b="b" l="l" r="r" t="t"/>
                  <a:pathLst>
                    <a:path extrusionOk="0" fill="none" h="13408" w="23194">
                      <a:moveTo>
                        <a:pt x="0" y="1"/>
                      </a:moveTo>
                      <a:lnTo>
                        <a:pt x="23194" y="13407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" name="Google Shape;586;p25"/>
                <p:cNvSpPr/>
                <p:nvPr/>
              </p:nvSpPr>
              <p:spPr>
                <a:xfrm>
                  <a:off x="6234700" y="1996200"/>
                  <a:ext cx="646825" cy="173575"/>
                </a:xfrm>
                <a:custGeom>
                  <a:rect b="b" l="l" r="r" t="t"/>
                  <a:pathLst>
                    <a:path extrusionOk="0" fill="none" h="6943" w="25873">
                      <a:moveTo>
                        <a:pt x="0" y="1"/>
                      </a:moveTo>
                      <a:lnTo>
                        <a:pt x="25873" y="6942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87" name="Google Shape;587;p25"/>
            <p:cNvGrpSpPr/>
            <p:nvPr/>
          </p:nvGrpSpPr>
          <p:grpSpPr>
            <a:xfrm>
              <a:off x="358702" y="3894614"/>
              <a:ext cx="182866" cy="1073512"/>
              <a:chOff x="1513550" y="551800"/>
              <a:chExt cx="384900" cy="2259550"/>
            </a:xfrm>
          </p:grpSpPr>
          <p:sp>
            <p:nvSpPr>
              <p:cNvPr id="588" name="Google Shape;588;p25"/>
              <p:cNvSpPr/>
              <p:nvPr/>
            </p:nvSpPr>
            <p:spPr>
              <a:xfrm>
                <a:off x="1513550" y="55180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9" name="Google Shape;589;p25"/>
              <p:cNvSpPr/>
              <p:nvPr/>
            </p:nvSpPr>
            <p:spPr>
              <a:xfrm>
                <a:off x="1513550" y="93711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0" name="Google Shape;590;p25"/>
              <p:cNvSpPr/>
              <p:nvPr/>
            </p:nvSpPr>
            <p:spPr>
              <a:xfrm>
                <a:off x="1513550" y="132242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1" name="Google Shape;591;p25"/>
              <p:cNvSpPr/>
              <p:nvPr/>
            </p:nvSpPr>
            <p:spPr>
              <a:xfrm>
                <a:off x="1513550" y="170773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>
                <a:off x="1513550" y="209304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3" name="Google Shape;593;p25"/>
              <p:cNvSpPr/>
              <p:nvPr/>
            </p:nvSpPr>
            <p:spPr>
              <a:xfrm>
                <a:off x="1513550" y="247835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/>
          <p:nvPr>
            <p:ph type="title"/>
          </p:nvPr>
        </p:nvSpPr>
        <p:spPr>
          <a:xfrm>
            <a:off x="720000" y="292625"/>
            <a:ext cx="77040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3" name="Google Shape;93;p4"/>
          <p:cNvSpPr txBox="1"/>
          <p:nvPr>
            <p:ph idx="1" type="body"/>
          </p:nvPr>
        </p:nvSpPr>
        <p:spPr>
          <a:xfrm>
            <a:off x="720000" y="1066789"/>
            <a:ext cx="7704000" cy="3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94" name="Google Shape;94;p4"/>
          <p:cNvGrpSpPr/>
          <p:nvPr/>
        </p:nvGrpSpPr>
        <p:grpSpPr>
          <a:xfrm rot="4422215">
            <a:off x="8495301" y="4481321"/>
            <a:ext cx="571063" cy="576586"/>
            <a:chOff x="6620164" y="4230084"/>
            <a:chExt cx="571077" cy="576600"/>
          </a:xfrm>
        </p:grpSpPr>
        <p:cxnSp>
          <p:nvCxnSpPr>
            <p:cNvPr id="95" name="Google Shape;95;p4"/>
            <p:cNvCxnSpPr/>
            <p:nvPr/>
          </p:nvCxnSpPr>
          <p:spPr>
            <a:xfrm rot="-4421478">
              <a:off x="6669699" y="4291446"/>
              <a:ext cx="467928" cy="4538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6" name="Google Shape;96;p4"/>
            <p:cNvSpPr/>
            <p:nvPr/>
          </p:nvSpPr>
          <p:spPr>
            <a:xfrm>
              <a:off x="6776940" y="4240750"/>
              <a:ext cx="414300" cy="504775"/>
            </a:xfrm>
            <a:custGeom>
              <a:rect b="b" l="l" r="r" t="t"/>
              <a:pathLst>
                <a:path extrusionOk="0" h="20191" w="16572">
                  <a:moveTo>
                    <a:pt x="0" y="0"/>
                  </a:moveTo>
                  <a:lnTo>
                    <a:pt x="16572" y="4556"/>
                  </a:lnTo>
                  <a:lnTo>
                    <a:pt x="16572" y="4532"/>
                  </a:lnTo>
                  <a:lnTo>
                    <a:pt x="12369" y="2019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97" name="Google Shape;97;p4"/>
          <p:cNvGrpSpPr/>
          <p:nvPr/>
        </p:nvGrpSpPr>
        <p:grpSpPr>
          <a:xfrm>
            <a:off x="179320" y="183590"/>
            <a:ext cx="8870768" cy="538510"/>
            <a:chOff x="179320" y="183590"/>
            <a:chExt cx="8870768" cy="538510"/>
          </a:xfrm>
        </p:grpSpPr>
        <p:sp>
          <p:nvSpPr>
            <p:cNvPr id="98" name="Google Shape;98;p4"/>
            <p:cNvSpPr/>
            <p:nvPr/>
          </p:nvSpPr>
          <p:spPr>
            <a:xfrm>
              <a:off x="8511588" y="183600"/>
              <a:ext cx="538500" cy="538500"/>
            </a:xfrm>
            <a:prstGeom prst="star16">
              <a:avLst>
                <a:gd fmla="val 26125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9" name="Google Shape;99;p4"/>
            <p:cNvGrpSpPr/>
            <p:nvPr/>
          </p:nvGrpSpPr>
          <p:grpSpPr>
            <a:xfrm>
              <a:off x="179320" y="183590"/>
              <a:ext cx="430752" cy="178126"/>
              <a:chOff x="7220825" y="861350"/>
              <a:chExt cx="145825" cy="60300"/>
            </a:xfrm>
          </p:grpSpPr>
          <p:sp>
            <p:nvSpPr>
              <p:cNvPr id="100" name="Google Shape;100;p4"/>
              <p:cNvSpPr/>
              <p:nvPr/>
            </p:nvSpPr>
            <p:spPr>
              <a:xfrm>
                <a:off x="7220825" y="861350"/>
                <a:ext cx="60300" cy="60300"/>
              </a:xfrm>
              <a:prstGeom prst="rect">
                <a:avLst/>
              </a:pr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7306350" y="861350"/>
                <a:ext cx="60300" cy="603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>
            <p:ph idx="1" type="subTitle"/>
          </p:nvPr>
        </p:nvSpPr>
        <p:spPr>
          <a:xfrm>
            <a:off x="4925499" y="2796474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5"/>
          <p:cNvSpPr txBox="1"/>
          <p:nvPr>
            <p:ph idx="2" type="subTitle"/>
          </p:nvPr>
        </p:nvSpPr>
        <p:spPr>
          <a:xfrm>
            <a:off x="1717625" y="2796474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" name="Google Shape;105;p5"/>
          <p:cNvSpPr txBox="1"/>
          <p:nvPr>
            <p:ph idx="3" type="subTitle"/>
          </p:nvPr>
        </p:nvSpPr>
        <p:spPr>
          <a:xfrm>
            <a:off x="1717625" y="2299015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" name="Google Shape;106;p5"/>
          <p:cNvSpPr txBox="1"/>
          <p:nvPr>
            <p:ph idx="4" type="subTitle"/>
          </p:nvPr>
        </p:nvSpPr>
        <p:spPr>
          <a:xfrm>
            <a:off x="4925500" y="2299015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7" name="Google Shape;107;p5"/>
          <p:cNvSpPr txBox="1"/>
          <p:nvPr>
            <p:ph type="title"/>
          </p:nvPr>
        </p:nvSpPr>
        <p:spPr>
          <a:xfrm>
            <a:off x="720000" y="292625"/>
            <a:ext cx="77040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grpSp>
        <p:nvGrpSpPr>
          <p:cNvPr id="108" name="Google Shape;108;p5"/>
          <p:cNvGrpSpPr/>
          <p:nvPr/>
        </p:nvGrpSpPr>
        <p:grpSpPr>
          <a:xfrm>
            <a:off x="8534613" y="4604001"/>
            <a:ext cx="609384" cy="545499"/>
            <a:chOff x="-1294850" y="2221075"/>
            <a:chExt cx="1446438" cy="1294800"/>
          </a:xfrm>
        </p:grpSpPr>
        <p:sp>
          <p:nvSpPr>
            <p:cNvPr id="109" name="Google Shape;109;p5"/>
            <p:cNvSpPr/>
            <p:nvPr/>
          </p:nvSpPr>
          <p:spPr>
            <a:xfrm>
              <a:off x="-1294712" y="2221075"/>
              <a:ext cx="1446300" cy="12948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 rot="10800000">
              <a:off x="-1294850" y="2221075"/>
              <a:ext cx="1446300" cy="12948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 rot="2556075">
              <a:off x="-973943" y="2473091"/>
              <a:ext cx="790673" cy="790673"/>
            </a:xfrm>
            <a:prstGeom prst="pie">
              <a:avLst>
                <a:gd fmla="val 21511484" name="adj1"/>
                <a:gd fmla="val 10788998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 rot="-8243925">
              <a:off x="-974023" y="2473176"/>
              <a:ext cx="790673" cy="790673"/>
            </a:xfrm>
            <a:prstGeom prst="pie">
              <a:avLst>
                <a:gd fmla="val 0" name="adj1"/>
                <a:gd fmla="val 10717323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3" name="Google Shape;113;p5"/>
          <p:cNvGrpSpPr/>
          <p:nvPr/>
        </p:nvGrpSpPr>
        <p:grpSpPr>
          <a:xfrm>
            <a:off x="-137538" y="-534750"/>
            <a:ext cx="9877599" cy="5860525"/>
            <a:chOff x="-137538" y="-534750"/>
            <a:chExt cx="9877599" cy="5860525"/>
          </a:xfrm>
        </p:grpSpPr>
        <p:grpSp>
          <p:nvGrpSpPr>
            <p:cNvPr id="114" name="Google Shape;114;p5"/>
            <p:cNvGrpSpPr/>
            <p:nvPr/>
          </p:nvGrpSpPr>
          <p:grpSpPr>
            <a:xfrm>
              <a:off x="-137538" y="4603997"/>
              <a:ext cx="1218002" cy="721777"/>
              <a:chOff x="7851280" y="1762935"/>
              <a:chExt cx="2373348" cy="1406425"/>
            </a:xfrm>
          </p:grpSpPr>
          <p:sp>
            <p:nvSpPr>
              <p:cNvPr id="115" name="Google Shape;115;p5"/>
              <p:cNvSpPr/>
              <p:nvPr/>
            </p:nvSpPr>
            <p:spPr>
              <a:xfrm flipH="1" rot="10800000">
                <a:off x="8818228" y="1762960"/>
                <a:ext cx="1406400" cy="1406400"/>
              </a:xfrm>
              <a:prstGeom prst="pie">
                <a:avLst>
                  <a:gd fmla="val 5429893" name="adj1"/>
                  <a:gd fmla="val 10796530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 rot="10800000">
                <a:off x="7851280" y="1762935"/>
                <a:ext cx="1406400" cy="1406400"/>
              </a:xfrm>
              <a:prstGeom prst="pie">
                <a:avLst>
                  <a:gd fmla="val 5429893" name="adj1"/>
                  <a:gd fmla="val 10799940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426369" y="-534750"/>
              <a:ext cx="1313692" cy="1288335"/>
              <a:chOff x="-2879125" y="2331725"/>
              <a:chExt cx="2036100" cy="19968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-2227406" y="2967245"/>
                <a:ext cx="725700" cy="7257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-2446894" y="2747758"/>
                <a:ext cx="1164600" cy="11646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-2726901" y="2467750"/>
                <a:ext cx="1724700" cy="17247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121" name="Google Shape;121;p5"/>
              <p:cNvCxnSpPr/>
              <p:nvPr/>
            </p:nvCxnSpPr>
            <p:spPr>
              <a:xfrm>
                <a:off x="-1863600" y="3336725"/>
                <a:ext cx="725700" cy="69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5"/>
              <p:cNvCxnSpPr/>
              <p:nvPr/>
            </p:nvCxnSpPr>
            <p:spPr>
              <a:xfrm>
                <a:off x="-1862175" y="3332425"/>
                <a:ext cx="720900" cy="31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" name="Google Shape;123;p5"/>
              <p:cNvCxnSpPr/>
              <p:nvPr/>
            </p:nvCxnSpPr>
            <p:spPr>
              <a:xfrm>
                <a:off x="-2879125" y="3330131"/>
                <a:ext cx="2036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" name="Google Shape;124;p5"/>
              <p:cNvCxnSpPr/>
              <p:nvPr/>
            </p:nvCxnSpPr>
            <p:spPr>
              <a:xfrm flipH="1" rot="10800000">
                <a:off x="-1863600" y="3050450"/>
                <a:ext cx="750000" cy="27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" name="Google Shape;125;p5"/>
              <p:cNvCxnSpPr/>
              <p:nvPr/>
            </p:nvCxnSpPr>
            <p:spPr>
              <a:xfrm flipH="1" rot="10800000">
                <a:off x="-1863600" y="2629875"/>
                <a:ext cx="729900" cy="701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" name="Google Shape;126;p5"/>
              <p:cNvCxnSpPr/>
              <p:nvPr/>
            </p:nvCxnSpPr>
            <p:spPr>
              <a:xfrm rot="10800000">
                <a:off x="-1864520" y="2331725"/>
                <a:ext cx="0" cy="1996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" name="Google Shape;127;p5"/>
              <p:cNvCxnSpPr/>
              <p:nvPr/>
            </p:nvCxnSpPr>
            <p:spPr>
              <a:xfrm flipH="1" rot="10800000">
                <a:off x="-1863600" y="2632475"/>
                <a:ext cx="339600" cy="694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" name="Google Shape;128;p5"/>
              <p:cNvCxnSpPr/>
              <p:nvPr/>
            </p:nvCxnSpPr>
            <p:spPr>
              <a:xfrm rot="10800000">
                <a:off x="-1860775" y="3340950"/>
                <a:ext cx="302700" cy="702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" name="Google Shape;129;p5"/>
              <p:cNvCxnSpPr/>
              <p:nvPr/>
            </p:nvCxnSpPr>
            <p:spPr>
              <a:xfrm flipH="1">
                <a:off x="-2591150" y="3339325"/>
                <a:ext cx="725700" cy="69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5"/>
              <p:cNvCxnSpPr/>
              <p:nvPr/>
            </p:nvCxnSpPr>
            <p:spPr>
              <a:xfrm flipH="1">
                <a:off x="-2587775" y="3335025"/>
                <a:ext cx="720900" cy="31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" name="Google Shape;131;p5"/>
              <p:cNvCxnSpPr/>
              <p:nvPr/>
            </p:nvCxnSpPr>
            <p:spPr>
              <a:xfrm rot="10800000">
                <a:off x="-2615450" y="3053050"/>
                <a:ext cx="750000" cy="27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" name="Google Shape;132;p5"/>
              <p:cNvCxnSpPr/>
              <p:nvPr/>
            </p:nvCxnSpPr>
            <p:spPr>
              <a:xfrm rot="10800000">
                <a:off x="-2595350" y="2632475"/>
                <a:ext cx="729900" cy="701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" name="Google Shape;133;p5"/>
              <p:cNvCxnSpPr/>
              <p:nvPr/>
            </p:nvCxnSpPr>
            <p:spPr>
              <a:xfrm rot="10800000">
                <a:off x="-2205050" y="2635075"/>
                <a:ext cx="339600" cy="694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" name="Google Shape;134;p5"/>
              <p:cNvCxnSpPr/>
              <p:nvPr/>
            </p:nvCxnSpPr>
            <p:spPr>
              <a:xfrm flipH="1" rot="10800000">
                <a:off x="-2170975" y="3343550"/>
                <a:ext cx="302700" cy="702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6"/>
          <p:cNvGrpSpPr/>
          <p:nvPr/>
        </p:nvGrpSpPr>
        <p:grpSpPr>
          <a:xfrm>
            <a:off x="269752" y="137100"/>
            <a:ext cx="8799848" cy="4696802"/>
            <a:chOff x="269752" y="137100"/>
            <a:chExt cx="8799848" cy="4696802"/>
          </a:xfrm>
        </p:grpSpPr>
        <p:sp>
          <p:nvSpPr>
            <p:cNvPr id="137" name="Google Shape;137;p6"/>
            <p:cNvSpPr/>
            <p:nvPr/>
          </p:nvSpPr>
          <p:spPr>
            <a:xfrm>
              <a:off x="8531100" y="137100"/>
              <a:ext cx="538500" cy="538500"/>
            </a:xfrm>
            <a:prstGeom prst="star16">
              <a:avLst>
                <a:gd fmla="val 26125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8" name="Google Shape;138;p6"/>
            <p:cNvGrpSpPr/>
            <p:nvPr/>
          </p:nvGrpSpPr>
          <p:grpSpPr>
            <a:xfrm>
              <a:off x="269752" y="3760389"/>
              <a:ext cx="182866" cy="1073512"/>
              <a:chOff x="1513550" y="551800"/>
              <a:chExt cx="384900" cy="2259550"/>
            </a:xfrm>
          </p:grpSpPr>
          <p:sp>
            <p:nvSpPr>
              <p:cNvPr id="139" name="Google Shape;139;p6"/>
              <p:cNvSpPr/>
              <p:nvPr/>
            </p:nvSpPr>
            <p:spPr>
              <a:xfrm>
                <a:off x="1513550" y="55180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1513550" y="93711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1513550" y="132242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1513550" y="170773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1513550" y="209304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1513550" y="247835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145" name="Google Shape;145;p6"/>
          <p:cNvGrpSpPr/>
          <p:nvPr/>
        </p:nvGrpSpPr>
        <p:grpSpPr>
          <a:xfrm>
            <a:off x="8041650" y="4603997"/>
            <a:ext cx="1218002" cy="721777"/>
            <a:chOff x="7851280" y="1762935"/>
            <a:chExt cx="2373348" cy="1406425"/>
          </a:xfrm>
        </p:grpSpPr>
        <p:sp>
          <p:nvSpPr>
            <p:cNvPr id="146" name="Google Shape;146;p6"/>
            <p:cNvSpPr/>
            <p:nvPr/>
          </p:nvSpPr>
          <p:spPr>
            <a:xfrm flipH="1" rot="10800000">
              <a:off x="8818228" y="1762960"/>
              <a:ext cx="1406400" cy="1406400"/>
            </a:xfrm>
            <a:prstGeom prst="pie">
              <a:avLst>
                <a:gd fmla="val 5429893" name="adj1"/>
                <a:gd fmla="val 1079653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 rot="10800000">
              <a:off x="7851280" y="1762935"/>
              <a:ext cx="1406400" cy="1406400"/>
            </a:xfrm>
            <a:prstGeom prst="pie">
              <a:avLst>
                <a:gd fmla="val 5429893" name="adj1"/>
                <a:gd fmla="val 1079994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8" name="Google Shape;148;p6"/>
          <p:cNvSpPr txBox="1"/>
          <p:nvPr>
            <p:ph type="title"/>
          </p:nvPr>
        </p:nvSpPr>
        <p:spPr>
          <a:xfrm>
            <a:off x="720000" y="292625"/>
            <a:ext cx="77040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811975" y="1213500"/>
            <a:ext cx="3412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1" name="Google Shape;151;p7"/>
          <p:cNvSpPr txBox="1"/>
          <p:nvPr>
            <p:ph idx="1" type="subTitle"/>
          </p:nvPr>
        </p:nvSpPr>
        <p:spPr>
          <a:xfrm>
            <a:off x="811975" y="1977400"/>
            <a:ext cx="3412500" cy="19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52" name="Google Shape;152;p7"/>
          <p:cNvSpPr/>
          <p:nvPr>
            <p:ph idx="2" type="pic"/>
          </p:nvPr>
        </p:nvSpPr>
        <p:spPr>
          <a:xfrm>
            <a:off x="4573125" y="539500"/>
            <a:ext cx="3857700" cy="4064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53" name="Google Shape;153;p7"/>
          <p:cNvGrpSpPr/>
          <p:nvPr/>
        </p:nvGrpSpPr>
        <p:grpSpPr>
          <a:xfrm>
            <a:off x="1" y="-9"/>
            <a:ext cx="9846039" cy="5851059"/>
            <a:chOff x="1" y="-9"/>
            <a:chExt cx="9846039" cy="5851059"/>
          </a:xfrm>
        </p:grpSpPr>
        <p:grpSp>
          <p:nvGrpSpPr>
            <p:cNvPr id="154" name="Google Shape;154;p7"/>
            <p:cNvGrpSpPr/>
            <p:nvPr/>
          </p:nvGrpSpPr>
          <p:grpSpPr>
            <a:xfrm flipH="1" rot="10800000">
              <a:off x="8493275" y="3832415"/>
              <a:ext cx="1352765" cy="2018635"/>
              <a:chOff x="6340387" y="-1363731"/>
              <a:chExt cx="2803659" cy="4183700"/>
            </a:xfrm>
          </p:grpSpPr>
          <p:sp>
            <p:nvSpPr>
              <p:cNvPr id="155" name="Google Shape;155;p7"/>
              <p:cNvSpPr/>
              <p:nvPr/>
            </p:nvSpPr>
            <p:spPr>
              <a:xfrm>
                <a:off x="6355246" y="-1363731"/>
                <a:ext cx="2788800" cy="2788800"/>
              </a:xfrm>
              <a:prstGeom prst="pie">
                <a:avLst>
                  <a:gd fmla="val 5429893" name="adj1"/>
                  <a:gd fmla="val 1079994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6340387" y="31169"/>
                <a:ext cx="2788800" cy="2788800"/>
              </a:xfrm>
              <a:prstGeom prst="pie">
                <a:avLst>
                  <a:gd fmla="val 5429893" name="adj1"/>
                  <a:gd fmla="val 1079994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57" name="Google Shape;157;p7"/>
            <p:cNvSpPr/>
            <p:nvPr/>
          </p:nvSpPr>
          <p:spPr>
            <a:xfrm>
              <a:off x="8459925" y="135975"/>
              <a:ext cx="538500" cy="538500"/>
            </a:xfrm>
            <a:prstGeom prst="star16">
              <a:avLst>
                <a:gd fmla="val 26125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58" name="Google Shape;158;p7"/>
            <p:cNvGrpSpPr/>
            <p:nvPr/>
          </p:nvGrpSpPr>
          <p:grpSpPr>
            <a:xfrm>
              <a:off x="1" y="-9"/>
              <a:ext cx="546155" cy="546155"/>
              <a:chOff x="0" y="4437590"/>
              <a:chExt cx="705900" cy="705900"/>
            </a:xfrm>
          </p:grpSpPr>
          <p:sp>
            <p:nvSpPr>
              <p:cNvPr id="159" name="Google Shape;159;p7"/>
              <p:cNvSpPr/>
              <p:nvPr/>
            </p:nvSpPr>
            <p:spPr>
              <a:xfrm>
                <a:off x="0" y="4437590"/>
                <a:ext cx="705900" cy="705900"/>
              </a:xfrm>
              <a:prstGeom prst="rect">
                <a:avLst/>
              </a:prstGeom>
              <a:solidFill>
                <a:srgbClr val="4040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160" name="Google Shape;160;p7"/>
              <p:cNvGrpSpPr/>
              <p:nvPr/>
            </p:nvGrpSpPr>
            <p:grpSpPr>
              <a:xfrm>
                <a:off x="58" y="4437653"/>
                <a:ext cx="705793" cy="705793"/>
                <a:chOff x="5564675" y="1326475"/>
                <a:chExt cx="1339775" cy="1339775"/>
              </a:xfrm>
            </p:grpSpPr>
            <p:sp>
              <p:nvSpPr>
                <p:cNvPr id="161" name="Google Shape;161;p7"/>
                <p:cNvSpPr/>
                <p:nvPr/>
              </p:nvSpPr>
              <p:spPr>
                <a:xfrm>
                  <a:off x="6234700" y="1996200"/>
                  <a:ext cx="669750" cy="25"/>
                </a:xfrm>
                <a:custGeom>
                  <a:rect b="b" l="l" r="r" t="t"/>
                  <a:pathLst>
                    <a:path extrusionOk="0" fill="none" h="1" w="26790">
                      <a:moveTo>
                        <a:pt x="0" y="1"/>
                      </a:moveTo>
                      <a:lnTo>
                        <a:pt x="26789" y="1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7"/>
                <p:cNvSpPr/>
                <p:nvPr/>
              </p:nvSpPr>
              <p:spPr>
                <a:xfrm>
                  <a:off x="6234700" y="1822975"/>
                  <a:ext cx="646825" cy="173250"/>
                </a:xfrm>
                <a:custGeom>
                  <a:rect b="b" l="l" r="r" t="t"/>
                  <a:pathLst>
                    <a:path extrusionOk="0" fill="none" h="6930" w="25873">
                      <a:moveTo>
                        <a:pt x="0" y="6930"/>
                      </a:moveTo>
                      <a:lnTo>
                        <a:pt x="25873" y="0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7"/>
                <p:cNvSpPr/>
                <p:nvPr/>
              </p:nvSpPr>
              <p:spPr>
                <a:xfrm>
                  <a:off x="6234700" y="1661350"/>
                  <a:ext cx="579850" cy="334875"/>
                </a:xfrm>
                <a:custGeom>
                  <a:rect b="b" l="l" r="r" t="t"/>
                  <a:pathLst>
                    <a:path extrusionOk="0" fill="none" h="13395" w="23194">
                      <a:moveTo>
                        <a:pt x="0" y="13395"/>
                      </a:moveTo>
                      <a:lnTo>
                        <a:pt x="23194" y="0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7"/>
                <p:cNvSpPr/>
                <p:nvPr/>
              </p:nvSpPr>
              <p:spPr>
                <a:xfrm>
                  <a:off x="6234700" y="1522650"/>
                  <a:ext cx="473600" cy="473575"/>
                </a:xfrm>
                <a:custGeom>
                  <a:rect b="b" l="l" r="r" t="t"/>
                  <a:pathLst>
                    <a:path extrusionOk="0" fill="none" h="18943" w="18944">
                      <a:moveTo>
                        <a:pt x="0" y="18943"/>
                      </a:moveTo>
                      <a:lnTo>
                        <a:pt x="18943" y="0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7"/>
                <p:cNvSpPr/>
                <p:nvPr/>
              </p:nvSpPr>
              <p:spPr>
                <a:xfrm>
                  <a:off x="6234700" y="1416375"/>
                  <a:ext cx="334875" cy="579850"/>
                </a:xfrm>
                <a:custGeom>
                  <a:rect b="b" l="l" r="r" t="t"/>
                  <a:pathLst>
                    <a:path extrusionOk="0" fill="none" h="23194" w="13395">
                      <a:moveTo>
                        <a:pt x="0" y="23194"/>
                      </a:moveTo>
                      <a:lnTo>
                        <a:pt x="13395" y="1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7"/>
                <p:cNvSpPr/>
                <p:nvPr/>
              </p:nvSpPr>
              <p:spPr>
                <a:xfrm>
                  <a:off x="6234700" y="1349400"/>
                  <a:ext cx="173250" cy="646825"/>
                </a:xfrm>
                <a:custGeom>
                  <a:rect b="b" l="l" r="r" t="t"/>
                  <a:pathLst>
                    <a:path extrusionOk="0" fill="none" h="25873" w="6930">
                      <a:moveTo>
                        <a:pt x="0" y="25873"/>
                      </a:moveTo>
                      <a:lnTo>
                        <a:pt x="6930" y="1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7"/>
                <p:cNvSpPr/>
                <p:nvPr/>
              </p:nvSpPr>
              <p:spPr>
                <a:xfrm>
                  <a:off x="6234700" y="1326475"/>
                  <a:ext cx="25" cy="669750"/>
                </a:xfrm>
                <a:custGeom>
                  <a:rect b="b" l="l" r="r" t="t"/>
                  <a:pathLst>
                    <a:path extrusionOk="0" fill="none" h="26790" w="1">
                      <a:moveTo>
                        <a:pt x="0" y="2679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7"/>
                <p:cNvSpPr/>
                <p:nvPr/>
              </p:nvSpPr>
              <p:spPr>
                <a:xfrm>
                  <a:off x="6061150" y="1349400"/>
                  <a:ext cx="173575" cy="646825"/>
                </a:xfrm>
                <a:custGeom>
                  <a:rect b="b" l="l" r="r" t="t"/>
                  <a:pathLst>
                    <a:path extrusionOk="0" fill="none" h="25873" w="6943">
                      <a:moveTo>
                        <a:pt x="6942" y="2587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7"/>
                <p:cNvSpPr/>
                <p:nvPr/>
              </p:nvSpPr>
              <p:spPr>
                <a:xfrm>
                  <a:off x="5899525" y="1416375"/>
                  <a:ext cx="335200" cy="579850"/>
                </a:xfrm>
                <a:custGeom>
                  <a:rect b="b" l="l" r="r" t="t"/>
                  <a:pathLst>
                    <a:path extrusionOk="0" fill="none" h="23194" w="13408">
                      <a:moveTo>
                        <a:pt x="13407" y="23194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7"/>
                <p:cNvSpPr/>
                <p:nvPr/>
              </p:nvSpPr>
              <p:spPr>
                <a:xfrm>
                  <a:off x="5760825" y="1522650"/>
                  <a:ext cx="473900" cy="473575"/>
                </a:xfrm>
                <a:custGeom>
                  <a:rect b="b" l="l" r="r" t="t"/>
                  <a:pathLst>
                    <a:path extrusionOk="0" fill="none" h="18943" w="18956">
                      <a:moveTo>
                        <a:pt x="18955" y="18943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7"/>
                <p:cNvSpPr/>
                <p:nvPr/>
              </p:nvSpPr>
              <p:spPr>
                <a:xfrm>
                  <a:off x="5654575" y="1661350"/>
                  <a:ext cx="580150" cy="334875"/>
                </a:xfrm>
                <a:custGeom>
                  <a:rect b="b" l="l" r="r" t="t"/>
                  <a:pathLst>
                    <a:path extrusionOk="0" fill="none" h="13395" w="23206">
                      <a:moveTo>
                        <a:pt x="23205" y="1339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7"/>
                <p:cNvSpPr/>
                <p:nvPr/>
              </p:nvSpPr>
              <p:spPr>
                <a:xfrm>
                  <a:off x="5587600" y="1822975"/>
                  <a:ext cx="647125" cy="173250"/>
                </a:xfrm>
                <a:custGeom>
                  <a:rect b="b" l="l" r="r" t="t"/>
                  <a:pathLst>
                    <a:path extrusionOk="0" fill="none" h="6930" w="25885">
                      <a:moveTo>
                        <a:pt x="25884" y="693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7"/>
                <p:cNvSpPr/>
                <p:nvPr/>
              </p:nvSpPr>
              <p:spPr>
                <a:xfrm>
                  <a:off x="5564675" y="1996200"/>
                  <a:ext cx="670050" cy="25"/>
                </a:xfrm>
                <a:custGeom>
                  <a:rect b="b" l="l" r="r" t="t"/>
                  <a:pathLst>
                    <a:path extrusionOk="0" fill="none" h="1" w="26802">
                      <a:moveTo>
                        <a:pt x="26801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7"/>
                <p:cNvSpPr/>
                <p:nvPr/>
              </p:nvSpPr>
              <p:spPr>
                <a:xfrm>
                  <a:off x="5587600" y="1996200"/>
                  <a:ext cx="647125" cy="173575"/>
                </a:xfrm>
                <a:custGeom>
                  <a:rect b="b" l="l" r="r" t="t"/>
                  <a:pathLst>
                    <a:path extrusionOk="0" fill="none" h="6943" w="25885">
                      <a:moveTo>
                        <a:pt x="25884" y="1"/>
                      </a:moveTo>
                      <a:lnTo>
                        <a:pt x="0" y="6942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7"/>
                <p:cNvSpPr/>
                <p:nvPr/>
              </p:nvSpPr>
              <p:spPr>
                <a:xfrm>
                  <a:off x="5654575" y="1996200"/>
                  <a:ext cx="580150" cy="335200"/>
                </a:xfrm>
                <a:custGeom>
                  <a:rect b="b" l="l" r="r" t="t"/>
                  <a:pathLst>
                    <a:path extrusionOk="0" fill="none" h="13408" w="23206">
                      <a:moveTo>
                        <a:pt x="23205" y="1"/>
                      </a:moveTo>
                      <a:lnTo>
                        <a:pt x="0" y="13407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7"/>
                <p:cNvSpPr/>
                <p:nvPr/>
              </p:nvSpPr>
              <p:spPr>
                <a:xfrm>
                  <a:off x="5760825" y="1996200"/>
                  <a:ext cx="473900" cy="473600"/>
                </a:xfrm>
                <a:custGeom>
                  <a:rect b="b" l="l" r="r" t="t"/>
                  <a:pathLst>
                    <a:path extrusionOk="0" fill="none" h="18944" w="18956">
                      <a:moveTo>
                        <a:pt x="18955" y="1"/>
                      </a:moveTo>
                      <a:lnTo>
                        <a:pt x="1" y="18944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7"/>
                <p:cNvSpPr/>
                <p:nvPr/>
              </p:nvSpPr>
              <p:spPr>
                <a:xfrm>
                  <a:off x="5899525" y="1996200"/>
                  <a:ext cx="335200" cy="580175"/>
                </a:xfrm>
                <a:custGeom>
                  <a:rect b="b" l="l" r="r" t="t"/>
                  <a:pathLst>
                    <a:path extrusionOk="0" fill="none" h="23207" w="13408">
                      <a:moveTo>
                        <a:pt x="13407" y="1"/>
                      </a:moveTo>
                      <a:lnTo>
                        <a:pt x="1" y="23206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7"/>
                <p:cNvSpPr/>
                <p:nvPr/>
              </p:nvSpPr>
              <p:spPr>
                <a:xfrm>
                  <a:off x="6061150" y="1996200"/>
                  <a:ext cx="173575" cy="647125"/>
                </a:xfrm>
                <a:custGeom>
                  <a:rect b="b" l="l" r="r" t="t"/>
                  <a:pathLst>
                    <a:path extrusionOk="0" fill="none" h="25885" w="6943">
                      <a:moveTo>
                        <a:pt x="6942" y="1"/>
                      </a:moveTo>
                      <a:lnTo>
                        <a:pt x="1" y="25885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7"/>
                <p:cNvSpPr/>
                <p:nvPr/>
              </p:nvSpPr>
              <p:spPr>
                <a:xfrm>
                  <a:off x="6234700" y="1996200"/>
                  <a:ext cx="25" cy="670050"/>
                </a:xfrm>
                <a:custGeom>
                  <a:rect b="b" l="l" r="r" t="t"/>
                  <a:pathLst>
                    <a:path extrusionOk="0" fill="none" h="26802" w="1">
                      <a:moveTo>
                        <a:pt x="0" y="1"/>
                      </a:moveTo>
                      <a:lnTo>
                        <a:pt x="0" y="26802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7"/>
                <p:cNvSpPr/>
                <p:nvPr/>
              </p:nvSpPr>
              <p:spPr>
                <a:xfrm>
                  <a:off x="6234700" y="1996200"/>
                  <a:ext cx="173250" cy="647125"/>
                </a:xfrm>
                <a:custGeom>
                  <a:rect b="b" l="l" r="r" t="t"/>
                  <a:pathLst>
                    <a:path extrusionOk="0" fill="none" h="25885" w="6930">
                      <a:moveTo>
                        <a:pt x="0" y="1"/>
                      </a:moveTo>
                      <a:lnTo>
                        <a:pt x="6930" y="25885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7"/>
                <p:cNvSpPr/>
                <p:nvPr/>
              </p:nvSpPr>
              <p:spPr>
                <a:xfrm>
                  <a:off x="6234700" y="1996200"/>
                  <a:ext cx="334875" cy="580175"/>
                </a:xfrm>
                <a:custGeom>
                  <a:rect b="b" l="l" r="r" t="t"/>
                  <a:pathLst>
                    <a:path extrusionOk="0" fill="none" h="23207" w="13395">
                      <a:moveTo>
                        <a:pt x="0" y="1"/>
                      </a:moveTo>
                      <a:lnTo>
                        <a:pt x="13395" y="23206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7"/>
                <p:cNvSpPr/>
                <p:nvPr/>
              </p:nvSpPr>
              <p:spPr>
                <a:xfrm>
                  <a:off x="6234700" y="1996200"/>
                  <a:ext cx="473600" cy="473600"/>
                </a:xfrm>
                <a:custGeom>
                  <a:rect b="b" l="l" r="r" t="t"/>
                  <a:pathLst>
                    <a:path extrusionOk="0" fill="none" h="18944" w="18944">
                      <a:moveTo>
                        <a:pt x="0" y="1"/>
                      </a:moveTo>
                      <a:lnTo>
                        <a:pt x="18943" y="18944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7"/>
                <p:cNvSpPr/>
                <p:nvPr/>
              </p:nvSpPr>
              <p:spPr>
                <a:xfrm>
                  <a:off x="6234700" y="1996200"/>
                  <a:ext cx="579850" cy="335200"/>
                </a:xfrm>
                <a:custGeom>
                  <a:rect b="b" l="l" r="r" t="t"/>
                  <a:pathLst>
                    <a:path extrusionOk="0" fill="none" h="13408" w="23194">
                      <a:moveTo>
                        <a:pt x="0" y="1"/>
                      </a:moveTo>
                      <a:lnTo>
                        <a:pt x="23194" y="13407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7"/>
                <p:cNvSpPr/>
                <p:nvPr/>
              </p:nvSpPr>
              <p:spPr>
                <a:xfrm>
                  <a:off x="6234700" y="1996200"/>
                  <a:ext cx="646825" cy="173575"/>
                </a:xfrm>
                <a:custGeom>
                  <a:rect b="b" l="l" r="r" t="t"/>
                  <a:pathLst>
                    <a:path extrusionOk="0" fill="none" h="6943" w="25873">
                      <a:moveTo>
                        <a:pt x="0" y="1"/>
                      </a:moveTo>
                      <a:lnTo>
                        <a:pt x="25873" y="6942"/>
                      </a:lnTo>
                    </a:path>
                  </a:pathLst>
                </a:custGeom>
                <a:noFill/>
                <a:ln cap="flat" cmpd="sng" w="14875">
                  <a:solidFill>
                    <a:schemeClr val="dk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5" name="Google Shape;185;p7"/>
            <p:cNvGrpSpPr/>
            <p:nvPr/>
          </p:nvGrpSpPr>
          <p:grpSpPr>
            <a:xfrm>
              <a:off x="358702" y="3894614"/>
              <a:ext cx="182866" cy="1073512"/>
              <a:chOff x="1513550" y="551800"/>
              <a:chExt cx="384900" cy="2259550"/>
            </a:xfrm>
          </p:grpSpPr>
          <p:sp>
            <p:nvSpPr>
              <p:cNvPr id="186" name="Google Shape;186;p7"/>
              <p:cNvSpPr/>
              <p:nvPr/>
            </p:nvSpPr>
            <p:spPr>
              <a:xfrm>
                <a:off x="1513550" y="55180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1513550" y="93711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1513550" y="132242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1513550" y="170773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1513550" y="209304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1513550" y="2478350"/>
                <a:ext cx="384900" cy="333000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96" name="Google Shape;196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arker Grotesque"/>
              <a:buNone/>
              <a:defRPr b="1" sz="4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arker Grotesque"/>
              <a:buNone/>
              <a:defRPr sz="4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arker Grotesque"/>
              <a:buNone/>
              <a:defRPr sz="4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arker Grotesque"/>
              <a:buNone/>
              <a:defRPr sz="4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arker Grotesque"/>
              <a:buNone/>
              <a:defRPr sz="4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arker Grotesque"/>
              <a:buNone/>
              <a:defRPr sz="4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arker Grotesque"/>
              <a:buNone/>
              <a:defRPr sz="4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arker Grotesque"/>
              <a:buNone/>
              <a:defRPr sz="4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arker Grotesque"/>
              <a:buNone/>
              <a:defRPr sz="4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6"/>
          <p:cNvSpPr txBox="1"/>
          <p:nvPr>
            <p:ph type="ctrTitle"/>
          </p:nvPr>
        </p:nvSpPr>
        <p:spPr>
          <a:xfrm>
            <a:off x="1585375" y="-590450"/>
            <a:ext cx="58650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ICE BREAKERS</a:t>
            </a:r>
            <a:endParaRPr sz="2000"/>
          </a:p>
        </p:txBody>
      </p:sp>
      <p:sp>
        <p:nvSpPr>
          <p:cNvPr id="599" name="Google Shape;599;p26"/>
          <p:cNvSpPr txBox="1"/>
          <p:nvPr>
            <p:ph idx="1" type="subTitle"/>
          </p:nvPr>
        </p:nvSpPr>
        <p:spPr>
          <a:xfrm>
            <a:off x="859675" y="3676025"/>
            <a:ext cx="73164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Darker Grotesque"/>
                <a:ea typeface="Darker Grotesque"/>
                <a:cs typeface="Darker Grotesque"/>
                <a:sym typeface="Darker Grotesque"/>
              </a:rPr>
              <a:t>TEAM MEMBERS:</a:t>
            </a:r>
            <a:endParaRPr b="1" sz="1400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Darker Grotesque"/>
                <a:ea typeface="Darker Grotesque"/>
                <a:cs typeface="Darker Grotesque"/>
                <a:sym typeface="Darker Grotesque"/>
              </a:rPr>
              <a:t>C M Yogeshwar (TL)      Kanchana Krishna     Tharun Raju     Acsah Susan Mathew     Sachin Kumar</a:t>
            </a:r>
            <a:endParaRPr sz="14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600" name="Google Shape;600;p26"/>
          <p:cNvSpPr txBox="1"/>
          <p:nvPr>
            <p:ph type="ctrTitle"/>
          </p:nvPr>
        </p:nvSpPr>
        <p:spPr>
          <a:xfrm>
            <a:off x="1155325" y="1485250"/>
            <a:ext cx="6725100" cy="208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Project Title:</a:t>
            </a:r>
            <a:r>
              <a:rPr b="0" lang="en" sz="1600"/>
              <a:t> Al-Driven Real-time Collaboration Tool</a:t>
            </a:r>
            <a:endParaRPr b="0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PS:</a:t>
            </a:r>
            <a:r>
              <a:rPr b="0" lang="en" sz="1600"/>
              <a:t> Develop a real-time collaboration tool using the MERN stack, enhanced with Al features like auto- completion, error detection, and language translation. The application should support collaborative coding, document editing, or design work, where Al assists in improving efficiency and communication among team members.</a:t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</p:txBody>
      </p:sp>
      <p:pic>
        <p:nvPicPr>
          <p:cNvPr id="601" name="Google Shape;6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600" y="95650"/>
            <a:ext cx="2181427" cy="7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7"/>
          <p:cNvSpPr txBox="1"/>
          <p:nvPr>
            <p:ph type="title"/>
          </p:nvPr>
        </p:nvSpPr>
        <p:spPr>
          <a:xfrm>
            <a:off x="720000" y="292625"/>
            <a:ext cx="77040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Introduction</a:t>
            </a:r>
            <a:endParaRPr b="0"/>
          </a:p>
        </p:txBody>
      </p:sp>
      <p:sp>
        <p:nvSpPr>
          <p:cNvPr id="607" name="Google Shape;607;p27"/>
          <p:cNvSpPr txBox="1"/>
          <p:nvPr>
            <p:ph idx="1" type="body"/>
          </p:nvPr>
        </p:nvSpPr>
        <p:spPr>
          <a:xfrm>
            <a:off x="720000" y="1066823"/>
            <a:ext cx="77040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A platform for real-time code editing and collaboration, supporting multiple programming languages.</a:t>
            </a:r>
            <a:endParaRPr sz="1600">
              <a:solidFill>
                <a:srgbClr val="0E0E0E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608" name="Google Shape;608;p27"/>
          <p:cNvSpPr txBox="1"/>
          <p:nvPr/>
        </p:nvSpPr>
        <p:spPr>
          <a:xfrm>
            <a:off x="857250" y="1621150"/>
            <a:ext cx="73176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Features:</a:t>
            </a:r>
            <a:endParaRPr sz="1600">
              <a:solidFill>
                <a:srgbClr val="0E0E0E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800"/>
              <a:buFont typeface="Darker Grotesque"/>
              <a:buChar char="●"/>
            </a:pPr>
            <a:r>
              <a:rPr lang="en" sz="16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Real-time code editing</a:t>
            </a:r>
            <a:endParaRPr sz="16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800"/>
              <a:buFont typeface="Darker Grotesque"/>
              <a:buChar char="●"/>
            </a:pPr>
            <a:r>
              <a:rPr lang="en" sz="16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Multi-language support (Python, Java, C++, C, JavaScript)</a:t>
            </a:r>
            <a:endParaRPr sz="16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800"/>
              <a:buFont typeface="Darker Grotesque"/>
              <a:buChar char="●"/>
            </a:pPr>
            <a:r>
              <a:rPr lang="en" sz="16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AI-powered coding suggestions and improvements</a:t>
            </a:r>
            <a:endParaRPr sz="16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Benefits:</a:t>
            </a:r>
            <a:endParaRPr sz="1600">
              <a:solidFill>
                <a:srgbClr val="0E0E0E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800"/>
              <a:buFont typeface="Darker Grotesque"/>
              <a:buChar char="●"/>
            </a:pPr>
            <a:r>
              <a:rPr lang="en" sz="16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Enhanced team collaboration</a:t>
            </a:r>
            <a:endParaRPr sz="16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800"/>
              <a:buFont typeface="Darker Grotesque"/>
              <a:buChar char="●"/>
            </a:pPr>
            <a:r>
              <a:rPr lang="en" sz="16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Increased coding efficiency</a:t>
            </a:r>
            <a:endParaRPr sz="16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800"/>
              <a:buFont typeface="Darker Grotesque"/>
              <a:buChar char="●"/>
            </a:pPr>
            <a:r>
              <a:rPr lang="en" sz="16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Immediate feedback and code improvement</a:t>
            </a:r>
            <a:endParaRPr sz="16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Technologies Used:</a:t>
            </a:r>
            <a:r>
              <a:rPr lang="en" sz="16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MERN Stack, Meta Llama 3 AI </a:t>
            </a:r>
            <a:endParaRPr sz="16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8"/>
          <p:cNvSpPr txBox="1"/>
          <p:nvPr>
            <p:ph type="title"/>
          </p:nvPr>
        </p:nvSpPr>
        <p:spPr>
          <a:xfrm>
            <a:off x="720000" y="292625"/>
            <a:ext cx="77040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 </a:t>
            </a:r>
            <a:r>
              <a:rPr b="0" lang="en"/>
              <a:t>&amp; Tech Stack</a:t>
            </a:r>
            <a:endParaRPr b="0"/>
          </a:p>
        </p:txBody>
      </p:sp>
      <p:pic>
        <p:nvPicPr>
          <p:cNvPr id="614" name="Google Shape;6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000" y="979225"/>
            <a:ext cx="5781600" cy="2580575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28"/>
          <p:cNvSpPr txBox="1"/>
          <p:nvPr/>
        </p:nvSpPr>
        <p:spPr>
          <a:xfrm>
            <a:off x="127325" y="1596825"/>
            <a:ext cx="29208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0E0E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	Front-End:</a:t>
            </a:r>
            <a:r>
              <a:rPr lang="en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ReactJS, Tailwind CSS</a:t>
            </a:r>
            <a:endParaRPr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0E0E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	Back-End: </a:t>
            </a:r>
            <a:r>
              <a:rPr lang="en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Node.js, Express, WebSocket (SocketIO)</a:t>
            </a:r>
            <a:endParaRPr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0E0E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	Database:</a:t>
            </a:r>
            <a:r>
              <a:rPr lang="en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MongoDB Atlas</a:t>
            </a:r>
            <a:endParaRPr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0E0E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	AI Integration:</a:t>
            </a:r>
            <a:r>
              <a:rPr lang="en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Ollama</a:t>
            </a:r>
            <a:endParaRPr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616" name="Google Shape;616;p28"/>
          <p:cNvSpPr txBox="1"/>
          <p:nvPr/>
        </p:nvSpPr>
        <p:spPr>
          <a:xfrm>
            <a:off x="232200" y="3726050"/>
            <a:ext cx="81918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The sequence diagram shows how users interact with the front-end to edit code in real-time, which is processed by the back-end, stored in the database, and enhanced with AI suggestions before synchronizing across all clients. It highlights the flow of data and collaboration in the system.</a:t>
            </a:r>
            <a:endParaRPr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9"/>
          <p:cNvSpPr txBox="1"/>
          <p:nvPr>
            <p:ph type="title"/>
          </p:nvPr>
        </p:nvSpPr>
        <p:spPr>
          <a:xfrm>
            <a:off x="268775" y="899475"/>
            <a:ext cx="3412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Flow</a:t>
            </a:r>
            <a:endParaRPr b="0"/>
          </a:p>
        </p:txBody>
      </p:sp>
      <p:sp>
        <p:nvSpPr>
          <p:cNvPr id="622" name="Google Shape;622;p29"/>
          <p:cNvSpPr txBox="1"/>
          <p:nvPr>
            <p:ph idx="1" type="subTitle"/>
          </p:nvPr>
        </p:nvSpPr>
        <p:spPr>
          <a:xfrm>
            <a:off x="430075" y="1553025"/>
            <a:ext cx="34125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E0E0E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Home Page:</a:t>
            </a:r>
            <a:r>
              <a:rPr lang="en" sz="14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Create or join a room using any nickname.</a:t>
            </a:r>
            <a:endParaRPr sz="14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E0E0E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Editor Page:</a:t>
            </a:r>
            <a:endParaRPr sz="1400">
              <a:solidFill>
                <a:srgbClr val="0E0E0E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-317500" lvl="0" marL="774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E0E0E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Nav Bar: </a:t>
            </a:r>
            <a:r>
              <a:rPr lang="en" sz="14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Displays room members, options to leave, copy room code, get AI suggestions, compile code, and select language.</a:t>
            </a:r>
            <a:endParaRPr sz="14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17500" lvl="0" marL="774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E0E0E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Editor Area: </a:t>
            </a:r>
            <a:r>
              <a:rPr lang="en" sz="14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Real-time collaborative coding using the Monaco Editor.</a:t>
            </a:r>
            <a:endParaRPr sz="14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17500" lvl="0" marL="774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E0E0E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Right Pane: </a:t>
            </a:r>
            <a:r>
              <a:rPr lang="en" sz="14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AI prompt for code generation and a window for compilation results.</a:t>
            </a:r>
            <a:endParaRPr sz="14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pic>
        <p:nvPicPr>
          <p:cNvPr id="623" name="Google Shape;6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375" y="3105375"/>
            <a:ext cx="3132301" cy="165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800" y="351800"/>
            <a:ext cx="4982550" cy="26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0"/>
          <p:cNvSpPr txBox="1"/>
          <p:nvPr>
            <p:ph idx="6" type="subTitle"/>
          </p:nvPr>
        </p:nvSpPr>
        <p:spPr>
          <a:xfrm>
            <a:off x="5079763" y="928300"/>
            <a:ext cx="28110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E0E0E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Session and Code Management</a:t>
            </a:r>
            <a:endParaRPr b="0" sz="1400"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</p:txBody>
      </p:sp>
      <p:sp>
        <p:nvSpPr>
          <p:cNvPr id="630" name="Google Shape;630;p30"/>
          <p:cNvSpPr txBox="1"/>
          <p:nvPr>
            <p:ph type="title"/>
          </p:nvPr>
        </p:nvSpPr>
        <p:spPr>
          <a:xfrm>
            <a:off x="720000" y="97400"/>
            <a:ext cx="77040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Notes</a:t>
            </a:r>
            <a:endParaRPr b="0"/>
          </a:p>
        </p:txBody>
      </p:sp>
      <p:sp>
        <p:nvSpPr>
          <p:cNvPr id="631" name="Google Shape;631;p30"/>
          <p:cNvSpPr txBox="1"/>
          <p:nvPr>
            <p:ph idx="1" type="subTitle"/>
          </p:nvPr>
        </p:nvSpPr>
        <p:spPr>
          <a:xfrm>
            <a:off x="1045500" y="1268250"/>
            <a:ext cx="2734800" cy="17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The project uses WebSockets (Socket.IO) for real-time code editing and synchronization, allowing seamless collaboration. Ollama AI is integrated to provide code suggestions and generation, enhancing the coding experience.</a:t>
            </a:r>
            <a:endParaRPr sz="14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632" name="Google Shape;632;p30"/>
          <p:cNvSpPr txBox="1"/>
          <p:nvPr>
            <p:ph idx="2" type="subTitle"/>
          </p:nvPr>
        </p:nvSpPr>
        <p:spPr>
          <a:xfrm>
            <a:off x="1052500" y="3489700"/>
            <a:ext cx="2811000" cy="1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Built with the MERN stack, the project leverages Tailwind CSS, React Bootstrap, and Monaco Editor for a modern and responsive interface. Meta Llama 3.1 for AI Integration</a:t>
            </a:r>
            <a:endParaRPr sz="14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633" name="Google Shape;633;p30"/>
          <p:cNvSpPr txBox="1"/>
          <p:nvPr>
            <p:ph idx="3" type="subTitle"/>
          </p:nvPr>
        </p:nvSpPr>
        <p:spPr>
          <a:xfrm>
            <a:off x="5079775" y="1293600"/>
            <a:ext cx="28110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The system uses WebSocket connections for session management and MongoDB to manage state and store code per room, with automatic expiration after 7 days. Caching is not utilized, focusing on real-time interactions.</a:t>
            </a:r>
            <a:endParaRPr sz="14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634" name="Google Shape;634;p30"/>
          <p:cNvSpPr txBox="1"/>
          <p:nvPr>
            <p:ph idx="4" type="subTitle"/>
          </p:nvPr>
        </p:nvSpPr>
        <p:spPr>
          <a:xfrm>
            <a:off x="5079776" y="34071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User-friendly toasts and confirmation messages enhance user experience. Future improvements will focus on expanding AI capabilities and refining the user interface for better usability.</a:t>
            </a:r>
            <a:endParaRPr sz="14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635" name="Google Shape;635;p30"/>
          <p:cNvSpPr txBox="1"/>
          <p:nvPr>
            <p:ph idx="5" type="subTitle"/>
          </p:nvPr>
        </p:nvSpPr>
        <p:spPr>
          <a:xfrm>
            <a:off x="1052500" y="928300"/>
            <a:ext cx="31785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E0E0E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Real-Time Collaboration and AI Integration</a:t>
            </a:r>
            <a:endParaRPr b="0" sz="1400"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</p:txBody>
      </p:sp>
      <p:sp>
        <p:nvSpPr>
          <p:cNvPr id="636" name="Google Shape;636;p30"/>
          <p:cNvSpPr txBox="1"/>
          <p:nvPr>
            <p:ph idx="7" type="subTitle"/>
          </p:nvPr>
        </p:nvSpPr>
        <p:spPr>
          <a:xfrm>
            <a:off x="1052500" y="3067150"/>
            <a:ext cx="28110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E0E0E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Technology Stack and Development</a:t>
            </a:r>
            <a:endParaRPr b="0" sz="1400"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</p:txBody>
      </p:sp>
      <p:sp>
        <p:nvSpPr>
          <p:cNvPr id="637" name="Google Shape;637;p30"/>
          <p:cNvSpPr txBox="1"/>
          <p:nvPr>
            <p:ph idx="8" type="subTitle"/>
          </p:nvPr>
        </p:nvSpPr>
        <p:spPr>
          <a:xfrm>
            <a:off x="5079750" y="3041850"/>
            <a:ext cx="32988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E0E0E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User Experience and Future Enhancements</a:t>
            </a:r>
            <a:endParaRPr b="0" sz="1400"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1"/>
          <p:cNvSpPr txBox="1"/>
          <p:nvPr>
            <p:ph type="title"/>
          </p:nvPr>
        </p:nvSpPr>
        <p:spPr>
          <a:xfrm>
            <a:off x="575700" y="0"/>
            <a:ext cx="77040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 b="0"/>
          </a:p>
        </p:txBody>
      </p:sp>
      <p:sp>
        <p:nvSpPr>
          <p:cNvPr id="643" name="Google Shape;643;p31"/>
          <p:cNvSpPr txBox="1"/>
          <p:nvPr/>
        </p:nvSpPr>
        <p:spPr>
          <a:xfrm>
            <a:off x="514350" y="723000"/>
            <a:ext cx="81153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R. W. Hamming, “Error detecting and error correcting codes,” </a:t>
            </a:r>
            <a:r>
              <a:rPr i="1" lang="en" sz="10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The Bell System Technical Journal</a:t>
            </a:r>
            <a:r>
              <a:rPr lang="en" sz="10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, vol. 29, no. 2, pp. 147-160, April 1950.</a:t>
            </a:r>
            <a:endParaRPr sz="10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V. Pimentel and B. G. Nickerson, “Communicating and Displaying Real-Time Data with WebSocket,” </a:t>
            </a:r>
            <a:r>
              <a:rPr i="1" lang="en" sz="10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IEEE Internet Computing</a:t>
            </a:r>
            <a:r>
              <a:rPr lang="en" sz="10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, vol. 16, no. 4, pp. 45-53, July-Aug. 2012.</a:t>
            </a:r>
            <a:endParaRPr sz="10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P. Srivani, S. Ramachandram, and R. Sridevi, “A survey on client side and server side approaches to secure web applications,” in </a:t>
            </a:r>
            <a:r>
              <a:rPr i="1" lang="en" sz="10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2017 International Conference on Electronics, Communication and Aerospace Technology (ICECA)</a:t>
            </a:r>
            <a:r>
              <a:rPr lang="en" sz="10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, Coimbatore, India, 2017, pp. 22-27.</a:t>
            </a:r>
            <a:endParaRPr sz="10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Dr. Santosh Kumar Shukla, Shivam Dubey, Tarun Rastogi, and Nikita Srivastava, “Application using MERN Stack,” </a:t>
            </a:r>
            <a:r>
              <a:rPr i="1" lang="en" sz="10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International Journal for Modern Trends in Science and Technology</a:t>
            </a:r>
            <a:r>
              <a:rPr lang="en" sz="10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, vol. 8, no. 06, pp. 102-105, 2022.</a:t>
            </a:r>
            <a:endParaRPr sz="10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C. Győrödi, R. Győrödi, G. Pecherle, and A. Olah, “A comparative study: MongoDB vs. MySQL,” in </a:t>
            </a:r>
            <a:r>
              <a:rPr i="1" lang="en" sz="10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2015 13th International Conference on Engineering of Modern Electric Systems (EMES)</a:t>
            </a:r>
            <a:r>
              <a:rPr lang="en" sz="10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, Oradea, Romania, 2015, pp. 1-6.</a:t>
            </a:r>
            <a:endParaRPr sz="10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S. Tilkov and S. Vinoski, “Node.js: Using JavaScript to Build High-performance Network Programs,” </a:t>
            </a:r>
            <a:r>
              <a:rPr i="1" lang="en" sz="10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IEEE Internet Computing</a:t>
            </a:r>
            <a:r>
              <a:rPr lang="en" sz="10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.</a:t>
            </a:r>
            <a:endParaRPr sz="10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L. Sinanaj, J. Ajdari, M. Hamiti, and X. Zenuni, “A comparison between online compilers: A Case Study,” in </a:t>
            </a:r>
            <a:r>
              <a:rPr i="1" lang="en" sz="10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2022 11th Mediterranean Conference on Embedded Computing (MECO)</a:t>
            </a:r>
            <a:r>
              <a:rPr lang="en" sz="10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, Budva, Montenegro, 2022, pp. 1-6.</a:t>
            </a:r>
            <a:endParaRPr sz="10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J. Ferreira, J. Noble, and R. Biddle, “Agile Development Iterations and UI Design,” in </a:t>
            </a:r>
            <a:r>
              <a:rPr i="1" lang="en" sz="10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Agile 2007 (AGILE 2007)</a:t>
            </a:r>
            <a:r>
              <a:rPr lang="en" sz="10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, Washington, DC, USA, 2007, pp. 50-58, doi: 10.1109/AGILE.2007.8.</a:t>
            </a:r>
            <a:endParaRPr sz="10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J. Lu, L. Yu, X. Li, L. Yang, and C. Zuo, “LLaMA-Reviewer: Advancing Code Review Automation with Large Language Models through Parameter-Efficient Fine-Tuning,” in </a:t>
            </a:r>
            <a:r>
              <a:rPr i="1" lang="en" sz="10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2023 IEEE 34th International Symposium on Software Reliability Engineering (ISSRE)</a:t>
            </a:r>
            <a:r>
              <a:rPr lang="en" sz="10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, Florence, Italy, 2023, pp. 647-658.</a:t>
            </a:r>
            <a:endParaRPr sz="10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B. S. Rawal, L. Berman, and H. Ramcharan, “Multi-client/Multi-server split architecture,” in </a:t>
            </a:r>
            <a:r>
              <a:rPr i="1" lang="en" sz="10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The International Conference on Information Networking 2013 (ICOIN)</a:t>
            </a:r>
            <a:r>
              <a:rPr lang="en" sz="1000">
                <a:solidFill>
                  <a:srgbClr val="0E0E0E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, Bangkok, Thailand, 2013, pp. 696-701.</a:t>
            </a:r>
            <a:endParaRPr sz="1000">
              <a:solidFill>
                <a:srgbClr val="0E0E0E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2"/>
          <p:cNvSpPr txBox="1"/>
          <p:nvPr>
            <p:ph type="title"/>
          </p:nvPr>
        </p:nvSpPr>
        <p:spPr>
          <a:xfrm>
            <a:off x="2277450" y="1480150"/>
            <a:ext cx="4589100" cy="12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649" name="Google Shape;649;p32"/>
          <p:cNvSpPr txBox="1"/>
          <p:nvPr>
            <p:ph idx="1" type="subTitle"/>
          </p:nvPr>
        </p:nvSpPr>
        <p:spPr>
          <a:xfrm>
            <a:off x="2277450" y="2647500"/>
            <a:ext cx="45891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ICE BREAKERS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0" name="Google Shape;6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750" y="3279000"/>
            <a:ext cx="5681664" cy="12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ekly Report Meeting by Slidesgo">
  <a:themeElements>
    <a:clrScheme name="Simple Light">
      <a:dk1>
        <a:srgbClr val="191919"/>
      </a:dk1>
      <a:lt1>
        <a:srgbClr val="F8F8F8"/>
      </a:lt1>
      <a:dk2>
        <a:srgbClr val="4040DC"/>
      </a:dk2>
      <a:lt2>
        <a:srgbClr val="FF305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