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7" r:id="rId3"/>
    <p:sldId id="258" r:id="rId4"/>
    <p:sldId id="259" r:id="rId5"/>
    <p:sldId id="264" r:id="rId6"/>
    <p:sldId id="261" r:id="rId7"/>
    <p:sldId id="263" r:id="rId8"/>
    <p:sldId id="260" r:id="rId9"/>
    <p:sldId id="266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AA7F-2BF4-2078-1410-F8824B5B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01D6F-E8B1-40A3-1F41-2647E39E5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F4B5-E00E-6BD8-B415-FE244CAB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3623-EFD2-4FB3-8690-05CAFFA5F72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1E570-F3A6-742A-8F72-8A12912C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9302-8BD9-413E-A360-06FCCC32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AF2-6942-4365-970D-974635BFF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88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A5797-9B63-BD44-251B-E125ABC5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B45BF-D64D-889C-48CC-0A43F0958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E290-1246-B998-6EEF-1BD05979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3623-EFD2-4FB3-8690-05CAFFA5F72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9C0C-632B-FA8F-0A6E-7D82DD9F0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46F30-CB68-E6B3-50C4-9D3E1875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AF2-6942-4365-970D-974635BFF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027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2B259-703A-DD03-D80E-37CFEF562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AEB11-E773-5F1E-BA21-E247F5552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1BE6-1B4E-EAD1-409F-CD2BCD28D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3623-EFD2-4FB3-8690-05CAFFA5F72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DCDE9-2086-A02C-8313-5B733580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FF6FA-635A-48FD-C767-7D57C21C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AF2-6942-4365-970D-974635BFF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17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8E86-0E69-5AEE-2361-D38BDCBF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96FB6-C60D-E04F-C222-AA6932E0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33647-FFF6-0B2F-228B-96F31321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3623-EFD2-4FB3-8690-05CAFFA5F72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7ED3D-C97C-975A-FC50-5F3F88CF4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A1CC2-7409-53B8-6555-96D52454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AF2-6942-4365-970D-974635BFF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581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EEECB-4E62-6097-6F4A-57A6E280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EF5B1-A6E2-CE19-BBDF-75CE1DF71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D151-404A-47AE-E6DE-5C5EDCE0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3623-EFD2-4FB3-8690-05CAFFA5F72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CFD95-46B9-1F3C-DB90-13001312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F10EE-CF27-83FB-47D5-0825A907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AF2-6942-4365-970D-974635BFF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0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E0DA-3967-CFE6-D51E-3879A97F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3FBC-EB97-3E46-1F22-1BFA73589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C7E8C-E23D-5448-21CE-5490EAF78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71AC0-41E1-0F7A-35BC-0C3059C9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3623-EFD2-4FB3-8690-05CAFFA5F72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E29A6-9311-4810-0754-A820CCC5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8D07B-E676-2D30-F6B9-B710938B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AF2-6942-4365-970D-974635BFF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81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435C3-5FFD-550A-4412-B64377AD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78DBD-CBC2-9E6C-0B45-54930C9D4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D7AD99-A4AF-6E76-0AD0-FD67B4462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88784-ED0C-D100-B949-6AA3DF781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B3B85E-89B8-2745-1F21-43D94A576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4D020-5515-E738-5187-9433536D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3623-EFD2-4FB3-8690-05CAFFA5F72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6607-D070-5623-2320-9FAC27390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6D2965-880E-A6E2-4920-7CF30F280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AF2-6942-4365-970D-974635BFF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34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A449-FE85-C2AC-6557-8F275367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0988D-44EC-C340-6419-BF35FCF07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3623-EFD2-4FB3-8690-05CAFFA5F72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A1397B-DB4D-01E0-952F-B043E056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86868-84CF-4A02-0323-1A9B87F6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AF2-6942-4365-970D-974635BFF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66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15A1F-2D24-F20F-69F7-E7A28F5D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3623-EFD2-4FB3-8690-05CAFFA5F72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83EFF-AC7A-F865-3BB3-591A2CEF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7708-A7A1-4C73-2363-B9545F8E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AF2-6942-4365-970D-974635BFF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62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75F4-0621-8192-846D-98995F20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CEA3-C307-C661-679F-D7465304A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365FD-900A-98CD-CE2F-5E7A26A40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2923C-2FE6-2E3E-CD1C-2B4EB22B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3623-EFD2-4FB3-8690-05CAFFA5F72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C6935-1E61-DAB1-8CCE-EDA74E65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F68FC-7DF9-2D25-B15D-7A09557C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AF2-6942-4365-970D-974635BFF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5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002F-A933-0A44-D32F-1DEF30A5D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E9488-D68D-AE76-327D-9A214297B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47189-E1A8-510F-5208-C79D77CF2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86B82-CD69-74A6-95BF-3C264AC5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C3623-EFD2-4FB3-8690-05CAFFA5F72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C2903-BEA3-F1EC-093B-078BD4E70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85D3E1-9B85-E814-445D-60193C535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0AF2-6942-4365-970D-974635BFF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71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3B5C70-43AB-F036-6D7A-8708ADFB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042DE-0646-5D62-2517-A6F3F7363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058F-B312-93C2-0692-B74A60B1C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C3623-EFD2-4FB3-8690-05CAFFA5F726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F19E4-3CEB-2E19-9B73-932532F0C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0E84-9ADA-A1C4-7537-51F213859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0AF2-6942-4365-970D-974635BFF6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90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36E5-9795-3C1C-F8BE-4CC5B2766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471"/>
            <a:ext cx="9144000" cy="2153264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Aptos" panose="020B0004020202020204" pitchFamily="34" charset="0"/>
              </a:rPr>
              <a:t>NASSCOM GEN AI HACKATHON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02AF3-23F4-4CC4-7FF4-D1C9FDAEC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2865"/>
            <a:ext cx="9144000" cy="3293806"/>
          </a:xfrm>
        </p:spPr>
        <p:txBody>
          <a:bodyPr>
            <a:normAutofit/>
          </a:bodyPr>
          <a:lstStyle/>
          <a:p>
            <a:r>
              <a:rPr lang="en-US" dirty="0"/>
              <a:t>                                 </a:t>
            </a:r>
            <a:r>
              <a:rPr lang="en-US" b="1" dirty="0"/>
              <a:t>Team Title: </a:t>
            </a:r>
            <a:r>
              <a:rPr lang="en-US" dirty="0" err="1"/>
              <a:t>AutoSage</a:t>
            </a:r>
            <a:r>
              <a:rPr lang="en-US" dirty="0"/>
              <a:t> App Using Gemini Flash</a:t>
            </a:r>
          </a:p>
          <a:p>
            <a:r>
              <a:rPr lang="en-US" b="1" dirty="0"/>
              <a:t>Team Name: </a:t>
            </a:r>
            <a:r>
              <a:rPr lang="en-US" dirty="0"/>
              <a:t>Infinity Drive</a:t>
            </a:r>
          </a:p>
          <a:p>
            <a:r>
              <a:rPr lang="en-US" b="1" dirty="0"/>
              <a:t>   Team Members: 	 	</a:t>
            </a:r>
          </a:p>
          <a:p>
            <a:r>
              <a:rPr lang="en-US" dirty="0"/>
              <a:t>	                G. Yogeshwar (Team Lead)</a:t>
            </a:r>
          </a:p>
          <a:p>
            <a:r>
              <a:rPr lang="en-US" dirty="0"/>
              <a:t>G. Vishnu</a:t>
            </a:r>
          </a:p>
          <a:p>
            <a:r>
              <a:rPr lang="en-US" dirty="0"/>
              <a:t>      J. Venkatesh</a:t>
            </a:r>
          </a:p>
          <a:p>
            <a:r>
              <a:rPr lang="en-US" dirty="0"/>
              <a:t>P. Rakesh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5741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1C071B-A34D-12EF-1AB0-48E6BF2A0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986" y="0"/>
            <a:ext cx="12398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41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F66A-8684-1BCB-4125-68D602299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r>
              <a:rPr lang="en-IN" sz="6600" b="1" dirty="0">
                <a:latin typeface="Arial" panose="020B0604020202020204" pitchFamily="34" charset="0"/>
                <a:cs typeface="Arial" panose="020B0604020202020204" pitchFamily="34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36AE2-2A75-A3A2-685C-0D4E0BB2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AutoSage</a:t>
            </a:r>
            <a:r>
              <a:rPr lang="en-US" sz="3200" dirty="0"/>
              <a:t> is an AI-powered tool that provides expert insights on new two-wheeler and four-wheeler vehicles, helping users make informed buying decisions.</a:t>
            </a:r>
          </a:p>
          <a:p>
            <a:r>
              <a:rPr lang="en-US" sz="3200" dirty="0"/>
              <a:t>It helps user find details about new two-wheelers and four-wheelers, </a:t>
            </a:r>
            <a:r>
              <a:rPr lang="en-US" sz="3200" dirty="0" err="1"/>
              <a:t>including,specifications,reviews,and</a:t>
            </a:r>
            <a:r>
              <a:rPr lang="en-US" sz="3200" dirty="0"/>
              <a:t> comparisons.</a:t>
            </a:r>
          </a:p>
          <a:p>
            <a:r>
              <a:rPr lang="en-US" sz="3200" dirty="0" err="1"/>
              <a:t>AutoSage</a:t>
            </a:r>
            <a:r>
              <a:rPr lang="en-US" sz="3200" dirty="0"/>
              <a:t> keeps users informed about the latest trends, making vehicle selection simpler and smarter.</a:t>
            </a:r>
          </a:p>
        </p:txBody>
      </p:sp>
    </p:spTree>
    <p:extLst>
      <p:ext uri="{BB962C8B-B14F-4D97-AF65-F5344CB8AC3E}">
        <p14:creationId xmlns:p14="http://schemas.microsoft.com/office/powerpoint/2010/main" val="152887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18CB-C699-F318-22CE-E2D8DEFD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</a:t>
            </a:r>
            <a:r>
              <a:rPr lang="en-IN" sz="6000" b="1" dirty="0">
                <a:latin typeface="Aptos" panose="020B0004020202020204" pitchFamily="34" charset="0"/>
              </a:rPr>
              <a:t>Problem &amp;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1AB21-3AE6-74B4-7786-AA2144322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Problem:</a:t>
            </a:r>
            <a:r>
              <a:rPr lang="en-US" sz="3600" dirty="0"/>
              <a:t> Choosing the right vehicle can be overwhelming due to multiple options and scattered information.</a:t>
            </a:r>
          </a:p>
          <a:p>
            <a:r>
              <a:rPr lang="en-US" sz="3600" b="1" dirty="0"/>
              <a:t>Solution:</a:t>
            </a:r>
            <a:r>
              <a:rPr lang="en-US" sz="3600" dirty="0"/>
              <a:t> </a:t>
            </a:r>
            <a:r>
              <a:rPr lang="en-US" sz="3600" dirty="0" err="1"/>
              <a:t>AutoSage</a:t>
            </a:r>
            <a:r>
              <a:rPr lang="en-US" sz="3600" dirty="0"/>
              <a:t> simplifies the decision-making process with AI-powered vehicle comparisons, real-time updates, and expert reviews.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7439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BEB5-4574-B40D-F727-2FCDB04D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</a:t>
            </a:r>
            <a:r>
              <a:rPr lang="en-IN" sz="6000" b="1" dirty="0">
                <a:latin typeface="Aptos" panose="020B0004020202020204" pitchFamily="34" charset="0"/>
              </a:rPr>
              <a:t>Features of </a:t>
            </a:r>
            <a:r>
              <a:rPr lang="en-IN" sz="6000" b="1" dirty="0" err="1">
                <a:latin typeface="Aptos" panose="020B0004020202020204" pitchFamily="34" charset="0"/>
              </a:rPr>
              <a:t>AutoSage</a:t>
            </a:r>
            <a:endParaRPr lang="en-IN" sz="6000" b="1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05A1-20F0-D23F-4413-FCC4A1FE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AI-Powered Insights</a:t>
            </a:r>
            <a:r>
              <a:rPr lang="en-US" sz="3200" dirty="0"/>
              <a:t> – Instant vehicle recommendations</a:t>
            </a:r>
          </a:p>
          <a:p>
            <a:r>
              <a:rPr lang="en-US" sz="3200" b="1" dirty="0"/>
              <a:t>Detailed Specifications</a:t>
            </a:r>
            <a:r>
              <a:rPr lang="en-US" sz="3200" dirty="0"/>
              <a:t> – Compare vehicles easily</a:t>
            </a:r>
          </a:p>
          <a:p>
            <a:r>
              <a:rPr lang="en-US" sz="3200" b="1" dirty="0"/>
              <a:t>Expert Reviews &amp; Ratings</a:t>
            </a:r>
            <a:r>
              <a:rPr lang="en-US" sz="3200" dirty="0"/>
              <a:t> – Get trusted opinions</a:t>
            </a:r>
          </a:p>
          <a:p>
            <a:r>
              <a:rPr lang="en-US" sz="3200" b="1" dirty="0"/>
              <a:t>User-Friendly Interface</a:t>
            </a:r>
            <a:r>
              <a:rPr lang="en-US" sz="3200" dirty="0"/>
              <a:t> – Smooth browsing experience</a:t>
            </a:r>
          </a:p>
          <a:p>
            <a:r>
              <a:rPr lang="en-US" sz="3200" b="1" dirty="0"/>
              <a:t>Real-Time Updates</a:t>
            </a:r>
            <a:r>
              <a:rPr lang="en-US" sz="3200" dirty="0"/>
              <a:t> – Stay ahead of new releases</a:t>
            </a:r>
          </a:p>
          <a:p>
            <a:r>
              <a:rPr lang="en-US" sz="3200" b="1" dirty="0"/>
              <a:t>Fuel Efficiency Insights</a:t>
            </a:r>
            <a:r>
              <a:rPr lang="en-US" sz="3200" dirty="0"/>
              <a:t> – Help users make eco-friendly choices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25443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CE0C-37F6-A5A5-589D-B79A38C8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latin typeface="Aptos" panose="020B0004020202020204" pitchFamily="34" charset="0"/>
              </a:rPr>
              <a:t>      </a:t>
            </a:r>
            <a:r>
              <a:rPr lang="en-IN" sz="6000" b="1" dirty="0">
                <a:latin typeface="Aptos" panose="020B0004020202020204" pitchFamily="34" charset="0"/>
              </a:rPr>
              <a:t>Technology</a:t>
            </a:r>
            <a:r>
              <a:rPr lang="en-IN" sz="5400" b="1" dirty="0">
                <a:latin typeface="Aptos" panose="020B0004020202020204" pitchFamily="34" charset="0"/>
              </a:rPr>
              <a:t> Behind </a:t>
            </a:r>
            <a:r>
              <a:rPr lang="en-IN" sz="5400" b="1" dirty="0" err="1">
                <a:latin typeface="Aptos" panose="020B0004020202020204" pitchFamily="34" charset="0"/>
              </a:rPr>
              <a:t>AutoSage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80CF-DD4F-58D8-1D7F-5A70B8A03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600" b="1" dirty="0"/>
              <a:t>AI Model:</a:t>
            </a:r>
            <a:r>
              <a:rPr lang="it-IT" sz="3600" dirty="0"/>
              <a:t> Google Gemini AI (Chatbot)</a:t>
            </a:r>
            <a:endParaRPr lang="en-IN" sz="3600" dirty="0"/>
          </a:p>
          <a:p>
            <a:r>
              <a:rPr lang="en-IN" sz="3600" b="1" dirty="0"/>
              <a:t>Database:</a:t>
            </a:r>
            <a:r>
              <a:rPr lang="en-IN" sz="3600" dirty="0"/>
              <a:t> MongoDB (via Mongoose)</a:t>
            </a:r>
          </a:p>
          <a:p>
            <a:r>
              <a:rPr lang="en-US" sz="3600" b="1" dirty="0"/>
              <a:t>Backend:</a:t>
            </a:r>
            <a:r>
              <a:rPr lang="en-US" sz="3600" dirty="0"/>
              <a:t> Node.js, Express.js</a:t>
            </a:r>
            <a:endParaRPr lang="en-IN" sz="3600" dirty="0"/>
          </a:p>
          <a:p>
            <a:r>
              <a:rPr lang="en-IN" sz="3600" b="1" dirty="0"/>
              <a:t>Frontend:</a:t>
            </a:r>
            <a:r>
              <a:rPr lang="en-IN" sz="3600" dirty="0"/>
              <a:t> React.js, React Bootstrap, React Router, Chart.js</a:t>
            </a:r>
          </a:p>
        </p:txBody>
      </p:sp>
    </p:spTree>
    <p:extLst>
      <p:ext uri="{BB962C8B-B14F-4D97-AF65-F5344CB8AC3E}">
        <p14:creationId xmlns:p14="http://schemas.microsoft.com/office/powerpoint/2010/main" val="365186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E41E-8EEE-AF02-4A1B-BFC602D6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</a:t>
            </a:r>
            <a:r>
              <a:rPr lang="en-IN" sz="6600" b="1" dirty="0">
                <a:latin typeface="Aptos" panose="020B0004020202020204" pitchFamily="34" charset="0"/>
              </a:rPr>
              <a:t>Why Choose </a:t>
            </a:r>
            <a:r>
              <a:rPr lang="en-IN" sz="6600" b="1" dirty="0" err="1">
                <a:latin typeface="Aptos" panose="020B0004020202020204" pitchFamily="34" charset="0"/>
              </a:rPr>
              <a:t>AutoSage</a:t>
            </a:r>
            <a:r>
              <a:rPr lang="en-IN" sz="6600" b="1" dirty="0">
                <a:latin typeface="Aptos" panose="020B0004020202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1FB4-4E25-1788-94D1-C104C968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b="1" dirty="0"/>
              <a:t>Compare Multiple Vehicles:</a:t>
            </a:r>
            <a:r>
              <a:rPr lang="en-US" sz="3600" dirty="0"/>
              <a:t> Side-by-side comparisons of price, features, mileage, and more.</a:t>
            </a:r>
            <a:endParaRPr lang="en-IN" sz="3600" b="1" dirty="0"/>
          </a:p>
          <a:p>
            <a:r>
              <a:rPr lang="en-IN" sz="3600" b="1" dirty="0"/>
              <a:t>Expert &amp; User Reviews:</a:t>
            </a:r>
            <a:r>
              <a:rPr lang="en-US" sz="3600" dirty="0"/>
              <a:t> Read trusted reviews to know pros and cons before buying.</a:t>
            </a:r>
            <a:endParaRPr lang="en-IN" sz="3600" b="1" dirty="0"/>
          </a:p>
          <a:p>
            <a:r>
              <a:rPr lang="en-IN" sz="3600" b="1" dirty="0"/>
              <a:t>Covers All Fuel Types:</a:t>
            </a:r>
            <a:r>
              <a:rPr lang="en-US" sz="3600" dirty="0"/>
              <a:t> Petrol, diesel, electric, and hybrid vehicle insights available.</a:t>
            </a:r>
            <a:endParaRPr lang="en-IN" sz="3600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06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ADFE-380A-B5E7-0D01-C72F7726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3221E-8A0D-A37E-5F8E-C8AD13159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b="1" dirty="0"/>
              <a:t>Accurate Vehicle Insights:</a:t>
            </a:r>
            <a:r>
              <a:rPr lang="en-US" sz="3600" dirty="0"/>
              <a:t>Provides real-time and detailed information on cars, bikes, and scooters.</a:t>
            </a:r>
            <a:endParaRPr lang="en-IN" sz="3600" b="1" dirty="0"/>
          </a:p>
          <a:p>
            <a:r>
              <a:rPr lang="en-IN" sz="3600" b="1" dirty="0"/>
              <a:t>Easy-to-Use &amp; AI-Driven:</a:t>
            </a:r>
            <a:r>
              <a:rPr lang="en-US" sz="3600" dirty="0"/>
              <a:t>Simple interface with AI-powered recommendations for smart decision-making.</a:t>
            </a:r>
            <a:endParaRPr lang="en-IN" sz="3600" b="1" dirty="0"/>
          </a:p>
          <a:p>
            <a:r>
              <a:rPr lang="en-IN" sz="3600" b="1" dirty="0"/>
              <a:t>Price &amp; EMI Calculator:</a:t>
            </a:r>
            <a:r>
              <a:rPr lang="en-US" sz="3600" dirty="0"/>
              <a:t>Estimate total cost and monthly EMI for better financial planning.</a:t>
            </a:r>
            <a:endParaRPr lang="en-IN" sz="36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321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3C43-F3DA-7314-6E57-838D061BF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</a:t>
            </a:r>
            <a:r>
              <a:rPr lang="en-IN" sz="6700" b="1" dirty="0" err="1">
                <a:latin typeface="Aptos" panose="020B0004020202020204" pitchFamily="34" charset="0"/>
              </a:rPr>
              <a:t>AutoSage’s</a:t>
            </a:r>
            <a:r>
              <a:rPr lang="en-IN" sz="6700" b="1" dirty="0">
                <a:latin typeface="Aptos" panose="020B0004020202020204" pitchFamily="34" charset="0"/>
              </a:rPr>
              <a:t> Market-Leading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1B46-1416-DF2A-9646-84A0E6212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b="1" dirty="0"/>
              <a:t>AI-Powered Comparisons</a:t>
            </a:r>
            <a:r>
              <a:rPr lang="en-IN" sz="3200" dirty="0"/>
              <a:t>:</a:t>
            </a:r>
            <a:r>
              <a:rPr lang="en-US" sz="3200" dirty="0"/>
              <a:t>Personalized vehicle suggestions based on user preferences, powered by advanced AI.</a:t>
            </a:r>
          </a:p>
          <a:p>
            <a:r>
              <a:rPr lang="en-IN" sz="3200" b="1" dirty="0"/>
              <a:t>Real-Time Data</a:t>
            </a:r>
            <a:r>
              <a:rPr lang="en-IN" sz="3200" dirty="0"/>
              <a:t>:</a:t>
            </a:r>
            <a:r>
              <a:rPr lang="en-US" sz="3200" dirty="0"/>
              <a:t>Stay up-to-date with the latest vehicle releases and market trends.</a:t>
            </a:r>
          </a:p>
          <a:p>
            <a:r>
              <a:rPr lang="en-IN" sz="3200" b="1" dirty="0"/>
              <a:t>Expert Reviews &amp; Ratings</a:t>
            </a:r>
            <a:r>
              <a:rPr lang="en-IN" sz="3200" dirty="0"/>
              <a:t>:</a:t>
            </a:r>
            <a:r>
              <a:rPr lang="en-US" sz="3200" dirty="0"/>
              <a:t>Integrating insights from both experts and users for a comprehensive and balanced view.</a:t>
            </a:r>
          </a:p>
          <a:p>
            <a:r>
              <a:rPr lang="en-IN" sz="3200" b="1" dirty="0"/>
              <a:t>Interactive Comparison Tool</a:t>
            </a:r>
            <a:r>
              <a:rPr lang="en-IN" sz="3200" dirty="0"/>
              <a:t>: </a:t>
            </a:r>
            <a:r>
              <a:rPr lang="en-US" sz="3200" dirty="0"/>
              <a:t>Effortlessly compare multiple vehicles side by side with detailed specifications, pricing, and features.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87428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F0BF-4BC5-2053-89E2-24E187CC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</a:t>
            </a:r>
            <a:r>
              <a:rPr lang="en-IN" sz="6600" b="1" dirty="0">
                <a:latin typeface="Aptos" panose="020B0004020202020204" pitchFamily="34" charset="0"/>
              </a:rPr>
              <a:t>Conclusion</a:t>
            </a:r>
            <a:r>
              <a:rPr lang="en-IN" sz="6000" b="1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063E0-13B0-6C83-3398-AF592499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AutoSage</a:t>
            </a:r>
            <a:r>
              <a:rPr lang="en-US" sz="3200" dirty="0"/>
              <a:t> revolutionizes vehicle research with AI, ensuring users make confident and informed choices.</a:t>
            </a:r>
          </a:p>
          <a:p>
            <a:r>
              <a:rPr lang="en-US" sz="3200" dirty="0" err="1"/>
              <a:t>AutoSage</a:t>
            </a:r>
            <a:r>
              <a:rPr lang="en-US" sz="3200" dirty="0"/>
              <a:t> simplifies the vehicle selection process, saving time and effort.</a:t>
            </a:r>
          </a:p>
          <a:p>
            <a:r>
              <a:rPr lang="en-US" sz="3200" dirty="0"/>
              <a:t>As automotive trends evolve, </a:t>
            </a:r>
            <a:r>
              <a:rPr lang="en-US" sz="3200" dirty="0" err="1"/>
              <a:t>AutoSage</a:t>
            </a:r>
            <a:r>
              <a:rPr lang="en-US" sz="3200" dirty="0"/>
              <a:t> will continue to enhance its features, helping users stay ahead in their journey to find the perfect vehicle.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4843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464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Office Theme</vt:lpstr>
      <vt:lpstr>NASSCOM GEN AI HACKATHON</vt:lpstr>
      <vt:lpstr>                   Introduction </vt:lpstr>
      <vt:lpstr>         Problem &amp; Solution</vt:lpstr>
      <vt:lpstr>      Features of AutoSage</vt:lpstr>
      <vt:lpstr>      Technology Behind AutoSage</vt:lpstr>
      <vt:lpstr>      Why Choose AutoSage?</vt:lpstr>
      <vt:lpstr>PowerPoint Presentation</vt:lpstr>
      <vt:lpstr>    AutoSage’s Market-Leading Features</vt:lpstr>
      <vt:lpstr>                  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janapalav21@outlook.com</dc:creator>
  <cp:lastModifiedBy>janapalav21@outlook.com</cp:lastModifiedBy>
  <cp:revision>6</cp:revision>
  <dcterms:created xsi:type="dcterms:W3CDTF">2025-03-09T10:44:26Z</dcterms:created>
  <dcterms:modified xsi:type="dcterms:W3CDTF">2025-03-10T04:52:02Z</dcterms:modified>
</cp:coreProperties>
</file>