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73" r:id="rId5"/>
    <p:sldId id="259" r:id="rId6"/>
    <p:sldId id="260" r:id="rId7"/>
    <p:sldId id="270" r:id="rId8"/>
    <p:sldId id="262" r:id="rId9"/>
    <p:sldId id="263" r:id="rId10"/>
    <p:sldId id="265" r:id="rId11"/>
    <p:sldId id="275" r:id="rId12"/>
    <p:sldId id="26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PROJECT TITLE :Integrated Crop Management   System</a:t>
            </a:r>
            <a:br>
              <a:rPr lang="en-US" dirty="0">
                <a:cs typeface="Times New Roman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Number:CSE-112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27593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Yogeshwar 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Nischith</a:t>
                      </a:r>
                      <a:r>
                        <a:rPr lang="en-GB" dirty="0"/>
                        <a:t> S Gowda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Ramprakash Gowda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Joseph Micheal </a:t>
            </a:r>
            <a:r>
              <a:rPr lang="en-GB" sz="1700" dirty="0" err="1"/>
              <a:t>Jerard</a:t>
            </a:r>
            <a:r>
              <a:rPr lang="en-GB" sz="1700" dirty="0"/>
              <a:t> V</a:t>
            </a:r>
          </a:p>
          <a:p>
            <a:pPr algn="l"/>
            <a:r>
              <a:rPr lang="en-GB" sz="1700" dirty="0"/>
              <a:t>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Viva Voice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 Qaim, M,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A Review of Contemporary Agriculture: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GM Crops and Precision Agriculture”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“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Kamilaris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Prenafeta-Boldú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X . Applications of Machine Learning    to Agriculture: A Survey”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“Sudha, B, &amp; Vijayakumar, V. Smart Agriculture Using IoT and Machine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Learning”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“ Patil, P., &amp; Kumar, R .Survey on Techniques of Image Processing for Disease Detection of Plants”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“ Chakraborty, S., &amp; Bandyopadhyay, S .Artificial Intelligence for Precision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Farming”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“Zhang, X.,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Hartemink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E.Advancements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Soil Analysis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Nutrient Management Using Machine Learning Techniques”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“Patel, P. S., &amp; Jain, R. K. (2018). Mobile applications for farmer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market and crop forecasting. IEEE Mobile Computing ”.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3941-373C-9392-78C2-A5FF8B3FA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EC8C-EC1C-5E0B-1CCA-2BC351DC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71A1-4B1D-0581-343A-BE0CF9C2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Published Website</a:t>
            </a:r>
            <a:r>
              <a:rPr lang="en-GB" sz="1800" dirty="0"/>
              <a:t>:</a:t>
            </a:r>
            <a:r>
              <a:rPr lang="en-US" sz="1800" dirty="0"/>
              <a:t>INTERANTIONAL JOURNAL OF SCIENTIFIC RESEARCH IN ENGINEERING AND MANAGEMENT IJSREM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GB" sz="18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80ECE-E822-042B-CD25-70925517C4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80" y="2103346"/>
            <a:ext cx="5775960" cy="34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Published Website</a:t>
            </a:r>
            <a:r>
              <a:rPr lang="en-GB" sz="1800" dirty="0"/>
              <a:t>:</a:t>
            </a:r>
            <a:r>
              <a:rPr lang="en-US" sz="1800" dirty="0"/>
              <a:t>INTERANTIONAL JOURNAL OF SCIENTIFIC RESEARCH IN ENGINEERING AND MANAGEMENT IJSREM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GB" sz="18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7C9BA-994C-1709-4398-5052474961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3619499"/>
            <a:ext cx="3428274" cy="2350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DC4D0-BCDB-90B6-5810-AB18DD7D9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12" y="1756932"/>
            <a:ext cx="4151176" cy="1862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A0A55-5D38-6C4D-3996-EC868E281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38" y="3646676"/>
            <a:ext cx="3602536" cy="2323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4618F-CA37-5C0E-0FC5-CC82F465E6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37" y="3658781"/>
            <a:ext cx="3663711" cy="23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29A61-8BEA-D7B8-AD2C-BF3DC0A4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4750-4BA8-BA30-38BF-BE8D380F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86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500"/>
              </a:spcBef>
              <a:buNone/>
            </a:pPr>
            <a:r>
              <a:rPr lang="en-US" b="1" dirty="0">
                <a:latin typeface="Times New Roman"/>
                <a:ea typeface="Verdana"/>
                <a:cs typeface="Times New Roman"/>
              </a:rPr>
              <a:t>Abstract: </a:t>
            </a:r>
          </a:p>
          <a:p>
            <a:pPr algn="just">
              <a:spcBef>
                <a:spcPts val="500"/>
              </a:spcBef>
            </a:pPr>
            <a:endParaRPr lang="en-US" sz="1800" dirty="0"/>
          </a:p>
          <a:p>
            <a:pPr algn="just">
              <a:spcBef>
                <a:spcPts val="500"/>
              </a:spcBef>
            </a:pPr>
            <a:r>
              <a:rPr lang="en-US" sz="1800" dirty="0"/>
              <a:t>This study introduces an innovative system that integrates machine learning (ML) and artificial neural networks (ANNs) to address key challenges in agriculture. </a:t>
            </a:r>
          </a:p>
          <a:p>
            <a:pPr algn="just">
              <a:spcBef>
                <a:spcPts val="500"/>
              </a:spcBef>
            </a:pPr>
            <a:r>
              <a:rPr lang="en-US" sz="1800" dirty="0"/>
              <a:t>The proposed solution includes a Crop Recommendation System (CRS) that analyzes soil and climatic parameters like nitrogen, pH, temperature, and rainfall to provide tailored crop recommendations. </a:t>
            </a:r>
          </a:p>
          <a:p>
            <a:pPr algn="just">
              <a:spcBef>
                <a:spcPts val="500"/>
              </a:spcBef>
            </a:pPr>
            <a:r>
              <a:rPr lang="en-US" sz="1800" dirty="0"/>
              <a:t>Additionally, a crop production prediction model estimates yields based on environmental factors, soil quality, and agronomic practices. </a:t>
            </a:r>
          </a:p>
          <a:p>
            <a:pPr algn="just">
              <a:spcBef>
                <a:spcPts val="500"/>
              </a:spcBef>
            </a:pPr>
            <a:r>
              <a:rPr lang="en-US" sz="1800" dirty="0"/>
              <a:t>By offering actionable insights and decision-support tools, the system empowers farmers to make informed decisions, optimize resources, and enhance productivity. </a:t>
            </a:r>
          </a:p>
          <a:p>
            <a:pPr algn="just">
              <a:spcBef>
                <a:spcPts val="500"/>
              </a:spcBef>
            </a:pPr>
            <a:r>
              <a:rPr lang="en-US" sz="1800" dirty="0"/>
              <a:t>This approach bridges traditional methods with modern technology, fostering sustainable, resilient, and data-driven farming practices.</a:t>
            </a:r>
            <a:endParaRPr lang="en-US" sz="1800" b="1" dirty="0">
              <a:latin typeface="Times New Roman"/>
              <a:ea typeface="Verdana"/>
              <a:cs typeface="Times New Roman"/>
            </a:endParaRPr>
          </a:p>
          <a:p>
            <a:pPr marL="0" lvl="0" indent="0" algn="just">
              <a:spcBef>
                <a:spcPts val="500"/>
              </a:spcBef>
              <a:buNone/>
            </a:pPr>
            <a:endParaRPr lang="en-US" dirty="0">
              <a:latin typeface="Times New Roman" pitchFamily="18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63215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examines the synergy between Integrated Crop Management (ICM) and machine learning (ML) in agriculture.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 focuses on optimizing resources, improving soil health, selecting resilient crop varieties, adapting to seasonal patterns, and managing water efficiently to ensure sustainability.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complements ICM by analyzing complex datasets, including soil properties, weather patterns, and crop traits, enabling more precise and informed decision-making.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enhance productivity, environmental stewardship, and resource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chapter also reviews ML models for crop production prediction, addressing challenges in their application and highlighting their potential to revolutionize farming practices through data-driven, sustainable approaches.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7A7-996A-4A14-B5F3-23E501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 in Integrated Crop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588E-D90F-4205-889E-184AECA6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in Integrated Crop Management (ICM) include the limited availability of comprehensive, localized datasets integrating soil, climate, and crop-specific variables.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advanced machine learning models that can handle diverse and heterogeneous agricultural data while ensuring scalability for small-scale farmers.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research on integrating real-time IoT-based monitoring systems with ICM remains underexplored.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lack of accessible and user-friendly platforms for farmers to implement ICM strategies is a significant barrier.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studies on the long-term environmental and economic impacts of ICM practices are limited, highlighting the need for multidisciplinary approaches to enhance sustainable agricultural development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2FD2C3-02BA-68D1-848B-DA99EC5A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7" y="1546080"/>
            <a:ext cx="10071446" cy="32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Requirement Gathering: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Identify key functionalities: </a:t>
            </a:r>
            <a:r>
              <a:rPr lang="en-US" dirty="0"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Crop insights, and agricultural trading. Understand user needs to make the platform farmer-friendly.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System Design: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Develop a clear and intuitive user interface. Plan backend architecture for seamless data management.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Development: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Frontend: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Design using Visual Studio Code for HTML, CSS, and JavaScript.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Backend: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 logic in Python Django using PyCharm.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Database: 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Store and manage data with MySQL in XAMPP.</a:t>
            </a:r>
          </a:p>
          <a:p>
            <a:pPr marL="285750" lvl="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Testing:</a:t>
            </a:r>
            <a:r>
              <a:rPr lang="en-US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Perform functionality and usability testing. Refine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6CFE39-9CFA-3501-109F-07201B01C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3282" y="1325860"/>
            <a:ext cx="1097814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learning-based system for personalized crop recommendations using environmental and soil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crop yield prediction model to estimate future production based on key agronomic factors.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use and sustainability through data-driven insights and decision-support tools.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 from IoT sensors for accurate, on-the-ground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farmers with a user-friendly interface for actionable insights to enhance productivity and resilience.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Implementation</a:t>
            </a:r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2377D084-582C-2174-82D2-A1AD59A94B2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0982" y="1349829"/>
            <a:ext cx="7628709" cy="45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4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Image 16">
            <a:extLst>
              <a:ext uri="{FF2B5EF4-FFF2-40B4-BE49-F238E27FC236}">
                <a16:creationId xmlns:a16="http://schemas.microsoft.com/office/drawing/2014/main" id="{8109F5A4-122D-243C-F47B-FEDFE81841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2800" y="1375954"/>
            <a:ext cx="10668000" cy="456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6A0F3-4B61-9969-5936-FA1ED5A65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470" y="1315998"/>
            <a:ext cx="110990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73B0F35-90E8-B6F1-2539-DEEBB201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171546"/>
            <a:ext cx="1052474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Accurate, data-driven crop recommendations tailored to specific soil and climate conditions.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crop yield predictions that help farmers plan resources and mitigate risks.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resource efficiency through optimized irrigation, fertilization, and crop rotation strategies.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environmental sustainability by minimizing waste and promoting sustainable practices.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 and profitability for farmers through informed decision-making.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from integrated IoT sensors, ensuring up-to-date and actionable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Empowerment of farmers, policymakers, and agricultural stakeholders with predictive tools and strategies for long-term agricultural resilience. 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214</TotalTime>
  <Words>894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Times New Roman</vt:lpstr>
      <vt:lpstr>Verdana</vt:lpstr>
      <vt:lpstr>Bioinformatics</vt:lpstr>
      <vt:lpstr>PROJECT TITLE :Integrated Crop Management   System </vt:lpstr>
      <vt:lpstr>Introduction</vt:lpstr>
      <vt:lpstr>Literature Review</vt:lpstr>
      <vt:lpstr>Research Gaps in Integrated Crop Management</vt:lpstr>
      <vt:lpstr>Proposed Methodology</vt:lpstr>
      <vt:lpstr>Objectives</vt:lpstr>
      <vt:lpstr>System Design and Implementation</vt:lpstr>
      <vt:lpstr>Timeline of Project</vt:lpstr>
      <vt:lpstr>Outcomes</vt:lpstr>
      <vt:lpstr>References</vt:lpstr>
      <vt:lpstr>Publication Details</vt:lpstr>
      <vt:lpstr>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NISCHITH GOWDA</cp:lastModifiedBy>
  <cp:revision>25</cp:revision>
  <dcterms:created xsi:type="dcterms:W3CDTF">2023-03-16T03:26:27Z</dcterms:created>
  <dcterms:modified xsi:type="dcterms:W3CDTF">2025-01-20T07:23:59Z</dcterms:modified>
</cp:coreProperties>
</file>