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1" r:id="rId4"/>
    <p:sldId id="259" r:id="rId5"/>
    <p:sldId id="258" r:id="rId6"/>
    <p:sldId id="265" r:id="rId7"/>
    <p:sldId id="260" r:id="rId8"/>
    <p:sldId id="262" r:id="rId9"/>
    <p:sldId id="263" r:id="rId10"/>
    <p:sldId id="264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D972"/>
    <a:srgbClr val="DA004E"/>
    <a:srgbClr val="6C1A00"/>
    <a:srgbClr val="FE9202"/>
    <a:srgbClr val="1D3A00"/>
    <a:srgbClr val="007033"/>
    <a:srgbClr val="E7FF01"/>
    <a:srgbClr val="E39A39"/>
    <a:srgbClr val="5EEC3C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2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0" y="1808225"/>
            <a:ext cx="7940660" cy="137434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FED972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3335275"/>
            <a:ext cx="7940660" cy="76352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91623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FED97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502815"/>
            <a:ext cx="8246070" cy="3206805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433880"/>
            <a:ext cx="6413610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ED97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1425" y="1197405"/>
            <a:ext cx="6413610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91623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FED97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1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6"/>
            <a:ext cx="4040188" cy="2276294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1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6"/>
            <a:ext cx="4041775" cy="2276294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1670" y="1655520"/>
            <a:ext cx="7940660" cy="1832460"/>
          </a:xfrm>
        </p:spPr>
        <p:txBody>
          <a:bodyPr/>
          <a:lstStyle/>
          <a:p>
            <a:r>
              <a:rPr lang="en-US" dirty="0"/>
              <a:t>Dairy Farm </a:t>
            </a:r>
            <a:r>
              <a:rPr lang="en-US" dirty="0" smtClean="0"/>
              <a:t>Shop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/>
              <a:t>Management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4" y="3793390"/>
            <a:ext cx="8093365" cy="61082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Yogeshwar</a:t>
            </a:r>
          </a:p>
          <a:p>
            <a:r>
              <a:rPr lang="en-US" dirty="0" smtClean="0"/>
              <a:t>1928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499094" y="2110085"/>
            <a:ext cx="41458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 !!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14875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Shop selling the milk and the secondary product of milk. The software is manage there stocks 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Control the stocks </a:t>
            </a:r>
          </a:p>
          <a:p>
            <a:r>
              <a:rPr lang="en-US" dirty="0" smtClean="0"/>
              <a:t>Make Reports</a:t>
            </a:r>
          </a:p>
          <a:p>
            <a:r>
              <a:rPr lang="en-US" dirty="0" smtClean="0"/>
              <a:t>Make invoice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Help for milk seller to keep all records</a:t>
            </a:r>
          </a:p>
          <a:p>
            <a:r>
              <a:rPr lang="en-US" dirty="0" smtClean="0"/>
              <a:t>Give the various report for user </a:t>
            </a:r>
          </a:p>
          <a:p>
            <a:r>
              <a:rPr lang="en-US" dirty="0" smtClean="0"/>
              <a:t>Make small shops Being the digital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538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76015" y="433880"/>
            <a:ext cx="6719020" cy="725349"/>
          </a:xfrm>
        </p:spPr>
        <p:txBody>
          <a:bodyPr>
            <a:normAutofit/>
          </a:bodyPr>
          <a:lstStyle/>
          <a:p>
            <a:r>
              <a:rPr lang="en-US" dirty="0" smtClean="0"/>
              <a:t>Reports 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0605" y="1159229"/>
            <a:ext cx="7329839" cy="370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1670" y="128470"/>
            <a:ext cx="7940660" cy="763525"/>
          </a:xfrm>
        </p:spPr>
        <p:txBody>
          <a:bodyPr>
            <a:normAutofit/>
          </a:bodyPr>
          <a:lstStyle/>
          <a:p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User </a:t>
            </a:r>
            <a:r>
              <a:rPr lang="en-US" dirty="0" smtClean="0"/>
              <a:t> A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759006" y="2127250"/>
            <a:ext cx="1595325" cy="227647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User B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763403" y="2127250"/>
            <a:ext cx="1658969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65" y="1502814"/>
            <a:ext cx="7940660" cy="364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992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8965" y="1808225"/>
            <a:ext cx="152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Milk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8965" y="2571750"/>
            <a:ext cx="1160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Goa Dairy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5059" y="3335275"/>
            <a:ext cx="1790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Taniya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39540" y="1808225"/>
            <a:ext cx="1021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Category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83029" y="2571750"/>
            <a:ext cx="1068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Company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41554" y="3299764"/>
            <a:ext cx="817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Orders</a:t>
            </a:r>
          </a:p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167985" y="281175"/>
            <a:ext cx="10683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FED9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IDEA </a:t>
            </a:r>
            <a:endParaRPr lang="en-US" sz="3200" dirty="0">
              <a:solidFill>
                <a:srgbClr val="FED97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1091" y="1843377"/>
            <a:ext cx="3505200" cy="186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1670" y="128470"/>
            <a:ext cx="7940660" cy="763525"/>
          </a:xfrm>
        </p:spPr>
        <p:txBody>
          <a:bodyPr>
            <a:normAutofit/>
          </a:bodyPr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43555" y="1655520"/>
            <a:ext cx="335951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Table Products</a:t>
            </a:r>
          </a:p>
          <a:p>
            <a:r>
              <a:rPr lang="en-US" dirty="0"/>
              <a:t># id 	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 err="1"/>
              <a:t>Categoryname</a:t>
            </a:r>
            <a:r>
              <a:rPr lang="en-US" dirty="0"/>
              <a:t>	</a:t>
            </a:r>
            <a:r>
              <a:rPr lang="en-US" dirty="0" err="1"/>
              <a:t>varchar</a:t>
            </a:r>
            <a:endParaRPr lang="en-US" dirty="0"/>
          </a:p>
          <a:p>
            <a:r>
              <a:rPr lang="en-US" dirty="0" err="1"/>
              <a:t>CampanyName</a:t>
            </a:r>
            <a:r>
              <a:rPr lang="en-US" dirty="0"/>
              <a:t>	</a:t>
            </a:r>
            <a:r>
              <a:rPr lang="en-US" dirty="0" err="1"/>
              <a:t>varchar</a:t>
            </a:r>
            <a:endParaRPr lang="en-US" dirty="0"/>
          </a:p>
          <a:p>
            <a:r>
              <a:rPr lang="en-US" dirty="0" err="1"/>
              <a:t>ProductName</a:t>
            </a:r>
            <a:r>
              <a:rPr lang="en-US" dirty="0"/>
              <a:t>	</a:t>
            </a:r>
            <a:r>
              <a:rPr lang="en-US" dirty="0" err="1"/>
              <a:t>varchar</a:t>
            </a:r>
            <a:endParaRPr lang="en-US" dirty="0"/>
          </a:p>
          <a:p>
            <a:r>
              <a:rPr lang="en-US" dirty="0"/>
              <a:t>Price	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Posting date 	time</a:t>
            </a:r>
          </a:p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099050" y="1655520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Table Orders</a:t>
            </a:r>
          </a:p>
          <a:p>
            <a:r>
              <a:rPr lang="en-US" dirty="0"/>
              <a:t># id 	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 err="1"/>
              <a:t>productID</a:t>
            </a:r>
            <a:r>
              <a:rPr lang="en-US" dirty="0"/>
              <a:t>	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Quantity	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 err="1"/>
              <a:t>InvoiceNumber</a:t>
            </a:r>
            <a:r>
              <a:rPr lang="en-US" dirty="0"/>
              <a:t>	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 err="1"/>
              <a:t>CustomerName</a:t>
            </a:r>
            <a:r>
              <a:rPr lang="en-US" dirty="0"/>
              <a:t>	</a:t>
            </a:r>
            <a:r>
              <a:rPr lang="en-US" dirty="0" err="1"/>
              <a:t>varchar</a:t>
            </a:r>
            <a:endParaRPr lang="en-US" dirty="0"/>
          </a:p>
          <a:p>
            <a:r>
              <a:rPr lang="en-US" dirty="0" err="1"/>
              <a:t>CustomerContact</a:t>
            </a:r>
            <a:r>
              <a:rPr lang="en-US" dirty="0"/>
              <a:t>	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 err="1"/>
              <a:t>PaymentMode</a:t>
            </a:r>
            <a:r>
              <a:rPr lang="en-US" dirty="0"/>
              <a:t>	</a:t>
            </a:r>
            <a:r>
              <a:rPr lang="en-US" dirty="0" err="1"/>
              <a:t>varchar</a:t>
            </a:r>
            <a:endParaRPr lang="en-US" dirty="0"/>
          </a:p>
          <a:p>
            <a:r>
              <a:rPr lang="en-US" dirty="0"/>
              <a:t>Invoice Date	timestamp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047237" y="1684908"/>
            <a:ext cx="30495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Table Company</a:t>
            </a:r>
          </a:p>
          <a:p>
            <a:r>
              <a:rPr lang="en-US" dirty="0"/>
              <a:t># Id	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 err="1"/>
              <a:t>CompanyName</a:t>
            </a:r>
            <a:r>
              <a:rPr lang="en-US" dirty="0"/>
              <a:t>	</a:t>
            </a:r>
            <a:r>
              <a:rPr lang="en-US" dirty="0" err="1"/>
              <a:t>varchar</a:t>
            </a:r>
            <a:endParaRPr lang="en-US" dirty="0"/>
          </a:p>
          <a:p>
            <a:r>
              <a:rPr lang="en-US" dirty="0" err="1"/>
              <a:t>PostinngDate</a:t>
            </a:r>
            <a:r>
              <a:rPr lang="en-US" dirty="0"/>
              <a:t>	timestamp</a:t>
            </a:r>
          </a:p>
        </p:txBody>
      </p:sp>
    </p:spTree>
    <p:extLst>
      <p:ext uri="{BB962C8B-B14F-4D97-AF65-F5344CB8AC3E}">
        <p14:creationId xmlns:p14="http://schemas.microsoft.com/office/powerpoint/2010/main" val="3939120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1670" y="128470"/>
            <a:ext cx="7940660" cy="763525"/>
          </a:xfrm>
        </p:spPr>
        <p:txBody>
          <a:bodyPr>
            <a:normAutofit/>
          </a:bodyPr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1919" y="1808225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Table Category</a:t>
            </a:r>
          </a:p>
          <a:p>
            <a:r>
              <a:rPr lang="en-US" dirty="0"/>
              <a:t>#  ID	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 err="1"/>
              <a:t>categoryName</a:t>
            </a:r>
            <a:r>
              <a:rPr lang="en-US" dirty="0"/>
              <a:t>	</a:t>
            </a:r>
            <a:r>
              <a:rPr lang="en-US" dirty="0" err="1"/>
              <a:t>varchar</a:t>
            </a:r>
            <a:endParaRPr lang="en-US" dirty="0"/>
          </a:p>
          <a:p>
            <a:r>
              <a:rPr lang="en-US" dirty="0" err="1"/>
              <a:t>CategoryCode</a:t>
            </a:r>
            <a:r>
              <a:rPr lang="en-US" dirty="0"/>
              <a:t>	</a:t>
            </a:r>
            <a:r>
              <a:rPr lang="en-US" dirty="0" err="1"/>
              <a:t>varchar</a:t>
            </a:r>
            <a:endParaRPr lang="en-US" dirty="0"/>
          </a:p>
          <a:p>
            <a:r>
              <a:rPr lang="en-US" dirty="0" err="1"/>
              <a:t>PostingDate</a:t>
            </a:r>
            <a:r>
              <a:rPr lang="en-US" dirty="0"/>
              <a:t>	timestamp</a:t>
            </a:r>
          </a:p>
        </p:txBody>
      </p:sp>
      <p:sp>
        <p:nvSpPr>
          <p:cNvPr id="8" name="Rectangle 7"/>
          <p:cNvSpPr/>
          <p:nvPr/>
        </p:nvSpPr>
        <p:spPr>
          <a:xfrm>
            <a:off x="4877410" y="165552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Table of admin </a:t>
            </a:r>
          </a:p>
          <a:p>
            <a:r>
              <a:rPr lang="en-US" dirty="0"/>
              <a:t>#  ID	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Admin name	</a:t>
            </a:r>
            <a:r>
              <a:rPr lang="en-US" dirty="0" err="1"/>
              <a:t>varchar</a:t>
            </a:r>
            <a:endParaRPr lang="en-US" dirty="0"/>
          </a:p>
          <a:p>
            <a:r>
              <a:rPr lang="en-US" dirty="0"/>
              <a:t>Username	char</a:t>
            </a:r>
          </a:p>
          <a:p>
            <a:r>
              <a:rPr lang="en-US" dirty="0"/>
              <a:t>Mobile number	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Email	</a:t>
            </a:r>
            <a:r>
              <a:rPr lang="en-US" dirty="0" err="1"/>
              <a:t>varchar</a:t>
            </a:r>
            <a:endParaRPr lang="en-US" dirty="0"/>
          </a:p>
          <a:p>
            <a:r>
              <a:rPr lang="en-US" dirty="0"/>
              <a:t>Password	</a:t>
            </a:r>
            <a:r>
              <a:rPr lang="en-US" dirty="0" err="1"/>
              <a:t>varchar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769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Microsoft Office PowerPoint</Application>
  <PresentationFormat>On-screen Show (16:9)</PresentationFormat>
  <Paragraphs>60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Dairy Farm Shop  Management System</vt:lpstr>
      <vt:lpstr>INTRODUCTION</vt:lpstr>
      <vt:lpstr>OBJCTIVE</vt:lpstr>
      <vt:lpstr>Reports </vt:lpstr>
      <vt:lpstr>Users</vt:lpstr>
      <vt:lpstr>PowerPoint Presentation</vt:lpstr>
      <vt:lpstr>PowerPoint Presentation</vt:lpstr>
      <vt:lpstr>Tables</vt:lpstr>
      <vt:lpstr>Tables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2020-11-25T11:31:39Z</dcterms:modified>
</cp:coreProperties>
</file>