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7" r:id="rId5"/>
    <p:sldId id="259" r:id="rId6"/>
    <p:sldId id="258" r:id="rId7"/>
    <p:sldId id="266" r:id="rId8"/>
    <p:sldId id="265" r:id="rId9"/>
    <p:sldId id="260" r:id="rId10"/>
    <p:sldId id="262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972"/>
    <a:srgbClr val="DA004E"/>
    <a:srgbClr val="6C1A00"/>
    <a:srgbClr val="FE9202"/>
    <a:srgbClr val="1D3A00"/>
    <a:srgbClr val="007033"/>
    <a:srgbClr val="E7FF01"/>
    <a:srgbClr val="E39A39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808225"/>
            <a:ext cx="7940660" cy="13743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ED97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335275"/>
            <a:ext cx="794066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ED9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5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D9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ED97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433880"/>
            <a:ext cx="7940660" cy="1832460"/>
          </a:xfrm>
        </p:spPr>
        <p:txBody>
          <a:bodyPr/>
          <a:lstStyle/>
          <a:p>
            <a:r>
              <a:rPr lang="en-US" dirty="0"/>
              <a:t>Dairy Farm </a:t>
            </a:r>
            <a:r>
              <a:rPr lang="en-US" dirty="0" smtClean="0"/>
              <a:t>Shop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877160"/>
            <a:ext cx="8093365" cy="610820"/>
          </a:xfrm>
        </p:spPr>
        <p:txBody>
          <a:bodyPr>
            <a:noAutofit/>
          </a:bodyPr>
          <a:lstStyle/>
          <a:p>
            <a:r>
              <a:rPr lang="en-US" sz="2400" dirty="0" smtClean="0"/>
              <a:t>Yogeshwar Manerikar</a:t>
            </a:r>
            <a:endParaRPr lang="en-US" sz="2400" dirty="0" smtClean="0"/>
          </a:p>
          <a:p>
            <a:r>
              <a:rPr lang="en-US" sz="2400" dirty="0" smtClean="0"/>
              <a:t>1928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7635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2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99094" y="2110085"/>
            <a:ext cx="4145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487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90" y="1502815"/>
            <a:ext cx="4123035" cy="1712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89" y="3405000"/>
            <a:ext cx="4123035" cy="13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55" y="1503362"/>
            <a:ext cx="8856890" cy="35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3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433880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Reports 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605" y="1159229"/>
            <a:ext cx="7329839" cy="37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Manage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2135341"/>
            <a:ext cx="4428445" cy="2741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135341"/>
            <a:ext cx="4572001" cy="27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Manage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341"/>
            <a:ext cx="4571999" cy="2741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295" y="2135341"/>
            <a:ext cx="4619161" cy="23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9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502814"/>
            <a:ext cx="7940660" cy="36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9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965" y="1808225"/>
            <a:ext cx="1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965" y="2571750"/>
            <a:ext cx="11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 Dairy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059" y="3335275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Taniya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9540" y="1808225"/>
            <a:ext cx="102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3029" y="2571750"/>
            <a:ext cx="106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1554" y="3299764"/>
            <a:ext cx="81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7985" y="281175"/>
            <a:ext cx="10683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ED9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</a:t>
            </a:r>
            <a:endParaRPr lang="en-US" sz="3200" dirty="0">
              <a:solidFill>
                <a:srgbClr val="FED97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91" y="1843377"/>
            <a:ext cx="3505200" cy="18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Dairy Farm Shop  Management System</vt:lpstr>
      <vt:lpstr>Login part</vt:lpstr>
      <vt:lpstr>Dashboard</vt:lpstr>
      <vt:lpstr>Dashboard</vt:lpstr>
      <vt:lpstr>Reports </vt:lpstr>
      <vt:lpstr>Category</vt:lpstr>
      <vt:lpstr>Company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2020-12-17T12:35:33Z</dcterms:modified>
</cp:coreProperties>
</file>