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8" r:id="rId2"/>
    <p:sldId id="256" r:id="rId3"/>
    <p:sldId id="279" r:id="rId4"/>
    <p:sldId id="257" r:id="rId5"/>
    <p:sldId id="269" r:id="rId6"/>
    <p:sldId id="265" r:id="rId7"/>
    <p:sldId id="268" r:id="rId8"/>
    <p:sldId id="271" r:id="rId9"/>
    <p:sldId id="267" r:id="rId10"/>
    <p:sldId id="270" r:id="rId11"/>
    <p:sldId id="266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" initials="y" lastIdx="1" clrIdx="0">
    <p:extLst>
      <p:ext uri="{19B8F6BF-5375-455C-9EA6-DF929625EA0E}">
        <p15:presenceInfo xmlns:p15="http://schemas.microsoft.com/office/powerpoint/2012/main" userId="y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50764-8AE8-4772-8BAE-55210DB150BD}" type="datetimeFigureOut">
              <a:rPr lang="en-IN" smtClean="0"/>
              <a:t>05/11/19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A3401-AD04-4F8E-B5A5-7E3AEF97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6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A3401-AD04-4F8E-B5A5-7E3AEF977E4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9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A3401-AD04-4F8E-B5A5-7E3AEF977E4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8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2AA6B4-6B4A-44F8-98B3-A28605EF0A36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AB4E-3C8E-47D3-850A-F08FB4F11473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FB6-5A43-4ECA-8CA8-F00834B34B11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518F-FF5A-450D-A030-2C7BB7438244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020B40-2EDC-488F-A602-D9CD63098F6E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50D-3530-4748-BB61-08AD47A3E6BD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7B3E-16D6-45E0-85C8-877838E6E562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012A-3F2F-4202-882E-F4C50B4CF710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C333-5378-4449-BED5-CE95EDCE093A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14AD5F3-910F-4B80-ADC5-305E9303E39E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8E7332C-B21F-492B-AC9F-9A011AC3A6A3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50A4C4-BADD-4B67-8493-5D33B4BE523F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rosarycollege.org/" TargetMode="External"/><Relationship Id="rId3" Type="http://schemas.openxmlformats.org/officeDocument/2006/relationships/hyperlink" Target="https://www.jotform.com/myforms" TargetMode="External"/><Relationship Id="rId7" Type="http://schemas.openxmlformats.org/officeDocument/2006/relationships/hyperlink" Target="http://www.fergusson.edu/" TargetMode="External"/><Relationship Id="rId2" Type="http://schemas.openxmlformats.org/officeDocument/2006/relationships/hyperlink" Target="https://college1.slickpla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esgarwarecollege.org/" TargetMode="External"/><Relationship Id="rId5" Type="http://schemas.openxmlformats.org/officeDocument/2006/relationships/hyperlink" Target="http://www.gmfc.ac.in/" TargetMode="External"/><Relationship Id="rId10" Type="http://schemas.openxmlformats.org/officeDocument/2006/relationships/hyperlink" Target="https://www.mapsdirections.info/en/custom-google-maps/" TargetMode="External"/><Relationship Id="rId4" Type="http://schemas.openxmlformats.org/officeDocument/2006/relationships/hyperlink" Target="https://www.w3schools.com/" TargetMode="External"/><Relationship Id="rId9" Type="http://schemas.openxmlformats.org/officeDocument/2006/relationships/hyperlink" Target="http://wowslid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097" y="1613543"/>
            <a:ext cx="10318418" cy="3138761"/>
          </a:xfrm>
        </p:spPr>
        <p:txBody>
          <a:bodyPr/>
          <a:lstStyle/>
          <a:p>
            <a:r>
              <a:rPr lang="en-IN" dirty="0" smtClean="0"/>
              <a:t>Warm</a:t>
            </a:r>
            <a:br>
              <a:rPr lang="en-IN" dirty="0" smtClean="0"/>
            </a:br>
            <a:r>
              <a:rPr lang="en-IN" dirty="0" smtClean="0"/>
              <a:t> welcome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0954" y="4752304"/>
            <a:ext cx="8045373" cy="742279"/>
          </a:xfrm>
        </p:spPr>
        <p:txBody>
          <a:bodyPr/>
          <a:lstStyle/>
          <a:p>
            <a:r>
              <a:rPr lang="en-IN" dirty="0" smtClean="0"/>
              <a:t>To all..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0154" y="3913012"/>
            <a:ext cx="12192000" cy="298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48249" y="2291938"/>
            <a:ext cx="3063834" cy="30875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24233" y="3552786"/>
            <a:ext cx="1567543" cy="154379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42987" y="3683417"/>
            <a:ext cx="1330036" cy="129440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65083" y="1781295"/>
            <a:ext cx="1567543" cy="1543794"/>
            <a:chOff x="4037610" y="1793172"/>
            <a:chExt cx="1567543" cy="1543794"/>
          </a:xfrm>
        </p:grpSpPr>
        <p:sp>
          <p:nvSpPr>
            <p:cNvPr id="9" name="Oval 8"/>
            <p:cNvSpPr/>
            <p:nvPr/>
          </p:nvSpPr>
          <p:spPr>
            <a:xfrm>
              <a:off x="4037610" y="1793172"/>
              <a:ext cx="1567543" cy="15437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45845" y="1932728"/>
              <a:ext cx="1330036" cy="12944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6543304" y="1828800"/>
            <a:ext cx="1567543" cy="154379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62058" y="1959431"/>
            <a:ext cx="1330036" cy="1294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96457" y="3808504"/>
            <a:ext cx="1567543" cy="154379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15211" y="3939135"/>
            <a:ext cx="1330036" cy="129440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3143" y="2015839"/>
            <a:ext cx="318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3979" y="2015839"/>
            <a:ext cx="3301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17620" y="4631313"/>
            <a:ext cx="2925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section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324" y="433755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Invective's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5518700" y="3296263"/>
            <a:ext cx="1122933" cy="1078933"/>
            <a:chOff x="3687" y="2048"/>
            <a:chExt cx="1812" cy="1741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948" y="2281"/>
              <a:ext cx="416" cy="406"/>
            </a:xfrm>
            <a:custGeom>
              <a:avLst/>
              <a:gdLst>
                <a:gd name="T0" fmla="*/ 327 w 833"/>
                <a:gd name="T1" fmla="*/ 0 h 811"/>
                <a:gd name="T2" fmla="*/ 371 w 833"/>
                <a:gd name="T3" fmla="*/ 4 h 811"/>
                <a:gd name="T4" fmla="*/ 413 w 833"/>
                <a:gd name="T5" fmla="*/ 12 h 811"/>
                <a:gd name="T6" fmla="*/ 453 w 833"/>
                <a:gd name="T7" fmla="*/ 26 h 811"/>
                <a:gd name="T8" fmla="*/ 491 w 833"/>
                <a:gd name="T9" fmla="*/ 45 h 811"/>
                <a:gd name="T10" fmla="*/ 527 w 833"/>
                <a:gd name="T11" fmla="*/ 68 h 811"/>
                <a:gd name="T12" fmla="*/ 558 w 833"/>
                <a:gd name="T13" fmla="*/ 96 h 811"/>
                <a:gd name="T14" fmla="*/ 585 w 833"/>
                <a:gd name="T15" fmla="*/ 128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40 h 811"/>
                <a:gd name="T22" fmla="*/ 651 w 833"/>
                <a:gd name="T23" fmla="*/ 283 h 811"/>
                <a:gd name="T24" fmla="*/ 653 w 833"/>
                <a:gd name="T25" fmla="*/ 328 h 811"/>
                <a:gd name="T26" fmla="*/ 651 w 833"/>
                <a:gd name="T27" fmla="*/ 370 h 811"/>
                <a:gd name="T28" fmla="*/ 642 w 833"/>
                <a:gd name="T29" fmla="*/ 410 h 811"/>
                <a:gd name="T30" fmla="*/ 629 w 833"/>
                <a:gd name="T31" fmla="*/ 447 h 811"/>
                <a:gd name="T32" fmla="*/ 612 w 833"/>
                <a:gd name="T33" fmla="*/ 484 h 811"/>
                <a:gd name="T34" fmla="*/ 833 w 833"/>
                <a:gd name="T35" fmla="*/ 693 h 811"/>
                <a:gd name="T36" fmla="*/ 792 w 833"/>
                <a:gd name="T37" fmla="*/ 729 h 811"/>
                <a:gd name="T38" fmla="*/ 754 w 833"/>
                <a:gd name="T39" fmla="*/ 769 h 811"/>
                <a:gd name="T40" fmla="*/ 720 w 833"/>
                <a:gd name="T41" fmla="*/ 811 h 811"/>
                <a:gd name="T42" fmla="*/ 499 w 833"/>
                <a:gd name="T43" fmla="*/ 604 h 811"/>
                <a:gd name="T44" fmla="*/ 460 w 833"/>
                <a:gd name="T45" fmla="*/ 625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4 h 811"/>
                <a:gd name="T52" fmla="*/ 283 w 833"/>
                <a:gd name="T53" fmla="*/ 652 h 811"/>
                <a:gd name="T54" fmla="*/ 239 w 833"/>
                <a:gd name="T55" fmla="*/ 643 h 811"/>
                <a:gd name="T56" fmla="*/ 199 w 833"/>
                <a:gd name="T57" fmla="*/ 628 h 811"/>
                <a:gd name="T58" fmla="*/ 162 w 833"/>
                <a:gd name="T59" fmla="*/ 609 h 811"/>
                <a:gd name="T60" fmla="*/ 126 w 833"/>
                <a:gd name="T61" fmla="*/ 586 h 811"/>
                <a:gd name="T62" fmla="*/ 95 w 833"/>
                <a:gd name="T63" fmla="*/ 558 h 811"/>
                <a:gd name="T64" fmla="*/ 67 w 833"/>
                <a:gd name="T65" fmla="*/ 527 h 811"/>
                <a:gd name="T66" fmla="*/ 44 w 833"/>
                <a:gd name="T67" fmla="*/ 492 h 811"/>
                <a:gd name="T68" fmla="*/ 25 w 833"/>
                <a:gd name="T69" fmla="*/ 454 h 811"/>
                <a:gd name="T70" fmla="*/ 11 w 833"/>
                <a:gd name="T71" fmla="*/ 414 h 811"/>
                <a:gd name="T72" fmla="*/ 3 w 833"/>
                <a:gd name="T73" fmla="*/ 372 h 811"/>
                <a:gd name="T74" fmla="*/ 0 w 833"/>
                <a:gd name="T75" fmla="*/ 328 h 811"/>
                <a:gd name="T76" fmla="*/ 3 w 833"/>
                <a:gd name="T77" fmla="*/ 283 h 811"/>
                <a:gd name="T78" fmla="*/ 11 w 833"/>
                <a:gd name="T79" fmla="*/ 240 h 811"/>
                <a:gd name="T80" fmla="*/ 25 w 833"/>
                <a:gd name="T81" fmla="*/ 200 h 811"/>
                <a:gd name="T82" fmla="*/ 44 w 833"/>
                <a:gd name="T83" fmla="*/ 162 h 811"/>
                <a:gd name="T84" fmla="*/ 67 w 833"/>
                <a:gd name="T85" fmla="*/ 128 h 811"/>
                <a:gd name="T86" fmla="*/ 95 w 833"/>
                <a:gd name="T87" fmla="*/ 96 h 811"/>
                <a:gd name="T88" fmla="*/ 126 w 833"/>
                <a:gd name="T89" fmla="*/ 68 h 811"/>
                <a:gd name="T90" fmla="*/ 162 w 833"/>
                <a:gd name="T91" fmla="*/ 45 h 811"/>
                <a:gd name="T92" fmla="*/ 199 w 833"/>
                <a:gd name="T93" fmla="*/ 26 h 811"/>
                <a:gd name="T94" fmla="*/ 239 w 833"/>
                <a:gd name="T95" fmla="*/ 12 h 811"/>
                <a:gd name="T96" fmla="*/ 283 w 833"/>
                <a:gd name="T97" fmla="*/ 4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1" y="4"/>
                  </a:lnTo>
                  <a:lnTo>
                    <a:pt x="413" y="12"/>
                  </a:lnTo>
                  <a:lnTo>
                    <a:pt x="453" y="26"/>
                  </a:lnTo>
                  <a:lnTo>
                    <a:pt x="491" y="45"/>
                  </a:lnTo>
                  <a:lnTo>
                    <a:pt x="527" y="68"/>
                  </a:lnTo>
                  <a:lnTo>
                    <a:pt x="558" y="96"/>
                  </a:lnTo>
                  <a:lnTo>
                    <a:pt x="585" y="128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40"/>
                  </a:lnTo>
                  <a:lnTo>
                    <a:pt x="651" y="283"/>
                  </a:lnTo>
                  <a:lnTo>
                    <a:pt x="653" y="328"/>
                  </a:lnTo>
                  <a:lnTo>
                    <a:pt x="651" y="370"/>
                  </a:lnTo>
                  <a:lnTo>
                    <a:pt x="642" y="410"/>
                  </a:lnTo>
                  <a:lnTo>
                    <a:pt x="629" y="447"/>
                  </a:lnTo>
                  <a:lnTo>
                    <a:pt x="612" y="484"/>
                  </a:lnTo>
                  <a:lnTo>
                    <a:pt x="833" y="693"/>
                  </a:lnTo>
                  <a:lnTo>
                    <a:pt x="792" y="729"/>
                  </a:lnTo>
                  <a:lnTo>
                    <a:pt x="754" y="769"/>
                  </a:lnTo>
                  <a:lnTo>
                    <a:pt x="720" y="811"/>
                  </a:lnTo>
                  <a:lnTo>
                    <a:pt x="499" y="604"/>
                  </a:lnTo>
                  <a:lnTo>
                    <a:pt x="460" y="625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4"/>
                  </a:lnTo>
                  <a:lnTo>
                    <a:pt x="283" y="652"/>
                  </a:lnTo>
                  <a:lnTo>
                    <a:pt x="239" y="643"/>
                  </a:lnTo>
                  <a:lnTo>
                    <a:pt x="199" y="628"/>
                  </a:lnTo>
                  <a:lnTo>
                    <a:pt x="162" y="609"/>
                  </a:lnTo>
                  <a:lnTo>
                    <a:pt x="126" y="586"/>
                  </a:lnTo>
                  <a:lnTo>
                    <a:pt x="95" y="558"/>
                  </a:lnTo>
                  <a:lnTo>
                    <a:pt x="67" y="527"/>
                  </a:lnTo>
                  <a:lnTo>
                    <a:pt x="44" y="492"/>
                  </a:lnTo>
                  <a:lnTo>
                    <a:pt x="25" y="454"/>
                  </a:lnTo>
                  <a:lnTo>
                    <a:pt x="11" y="414"/>
                  </a:lnTo>
                  <a:lnTo>
                    <a:pt x="3" y="372"/>
                  </a:lnTo>
                  <a:lnTo>
                    <a:pt x="0" y="328"/>
                  </a:lnTo>
                  <a:lnTo>
                    <a:pt x="3" y="283"/>
                  </a:lnTo>
                  <a:lnTo>
                    <a:pt x="11" y="240"/>
                  </a:lnTo>
                  <a:lnTo>
                    <a:pt x="25" y="200"/>
                  </a:lnTo>
                  <a:lnTo>
                    <a:pt x="44" y="162"/>
                  </a:lnTo>
                  <a:lnTo>
                    <a:pt x="67" y="128"/>
                  </a:lnTo>
                  <a:lnTo>
                    <a:pt x="95" y="96"/>
                  </a:lnTo>
                  <a:lnTo>
                    <a:pt x="126" y="68"/>
                  </a:lnTo>
                  <a:lnTo>
                    <a:pt x="162" y="45"/>
                  </a:lnTo>
                  <a:lnTo>
                    <a:pt x="199" y="26"/>
                  </a:lnTo>
                  <a:lnTo>
                    <a:pt x="239" y="12"/>
                  </a:lnTo>
                  <a:lnTo>
                    <a:pt x="283" y="4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760" y="2048"/>
              <a:ext cx="426" cy="566"/>
            </a:xfrm>
            <a:custGeom>
              <a:avLst/>
              <a:gdLst>
                <a:gd name="T0" fmla="*/ 525 w 852"/>
                <a:gd name="T1" fmla="*/ 0 h 1133"/>
                <a:gd name="T2" fmla="*/ 525 w 852"/>
                <a:gd name="T3" fmla="*/ 0 h 1133"/>
                <a:gd name="T4" fmla="*/ 569 w 852"/>
                <a:gd name="T5" fmla="*/ 3 h 1133"/>
                <a:gd name="T6" fmla="*/ 611 w 852"/>
                <a:gd name="T7" fmla="*/ 12 h 1133"/>
                <a:gd name="T8" fmla="*/ 653 w 852"/>
                <a:gd name="T9" fmla="*/ 27 h 1133"/>
                <a:gd name="T10" fmla="*/ 690 w 852"/>
                <a:gd name="T11" fmla="*/ 46 h 1133"/>
                <a:gd name="T12" fmla="*/ 725 w 852"/>
                <a:gd name="T13" fmla="*/ 69 h 1133"/>
                <a:gd name="T14" fmla="*/ 756 w 852"/>
                <a:gd name="T15" fmla="*/ 97 h 1133"/>
                <a:gd name="T16" fmla="*/ 783 w 852"/>
                <a:gd name="T17" fmla="*/ 128 h 1133"/>
                <a:gd name="T18" fmla="*/ 807 w 852"/>
                <a:gd name="T19" fmla="*/ 162 h 1133"/>
                <a:gd name="T20" fmla="*/ 826 w 852"/>
                <a:gd name="T21" fmla="*/ 200 h 1133"/>
                <a:gd name="T22" fmla="*/ 840 w 852"/>
                <a:gd name="T23" fmla="*/ 241 h 1133"/>
                <a:gd name="T24" fmla="*/ 849 w 852"/>
                <a:gd name="T25" fmla="*/ 283 h 1133"/>
                <a:gd name="T26" fmla="*/ 852 w 852"/>
                <a:gd name="T27" fmla="*/ 327 h 1133"/>
                <a:gd name="T28" fmla="*/ 849 w 852"/>
                <a:gd name="T29" fmla="*/ 372 h 1133"/>
                <a:gd name="T30" fmla="*/ 840 w 852"/>
                <a:gd name="T31" fmla="*/ 414 h 1133"/>
                <a:gd name="T32" fmla="*/ 826 w 852"/>
                <a:gd name="T33" fmla="*/ 455 h 1133"/>
                <a:gd name="T34" fmla="*/ 807 w 852"/>
                <a:gd name="T35" fmla="*/ 493 h 1133"/>
                <a:gd name="T36" fmla="*/ 783 w 852"/>
                <a:gd name="T37" fmla="*/ 527 h 1133"/>
                <a:gd name="T38" fmla="*/ 756 w 852"/>
                <a:gd name="T39" fmla="*/ 558 h 1133"/>
                <a:gd name="T40" fmla="*/ 725 w 852"/>
                <a:gd name="T41" fmla="*/ 586 h 1133"/>
                <a:gd name="T42" fmla="*/ 690 w 852"/>
                <a:gd name="T43" fmla="*/ 609 h 1133"/>
                <a:gd name="T44" fmla="*/ 653 w 852"/>
                <a:gd name="T45" fmla="*/ 628 h 1133"/>
                <a:gd name="T46" fmla="*/ 611 w 852"/>
                <a:gd name="T47" fmla="*/ 643 h 1133"/>
                <a:gd name="T48" fmla="*/ 569 w 852"/>
                <a:gd name="T49" fmla="*/ 651 h 1133"/>
                <a:gd name="T50" fmla="*/ 525 w 852"/>
                <a:gd name="T51" fmla="*/ 655 h 1133"/>
                <a:gd name="T52" fmla="*/ 494 w 852"/>
                <a:gd name="T53" fmla="*/ 653 h 1133"/>
                <a:gd name="T54" fmla="*/ 464 w 852"/>
                <a:gd name="T55" fmla="*/ 647 h 1133"/>
                <a:gd name="T56" fmla="*/ 434 w 852"/>
                <a:gd name="T57" fmla="*/ 640 h 1133"/>
                <a:gd name="T58" fmla="*/ 142 w 852"/>
                <a:gd name="T59" fmla="*/ 1133 h 1133"/>
                <a:gd name="T60" fmla="*/ 97 w 852"/>
                <a:gd name="T61" fmla="*/ 1101 h 1133"/>
                <a:gd name="T62" fmla="*/ 50 w 852"/>
                <a:gd name="T63" fmla="*/ 1073 h 1133"/>
                <a:gd name="T64" fmla="*/ 0 w 852"/>
                <a:gd name="T65" fmla="*/ 1049 h 1133"/>
                <a:gd name="T66" fmla="*/ 292 w 852"/>
                <a:gd name="T67" fmla="*/ 557 h 1133"/>
                <a:gd name="T68" fmla="*/ 265 w 852"/>
                <a:gd name="T69" fmla="*/ 526 h 1133"/>
                <a:gd name="T70" fmla="*/ 242 w 852"/>
                <a:gd name="T71" fmla="*/ 492 h 1133"/>
                <a:gd name="T72" fmla="*/ 223 w 852"/>
                <a:gd name="T73" fmla="*/ 454 h 1133"/>
                <a:gd name="T74" fmla="*/ 210 w 852"/>
                <a:gd name="T75" fmla="*/ 414 h 1133"/>
                <a:gd name="T76" fmla="*/ 201 w 852"/>
                <a:gd name="T77" fmla="*/ 372 h 1133"/>
                <a:gd name="T78" fmla="*/ 198 w 852"/>
                <a:gd name="T79" fmla="*/ 327 h 1133"/>
                <a:gd name="T80" fmla="*/ 201 w 852"/>
                <a:gd name="T81" fmla="*/ 283 h 1133"/>
                <a:gd name="T82" fmla="*/ 210 w 852"/>
                <a:gd name="T83" fmla="*/ 240 h 1133"/>
                <a:gd name="T84" fmla="*/ 223 w 852"/>
                <a:gd name="T85" fmla="*/ 200 h 1133"/>
                <a:gd name="T86" fmla="*/ 242 w 852"/>
                <a:gd name="T87" fmla="*/ 162 h 1133"/>
                <a:gd name="T88" fmla="*/ 266 w 852"/>
                <a:gd name="T89" fmla="*/ 128 h 1133"/>
                <a:gd name="T90" fmla="*/ 293 w 852"/>
                <a:gd name="T91" fmla="*/ 97 h 1133"/>
                <a:gd name="T92" fmla="*/ 325 w 852"/>
                <a:gd name="T93" fmla="*/ 69 h 1133"/>
                <a:gd name="T94" fmla="*/ 360 w 852"/>
                <a:gd name="T95" fmla="*/ 46 h 1133"/>
                <a:gd name="T96" fmla="*/ 397 w 852"/>
                <a:gd name="T97" fmla="*/ 27 h 1133"/>
                <a:gd name="T98" fmla="*/ 437 w 852"/>
                <a:gd name="T99" fmla="*/ 12 h 1133"/>
                <a:gd name="T100" fmla="*/ 481 w 852"/>
                <a:gd name="T101" fmla="*/ 3 h 1133"/>
                <a:gd name="T102" fmla="*/ 525 w 852"/>
                <a:gd name="T103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3">
                  <a:moveTo>
                    <a:pt x="525" y="0"/>
                  </a:moveTo>
                  <a:lnTo>
                    <a:pt x="525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3" y="27"/>
                  </a:lnTo>
                  <a:lnTo>
                    <a:pt x="690" y="46"/>
                  </a:lnTo>
                  <a:lnTo>
                    <a:pt x="725" y="69"/>
                  </a:lnTo>
                  <a:lnTo>
                    <a:pt x="756" y="97"/>
                  </a:lnTo>
                  <a:lnTo>
                    <a:pt x="783" y="128"/>
                  </a:lnTo>
                  <a:lnTo>
                    <a:pt x="807" y="162"/>
                  </a:lnTo>
                  <a:lnTo>
                    <a:pt x="826" y="200"/>
                  </a:lnTo>
                  <a:lnTo>
                    <a:pt x="840" y="241"/>
                  </a:lnTo>
                  <a:lnTo>
                    <a:pt x="849" y="283"/>
                  </a:lnTo>
                  <a:lnTo>
                    <a:pt x="852" y="327"/>
                  </a:lnTo>
                  <a:lnTo>
                    <a:pt x="849" y="372"/>
                  </a:lnTo>
                  <a:lnTo>
                    <a:pt x="840" y="414"/>
                  </a:lnTo>
                  <a:lnTo>
                    <a:pt x="826" y="455"/>
                  </a:lnTo>
                  <a:lnTo>
                    <a:pt x="807" y="493"/>
                  </a:lnTo>
                  <a:lnTo>
                    <a:pt x="783" y="527"/>
                  </a:lnTo>
                  <a:lnTo>
                    <a:pt x="756" y="558"/>
                  </a:lnTo>
                  <a:lnTo>
                    <a:pt x="725" y="586"/>
                  </a:lnTo>
                  <a:lnTo>
                    <a:pt x="690" y="609"/>
                  </a:lnTo>
                  <a:lnTo>
                    <a:pt x="653" y="628"/>
                  </a:lnTo>
                  <a:lnTo>
                    <a:pt x="611" y="643"/>
                  </a:lnTo>
                  <a:lnTo>
                    <a:pt x="569" y="651"/>
                  </a:lnTo>
                  <a:lnTo>
                    <a:pt x="525" y="655"/>
                  </a:lnTo>
                  <a:lnTo>
                    <a:pt x="494" y="653"/>
                  </a:lnTo>
                  <a:lnTo>
                    <a:pt x="464" y="647"/>
                  </a:lnTo>
                  <a:lnTo>
                    <a:pt x="434" y="640"/>
                  </a:lnTo>
                  <a:lnTo>
                    <a:pt x="142" y="1133"/>
                  </a:lnTo>
                  <a:lnTo>
                    <a:pt x="97" y="1101"/>
                  </a:lnTo>
                  <a:lnTo>
                    <a:pt x="50" y="1073"/>
                  </a:lnTo>
                  <a:lnTo>
                    <a:pt x="0" y="1049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2"/>
                  </a:lnTo>
                  <a:lnTo>
                    <a:pt x="223" y="454"/>
                  </a:lnTo>
                  <a:lnTo>
                    <a:pt x="210" y="414"/>
                  </a:lnTo>
                  <a:lnTo>
                    <a:pt x="201" y="372"/>
                  </a:lnTo>
                  <a:lnTo>
                    <a:pt x="198" y="327"/>
                  </a:lnTo>
                  <a:lnTo>
                    <a:pt x="201" y="283"/>
                  </a:lnTo>
                  <a:lnTo>
                    <a:pt x="210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7"/>
                  </a:lnTo>
                  <a:lnTo>
                    <a:pt x="325" y="69"/>
                  </a:lnTo>
                  <a:lnTo>
                    <a:pt x="360" y="46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1" y="3"/>
                  </a:lnTo>
                  <a:lnTo>
                    <a:pt x="5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4971" y="2820"/>
              <a:ext cx="528" cy="327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5 w 1055"/>
                <a:gd name="T5" fmla="*/ 11 h 653"/>
                <a:gd name="T6" fmla="*/ 855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7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40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7 w 1055"/>
                <a:gd name="T35" fmla="*/ 526 h 653"/>
                <a:gd name="T36" fmla="*/ 960 w 1055"/>
                <a:gd name="T37" fmla="*/ 558 h 653"/>
                <a:gd name="T38" fmla="*/ 929 w 1055"/>
                <a:gd name="T39" fmla="*/ 585 h 653"/>
                <a:gd name="T40" fmla="*/ 893 w 1055"/>
                <a:gd name="T41" fmla="*/ 609 h 653"/>
                <a:gd name="T42" fmla="*/ 855 w 1055"/>
                <a:gd name="T43" fmla="*/ 628 h 653"/>
                <a:gd name="T44" fmla="*/ 815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3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1 w 1055"/>
                <a:gd name="T59" fmla="*/ 587 h 653"/>
                <a:gd name="T60" fmla="*/ 500 w 1055"/>
                <a:gd name="T61" fmla="*/ 560 h 653"/>
                <a:gd name="T62" fmla="*/ 474 w 1055"/>
                <a:gd name="T63" fmla="*/ 529 h 653"/>
                <a:gd name="T64" fmla="*/ 449 w 1055"/>
                <a:gd name="T65" fmla="*/ 495 h 653"/>
                <a:gd name="T66" fmla="*/ 430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4 w 1055"/>
                <a:gd name="T77" fmla="*/ 235 h 653"/>
                <a:gd name="T78" fmla="*/ 16 w 1055"/>
                <a:gd name="T79" fmla="*/ 182 h 653"/>
                <a:gd name="T80" fmla="*/ 15 w 1055"/>
                <a:gd name="T81" fmla="*/ 173 h 653"/>
                <a:gd name="T82" fmla="*/ 423 w 1055"/>
                <a:gd name="T83" fmla="*/ 214 h 653"/>
                <a:gd name="T84" fmla="*/ 440 w 1055"/>
                <a:gd name="T85" fmla="*/ 173 h 653"/>
                <a:gd name="T86" fmla="*/ 464 w 1055"/>
                <a:gd name="T87" fmla="*/ 136 h 653"/>
                <a:gd name="T88" fmla="*/ 491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2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5" y="11"/>
                  </a:lnTo>
                  <a:lnTo>
                    <a:pt x="855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7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40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7" y="526"/>
                  </a:lnTo>
                  <a:lnTo>
                    <a:pt x="960" y="558"/>
                  </a:lnTo>
                  <a:lnTo>
                    <a:pt x="929" y="585"/>
                  </a:lnTo>
                  <a:lnTo>
                    <a:pt x="893" y="609"/>
                  </a:lnTo>
                  <a:lnTo>
                    <a:pt x="855" y="628"/>
                  </a:lnTo>
                  <a:lnTo>
                    <a:pt x="815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3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1" y="587"/>
                  </a:lnTo>
                  <a:lnTo>
                    <a:pt x="500" y="560"/>
                  </a:lnTo>
                  <a:lnTo>
                    <a:pt x="474" y="529"/>
                  </a:lnTo>
                  <a:lnTo>
                    <a:pt x="449" y="495"/>
                  </a:lnTo>
                  <a:lnTo>
                    <a:pt x="430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4" y="235"/>
                  </a:lnTo>
                  <a:lnTo>
                    <a:pt x="16" y="182"/>
                  </a:lnTo>
                  <a:lnTo>
                    <a:pt x="15" y="173"/>
                  </a:lnTo>
                  <a:lnTo>
                    <a:pt x="423" y="214"/>
                  </a:lnTo>
                  <a:lnTo>
                    <a:pt x="440" y="173"/>
                  </a:lnTo>
                  <a:lnTo>
                    <a:pt x="464" y="136"/>
                  </a:lnTo>
                  <a:lnTo>
                    <a:pt x="491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2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4605" y="3264"/>
              <a:ext cx="328" cy="525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4 w 654"/>
                <a:gd name="T5" fmla="*/ 401 h 1049"/>
                <a:gd name="T6" fmla="*/ 429 w 654"/>
                <a:gd name="T7" fmla="*/ 412 h 1049"/>
                <a:gd name="T8" fmla="*/ 471 w 654"/>
                <a:gd name="T9" fmla="*/ 430 h 1049"/>
                <a:gd name="T10" fmla="*/ 510 w 654"/>
                <a:gd name="T11" fmla="*/ 452 h 1049"/>
                <a:gd name="T12" fmla="*/ 546 w 654"/>
                <a:gd name="T13" fmla="*/ 480 h 1049"/>
                <a:gd name="T14" fmla="*/ 577 w 654"/>
                <a:gd name="T15" fmla="*/ 512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5 h 1049"/>
                <a:gd name="T24" fmla="*/ 654 w 654"/>
                <a:gd name="T25" fmla="*/ 723 h 1049"/>
                <a:gd name="T26" fmla="*/ 651 w 654"/>
                <a:gd name="T27" fmla="*/ 767 h 1049"/>
                <a:gd name="T28" fmla="*/ 642 w 654"/>
                <a:gd name="T29" fmla="*/ 810 h 1049"/>
                <a:gd name="T30" fmla="*/ 629 w 654"/>
                <a:gd name="T31" fmla="*/ 850 h 1049"/>
                <a:gd name="T32" fmla="*/ 609 w 654"/>
                <a:gd name="T33" fmla="*/ 887 h 1049"/>
                <a:gd name="T34" fmla="*/ 585 w 654"/>
                <a:gd name="T35" fmla="*/ 923 h 1049"/>
                <a:gd name="T36" fmla="*/ 558 w 654"/>
                <a:gd name="T37" fmla="*/ 954 h 1049"/>
                <a:gd name="T38" fmla="*/ 527 w 654"/>
                <a:gd name="T39" fmla="*/ 982 h 1049"/>
                <a:gd name="T40" fmla="*/ 492 w 654"/>
                <a:gd name="T41" fmla="*/ 1005 h 1049"/>
                <a:gd name="T42" fmla="*/ 455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3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2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7 h 1049"/>
                <a:gd name="T72" fmla="*/ 0 w 654"/>
                <a:gd name="T73" fmla="*/ 723 h 1049"/>
                <a:gd name="T74" fmla="*/ 3 w 654"/>
                <a:gd name="T75" fmla="*/ 676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2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6 h 1049"/>
                <a:gd name="T92" fmla="*/ 140 w 654"/>
                <a:gd name="T93" fmla="*/ 27 h 1049"/>
                <a:gd name="T94" fmla="*/ 194 w 654"/>
                <a:gd name="T95" fmla="*/ 15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4" y="401"/>
                  </a:lnTo>
                  <a:lnTo>
                    <a:pt x="429" y="412"/>
                  </a:lnTo>
                  <a:lnTo>
                    <a:pt x="471" y="430"/>
                  </a:lnTo>
                  <a:lnTo>
                    <a:pt x="510" y="452"/>
                  </a:lnTo>
                  <a:lnTo>
                    <a:pt x="546" y="480"/>
                  </a:lnTo>
                  <a:lnTo>
                    <a:pt x="577" y="512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5"/>
                  </a:lnTo>
                  <a:lnTo>
                    <a:pt x="654" y="723"/>
                  </a:lnTo>
                  <a:lnTo>
                    <a:pt x="651" y="767"/>
                  </a:lnTo>
                  <a:lnTo>
                    <a:pt x="642" y="810"/>
                  </a:lnTo>
                  <a:lnTo>
                    <a:pt x="629" y="850"/>
                  </a:lnTo>
                  <a:lnTo>
                    <a:pt x="609" y="887"/>
                  </a:lnTo>
                  <a:lnTo>
                    <a:pt x="585" y="923"/>
                  </a:lnTo>
                  <a:lnTo>
                    <a:pt x="558" y="954"/>
                  </a:lnTo>
                  <a:lnTo>
                    <a:pt x="527" y="982"/>
                  </a:lnTo>
                  <a:lnTo>
                    <a:pt x="492" y="1005"/>
                  </a:lnTo>
                  <a:lnTo>
                    <a:pt x="455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3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2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7"/>
                  </a:lnTo>
                  <a:lnTo>
                    <a:pt x="0" y="723"/>
                  </a:lnTo>
                  <a:lnTo>
                    <a:pt x="3" y="676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2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6"/>
                  </a:lnTo>
                  <a:lnTo>
                    <a:pt x="140" y="27"/>
                  </a:lnTo>
                  <a:lnTo>
                    <a:pt x="194" y="15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687" y="2991"/>
              <a:ext cx="580" cy="337"/>
            </a:xfrm>
            <a:custGeom>
              <a:avLst/>
              <a:gdLst>
                <a:gd name="T0" fmla="*/ 1106 w 1160"/>
                <a:gd name="T1" fmla="*/ 0 h 675"/>
                <a:gd name="T2" fmla="*/ 1121 w 1160"/>
                <a:gd name="T3" fmla="*/ 54 h 675"/>
                <a:gd name="T4" fmla="*/ 1139 w 1160"/>
                <a:gd name="T5" fmla="*/ 106 h 675"/>
                <a:gd name="T6" fmla="*/ 1160 w 1160"/>
                <a:gd name="T7" fmla="*/ 156 h 675"/>
                <a:gd name="T8" fmla="*/ 651 w 1160"/>
                <a:gd name="T9" fmla="*/ 327 h 675"/>
                <a:gd name="T10" fmla="*/ 653 w 1160"/>
                <a:gd name="T11" fmla="*/ 337 h 675"/>
                <a:gd name="T12" fmla="*/ 654 w 1160"/>
                <a:gd name="T13" fmla="*/ 348 h 675"/>
                <a:gd name="T14" fmla="*/ 651 w 1160"/>
                <a:gd name="T15" fmla="*/ 392 h 675"/>
                <a:gd name="T16" fmla="*/ 643 w 1160"/>
                <a:gd name="T17" fmla="*/ 435 h 675"/>
                <a:gd name="T18" fmla="*/ 628 w 1160"/>
                <a:gd name="T19" fmla="*/ 475 h 675"/>
                <a:gd name="T20" fmla="*/ 609 w 1160"/>
                <a:gd name="T21" fmla="*/ 513 h 675"/>
                <a:gd name="T22" fmla="*/ 586 w 1160"/>
                <a:gd name="T23" fmla="*/ 548 h 675"/>
                <a:gd name="T24" fmla="*/ 558 w 1160"/>
                <a:gd name="T25" fmla="*/ 580 h 675"/>
                <a:gd name="T26" fmla="*/ 527 w 1160"/>
                <a:gd name="T27" fmla="*/ 607 h 675"/>
                <a:gd name="T28" fmla="*/ 492 w 1160"/>
                <a:gd name="T29" fmla="*/ 631 h 675"/>
                <a:gd name="T30" fmla="*/ 454 w 1160"/>
                <a:gd name="T31" fmla="*/ 650 h 675"/>
                <a:gd name="T32" fmla="*/ 414 w 1160"/>
                <a:gd name="T33" fmla="*/ 664 h 675"/>
                <a:gd name="T34" fmla="*/ 371 w 1160"/>
                <a:gd name="T35" fmla="*/ 672 h 675"/>
                <a:gd name="T36" fmla="*/ 326 w 1160"/>
                <a:gd name="T37" fmla="*/ 675 h 675"/>
                <a:gd name="T38" fmla="*/ 282 w 1160"/>
                <a:gd name="T39" fmla="*/ 672 h 675"/>
                <a:gd name="T40" fmla="*/ 240 w 1160"/>
                <a:gd name="T41" fmla="*/ 664 h 675"/>
                <a:gd name="T42" fmla="*/ 200 w 1160"/>
                <a:gd name="T43" fmla="*/ 650 h 675"/>
                <a:gd name="T44" fmla="*/ 162 w 1160"/>
                <a:gd name="T45" fmla="*/ 631 h 675"/>
                <a:gd name="T46" fmla="*/ 127 w 1160"/>
                <a:gd name="T47" fmla="*/ 607 h 675"/>
                <a:gd name="T48" fmla="*/ 95 w 1160"/>
                <a:gd name="T49" fmla="*/ 580 h 675"/>
                <a:gd name="T50" fmla="*/ 68 w 1160"/>
                <a:gd name="T51" fmla="*/ 548 h 675"/>
                <a:gd name="T52" fmla="*/ 44 w 1160"/>
                <a:gd name="T53" fmla="*/ 513 h 675"/>
                <a:gd name="T54" fmla="*/ 26 w 1160"/>
                <a:gd name="T55" fmla="*/ 475 h 675"/>
                <a:gd name="T56" fmla="*/ 12 w 1160"/>
                <a:gd name="T57" fmla="*/ 435 h 675"/>
                <a:gd name="T58" fmla="*/ 3 w 1160"/>
                <a:gd name="T59" fmla="*/ 392 h 675"/>
                <a:gd name="T60" fmla="*/ 0 w 1160"/>
                <a:gd name="T61" fmla="*/ 348 h 675"/>
                <a:gd name="T62" fmla="*/ 3 w 1160"/>
                <a:gd name="T63" fmla="*/ 303 h 675"/>
                <a:gd name="T64" fmla="*/ 12 w 1160"/>
                <a:gd name="T65" fmla="*/ 261 h 675"/>
                <a:gd name="T66" fmla="*/ 26 w 1160"/>
                <a:gd name="T67" fmla="*/ 221 h 675"/>
                <a:gd name="T68" fmla="*/ 44 w 1160"/>
                <a:gd name="T69" fmla="*/ 184 h 675"/>
                <a:gd name="T70" fmla="*/ 68 w 1160"/>
                <a:gd name="T71" fmla="*/ 148 h 675"/>
                <a:gd name="T72" fmla="*/ 95 w 1160"/>
                <a:gd name="T73" fmla="*/ 117 h 675"/>
                <a:gd name="T74" fmla="*/ 127 w 1160"/>
                <a:gd name="T75" fmla="*/ 89 h 675"/>
                <a:gd name="T76" fmla="*/ 162 w 1160"/>
                <a:gd name="T77" fmla="*/ 66 h 675"/>
                <a:gd name="T78" fmla="*/ 200 w 1160"/>
                <a:gd name="T79" fmla="*/ 47 h 675"/>
                <a:gd name="T80" fmla="*/ 240 w 1160"/>
                <a:gd name="T81" fmla="*/ 33 h 675"/>
                <a:gd name="T82" fmla="*/ 282 w 1160"/>
                <a:gd name="T83" fmla="*/ 25 h 675"/>
                <a:gd name="T84" fmla="*/ 326 w 1160"/>
                <a:gd name="T85" fmla="*/ 22 h 675"/>
                <a:gd name="T86" fmla="*/ 370 w 1160"/>
                <a:gd name="T87" fmla="*/ 24 h 675"/>
                <a:gd name="T88" fmla="*/ 409 w 1160"/>
                <a:gd name="T89" fmla="*/ 33 h 675"/>
                <a:gd name="T90" fmla="*/ 448 w 1160"/>
                <a:gd name="T91" fmla="*/ 45 h 675"/>
                <a:gd name="T92" fmla="*/ 485 w 1160"/>
                <a:gd name="T93" fmla="*/ 63 h 675"/>
                <a:gd name="T94" fmla="*/ 518 w 1160"/>
                <a:gd name="T95" fmla="*/ 84 h 675"/>
                <a:gd name="T96" fmla="*/ 549 w 1160"/>
                <a:gd name="T97" fmla="*/ 109 h 675"/>
                <a:gd name="T98" fmla="*/ 577 w 1160"/>
                <a:gd name="T99" fmla="*/ 138 h 675"/>
                <a:gd name="T100" fmla="*/ 600 w 1160"/>
                <a:gd name="T101" fmla="*/ 170 h 675"/>
                <a:gd name="T102" fmla="*/ 1106 w 1160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0" h="675">
                  <a:moveTo>
                    <a:pt x="1106" y="0"/>
                  </a:moveTo>
                  <a:lnTo>
                    <a:pt x="1121" y="54"/>
                  </a:lnTo>
                  <a:lnTo>
                    <a:pt x="1139" y="106"/>
                  </a:lnTo>
                  <a:lnTo>
                    <a:pt x="1160" y="156"/>
                  </a:lnTo>
                  <a:lnTo>
                    <a:pt x="651" y="327"/>
                  </a:lnTo>
                  <a:lnTo>
                    <a:pt x="653" y="337"/>
                  </a:lnTo>
                  <a:lnTo>
                    <a:pt x="654" y="348"/>
                  </a:lnTo>
                  <a:lnTo>
                    <a:pt x="651" y="392"/>
                  </a:lnTo>
                  <a:lnTo>
                    <a:pt x="643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8"/>
                  </a:lnTo>
                  <a:lnTo>
                    <a:pt x="558" y="580"/>
                  </a:lnTo>
                  <a:lnTo>
                    <a:pt x="527" y="607"/>
                  </a:lnTo>
                  <a:lnTo>
                    <a:pt x="492" y="631"/>
                  </a:lnTo>
                  <a:lnTo>
                    <a:pt x="454" y="650"/>
                  </a:lnTo>
                  <a:lnTo>
                    <a:pt x="414" y="664"/>
                  </a:lnTo>
                  <a:lnTo>
                    <a:pt x="371" y="672"/>
                  </a:lnTo>
                  <a:lnTo>
                    <a:pt x="326" y="675"/>
                  </a:lnTo>
                  <a:lnTo>
                    <a:pt x="282" y="672"/>
                  </a:lnTo>
                  <a:lnTo>
                    <a:pt x="240" y="664"/>
                  </a:lnTo>
                  <a:lnTo>
                    <a:pt x="200" y="650"/>
                  </a:lnTo>
                  <a:lnTo>
                    <a:pt x="162" y="631"/>
                  </a:lnTo>
                  <a:lnTo>
                    <a:pt x="127" y="607"/>
                  </a:lnTo>
                  <a:lnTo>
                    <a:pt x="95" y="580"/>
                  </a:lnTo>
                  <a:lnTo>
                    <a:pt x="68" y="548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4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7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2"/>
                  </a:lnTo>
                  <a:lnTo>
                    <a:pt x="370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325" y="2631"/>
              <a:ext cx="561" cy="561"/>
            </a:xfrm>
            <a:custGeom>
              <a:avLst/>
              <a:gdLst>
                <a:gd name="T0" fmla="*/ 561 w 1122"/>
                <a:gd name="T1" fmla="*/ 0 h 1122"/>
                <a:gd name="T2" fmla="*/ 622 w 1122"/>
                <a:gd name="T3" fmla="*/ 4 h 1122"/>
                <a:gd name="T4" fmla="*/ 682 w 1122"/>
                <a:gd name="T5" fmla="*/ 14 h 1122"/>
                <a:gd name="T6" fmla="*/ 738 w 1122"/>
                <a:gd name="T7" fmla="*/ 29 h 1122"/>
                <a:gd name="T8" fmla="*/ 792 w 1122"/>
                <a:gd name="T9" fmla="*/ 50 h 1122"/>
                <a:gd name="T10" fmla="*/ 844 w 1122"/>
                <a:gd name="T11" fmla="*/ 77 h 1122"/>
                <a:gd name="T12" fmla="*/ 892 w 1122"/>
                <a:gd name="T13" fmla="*/ 109 h 1122"/>
                <a:gd name="T14" fmla="*/ 937 w 1122"/>
                <a:gd name="T15" fmla="*/ 146 h 1122"/>
                <a:gd name="T16" fmla="*/ 977 w 1122"/>
                <a:gd name="T17" fmla="*/ 186 h 1122"/>
                <a:gd name="T18" fmla="*/ 1013 w 1122"/>
                <a:gd name="T19" fmla="*/ 230 h 1122"/>
                <a:gd name="T20" fmla="*/ 1045 w 1122"/>
                <a:gd name="T21" fmla="*/ 279 h 1122"/>
                <a:gd name="T22" fmla="*/ 1072 w 1122"/>
                <a:gd name="T23" fmla="*/ 330 h 1122"/>
                <a:gd name="T24" fmla="*/ 1093 w 1122"/>
                <a:gd name="T25" fmla="*/ 384 h 1122"/>
                <a:gd name="T26" fmla="*/ 1109 w 1122"/>
                <a:gd name="T27" fmla="*/ 441 h 1122"/>
                <a:gd name="T28" fmla="*/ 1119 w 1122"/>
                <a:gd name="T29" fmla="*/ 500 h 1122"/>
                <a:gd name="T30" fmla="*/ 1122 w 1122"/>
                <a:gd name="T31" fmla="*/ 561 h 1122"/>
                <a:gd name="T32" fmla="*/ 1119 w 1122"/>
                <a:gd name="T33" fmla="*/ 622 h 1122"/>
                <a:gd name="T34" fmla="*/ 1109 w 1122"/>
                <a:gd name="T35" fmla="*/ 682 h 1122"/>
                <a:gd name="T36" fmla="*/ 1093 w 1122"/>
                <a:gd name="T37" fmla="*/ 738 h 1122"/>
                <a:gd name="T38" fmla="*/ 1072 w 1122"/>
                <a:gd name="T39" fmla="*/ 793 h 1122"/>
                <a:gd name="T40" fmla="*/ 1045 w 1122"/>
                <a:gd name="T41" fmla="*/ 844 h 1122"/>
                <a:gd name="T42" fmla="*/ 1013 w 1122"/>
                <a:gd name="T43" fmla="*/ 893 h 1122"/>
                <a:gd name="T44" fmla="*/ 977 w 1122"/>
                <a:gd name="T45" fmla="*/ 937 h 1122"/>
                <a:gd name="T46" fmla="*/ 937 w 1122"/>
                <a:gd name="T47" fmla="*/ 978 h 1122"/>
                <a:gd name="T48" fmla="*/ 892 w 1122"/>
                <a:gd name="T49" fmla="*/ 1014 h 1122"/>
                <a:gd name="T50" fmla="*/ 844 w 1122"/>
                <a:gd name="T51" fmla="*/ 1046 h 1122"/>
                <a:gd name="T52" fmla="*/ 792 w 1122"/>
                <a:gd name="T53" fmla="*/ 1072 h 1122"/>
                <a:gd name="T54" fmla="*/ 738 w 1122"/>
                <a:gd name="T55" fmla="*/ 1093 h 1122"/>
                <a:gd name="T56" fmla="*/ 682 w 1122"/>
                <a:gd name="T57" fmla="*/ 1109 h 1122"/>
                <a:gd name="T58" fmla="*/ 622 w 1122"/>
                <a:gd name="T59" fmla="*/ 1119 h 1122"/>
                <a:gd name="T60" fmla="*/ 561 w 1122"/>
                <a:gd name="T61" fmla="*/ 1122 h 1122"/>
                <a:gd name="T62" fmla="*/ 500 w 1122"/>
                <a:gd name="T63" fmla="*/ 1119 h 1122"/>
                <a:gd name="T64" fmla="*/ 441 w 1122"/>
                <a:gd name="T65" fmla="*/ 1109 h 1122"/>
                <a:gd name="T66" fmla="*/ 384 w 1122"/>
                <a:gd name="T67" fmla="*/ 1093 h 1122"/>
                <a:gd name="T68" fmla="*/ 330 w 1122"/>
                <a:gd name="T69" fmla="*/ 1072 h 1122"/>
                <a:gd name="T70" fmla="*/ 279 w 1122"/>
                <a:gd name="T71" fmla="*/ 1046 h 1122"/>
                <a:gd name="T72" fmla="*/ 230 w 1122"/>
                <a:gd name="T73" fmla="*/ 1014 h 1122"/>
                <a:gd name="T74" fmla="*/ 185 w 1122"/>
                <a:gd name="T75" fmla="*/ 978 h 1122"/>
                <a:gd name="T76" fmla="*/ 144 w 1122"/>
                <a:gd name="T77" fmla="*/ 937 h 1122"/>
                <a:gd name="T78" fmla="*/ 109 w 1122"/>
                <a:gd name="T79" fmla="*/ 893 h 1122"/>
                <a:gd name="T80" fmla="*/ 77 w 1122"/>
                <a:gd name="T81" fmla="*/ 844 h 1122"/>
                <a:gd name="T82" fmla="*/ 50 w 1122"/>
                <a:gd name="T83" fmla="*/ 793 h 1122"/>
                <a:gd name="T84" fmla="*/ 29 w 1122"/>
                <a:gd name="T85" fmla="*/ 738 h 1122"/>
                <a:gd name="T86" fmla="*/ 13 w 1122"/>
                <a:gd name="T87" fmla="*/ 682 h 1122"/>
                <a:gd name="T88" fmla="*/ 3 w 1122"/>
                <a:gd name="T89" fmla="*/ 622 h 1122"/>
                <a:gd name="T90" fmla="*/ 0 w 1122"/>
                <a:gd name="T91" fmla="*/ 561 h 1122"/>
                <a:gd name="T92" fmla="*/ 3 w 1122"/>
                <a:gd name="T93" fmla="*/ 500 h 1122"/>
                <a:gd name="T94" fmla="*/ 13 w 1122"/>
                <a:gd name="T95" fmla="*/ 441 h 1122"/>
                <a:gd name="T96" fmla="*/ 29 w 1122"/>
                <a:gd name="T97" fmla="*/ 384 h 1122"/>
                <a:gd name="T98" fmla="*/ 50 w 1122"/>
                <a:gd name="T99" fmla="*/ 330 h 1122"/>
                <a:gd name="T100" fmla="*/ 77 w 1122"/>
                <a:gd name="T101" fmla="*/ 279 h 1122"/>
                <a:gd name="T102" fmla="*/ 109 w 1122"/>
                <a:gd name="T103" fmla="*/ 230 h 1122"/>
                <a:gd name="T104" fmla="*/ 144 w 1122"/>
                <a:gd name="T105" fmla="*/ 186 h 1122"/>
                <a:gd name="T106" fmla="*/ 185 w 1122"/>
                <a:gd name="T107" fmla="*/ 146 h 1122"/>
                <a:gd name="T108" fmla="*/ 230 w 1122"/>
                <a:gd name="T109" fmla="*/ 109 h 1122"/>
                <a:gd name="T110" fmla="*/ 279 w 1122"/>
                <a:gd name="T111" fmla="*/ 77 h 1122"/>
                <a:gd name="T112" fmla="*/ 330 w 1122"/>
                <a:gd name="T113" fmla="*/ 50 h 1122"/>
                <a:gd name="T114" fmla="*/ 384 w 1122"/>
                <a:gd name="T115" fmla="*/ 29 h 1122"/>
                <a:gd name="T116" fmla="*/ 441 w 1122"/>
                <a:gd name="T117" fmla="*/ 14 h 1122"/>
                <a:gd name="T118" fmla="*/ 500 w 1122"/>
                <a:gd name="T119" fmla="*/ 4 h 1122"/>
                <a:gd name="T120" fmla="*/ 561 w 1122"/>
                <a:gd name="T121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2">
                  <a:moveTo>
                    <a:pt x="561" y="0"/>
                  </a:moveTo>
                  <a:lnTo>
                    <a:pt x="622" y="4"/>
                  </a:lnTo>
                  <a:lnTo>
                    <a:pt x="682" y="14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4" y="77"/>
                  </a:lnTo>
                  <a:lnTo>
                    <a:pt x="892" y="109"/>
                  </a:lnTo>
                  <a:lnTo>
                    <a:pt x="937" y="146"/>
                  </a:lnTo>
                  <a:lnTo>
                    <a:pt x="977" y="186"/>
                  </a:lnTo>
                  <a:lnTo>
                    <a:pt x="1013" y="230"/>
                  </a:lnTo>
                  <a:lnTo>
                    <a:pt x="1045" y="279"/>
                  </a:lnTo>
                  <a:lnTo>
                    <a:pt x="1072" y="330"/>
                  </a:lnTo>
                  <a:lnTo>
                    <a:pt x="1093" y="384"/>
                  </a:lnTo>
                  <a:lnTo>
                    <a:pt x="1109" y="441"/>
                  </a:lnTo>
                  <a:lnTo>
                    <a:pt x="1119" y="500"/>
                  </a:lnTo>
                  <a:lnTo>
                    <a:pt x="1122" y="561"/>
                  </a:lnTo>
                  <a:lnTo>
                    <a:pt x="1119" y="622"/>
                  </a:lnTo>
                  <a:lnTo>
                    <a:pt x="1109" y="682"/>
                  </a:lnTo>
                  <a:lnTo>
                    <a:pt x="1093" y="738"/>
                  </a:lnTo>
                  <a:lnTo>
                    <a:pt x="1072" y="793"/>
                  </a:lnTo>
                  <a:lnTo>
                    <a:pt x="1045" y="844"/>
                  </a:lnTo>
                  <a:lnTo>
                    <a:pt x="1013" y="893"/>
                  </a:lnTo>
                  <a:lnTo>
                    <a:pt x="977" y="937"/>
                  </a:lnTo>
                  <a:lnTo>
                    <a:pt x="937" y="978"/>
                  </a:lnTo>
                  <a:lnTo>
                    <a:pt x="892" y="1014"/>
                  </a:lnTo>
                  <a:lnTo>
                    <a:pt x="844" y="1046"/>
                  </a:lnTo>
                  <a:lnTo>
                    <a:pt x="792" y="1072"/>
                  </a:lnTo>
                  <a:lnTo>
                    <a:pt x="738" y="1093"/>
                  </a:lnTo>
                  <a:lnTo>
                    <a:pt x="682" y="1109"/>
                  </a:lnTo>
                  <a:lnTo>
                    <a:pt x="622" y="1119"/>
                  </a:lnTo>
                  <a:lnTo>
                    <a:pt x="561" y="1122"/>
                  </a:lnTo>
                  <a:lnTo>
                    <a:pt x="500" y="1119"/>
                  </a:lnTo>
                  <a:lnTo>
                    <a:pt x="441" y="1109"/>
                  </a:lnTo>
                  <a:lnTo>
                    <a:pt x="384" y="1093"/>
                  </a:lnTo>
                  <a:lnTo>
                    <a:pt x="330" y="1072"/>
                  </a:lnTo>
                  <a:lnTo>
                    <a:pt x="279" y="1046"/>
                  </a:lnTo>
                  <a:lnTo>
                    <a:pt x="230" y="1014"/>
                  </a:lnTo>
                  <a:lnTo>
                    <a:pt x="185" y="978"/>
                  </a:lnTo>
                  <a:lnTo>
                    <a:pt x="144" y="937"/>
                  </a:lnTo>
                  <a:lnTo>
                    <a:pt x="109" y="893"/>
                  </a:lnTo>
                  <a:lnTo>
                    <a:pt x="77" y="844"/>
                  </a:lnTo>
                  <a:lnTo>
                    <a:pt x="50" y="793"/>
                  </a:lnTo>
                  <a:lnTo>
                    <a:pt x="29" y="738"/>
                  </a:lnTo>
                  <a:lnTo>
                    <a:pt x="13" y="682"/>
                  </a:lnTo>
                  <a:lnTo>
                    <a:pt x="3" y="622"/>
                  </a:lnTo>
                  <a:lnTo>
                    <a:pt x="0" y="561"/>
                  </a:lnTo>
                  <a:lnTo>
                    <a:pt x="3" y="500"/>
                  </a:lnTo>
                  <a:lnTo>
                    <a:pt x="13" y="441"/>
                  </a:lnTo>
                  <a:lnTo>
                    <a:pt x="29" y="384"/>
                  </a:lnTo>
                  <a:lnTo>
                    <a:pt x="50" y="330"/>
                  </a:lnTo>
                  <a:lnTo>
                    <a:pt x="77" y="279"/>
                  </a:lnTo>
                  <a:lnTo>
                    <a:pt x="109" y="230"/>
                  </a:lnTo>
                  <a:lnTo>
                    <a:pt x="144" y="186"/>
                  </a:lnTo>
                  <a:lnTo>
                    <a:pt x="185" y="146"/>
                  </a:lnTo>
                  <a:lnTo>
                    <a:pt x="230" y="109"/>
                  </a:lnTo>
                  <a:lnTo>
                    <a:pt x="279" y="77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4"/>
                  </a:lnTo>
                  <a:lnTo>
                    <a:pt x="500" y="4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9"/>
          <p:cNvGrpSpPr>
            <a:grpSpLocks noChangeAspect="1"/>
          </p:cNvGrpSpPr>
          <p:nvPr/>
        </p:nvGrpSpPr>
        <p:grpSpPr bwMode="auto">
          <a:xfrm>
            <a:off x="7038245" y="2299803"/>
            <a:ext cx="577662" cy="613665"/>
            <a:chOff x="3698" y="369"/>
            <a:chExt cx="1781" cy="1892"/>
          </a:xfrm>
          <a:solidFill>
            <a:schemeClr val="bg1"/>
          </a:solidFill>
        </p:grpSpPr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698" y="369"/>
              <a:ext cx="659" cy="590"/>
            </a:xfrm>
            <a:custGeom>
              <a:avLst/>
              <a:gdLst>
                <a:gd name="T0" fmla="*/ 706 w 1318"/>
                <a:gd name="T1" fmla="*/ 0 h 1179"/>
                <a:gd name="T2" fmla="*/ 840 w 1318"/>
                <a:gd name="T3" fmla="*/ 13 h 1179"/>
                <a:gd name="T4" fmla="*/ 965 w 1318"/>
                <a:gd name="T5" fmla="*/ 50 h 1179"/>
                <a:gd name="T6" fmla="*/ 1080 w 1318"/>
                <a:gd name="T7" fmla="*/ 107 h 1179"/>
                <a:gd name="T8" fmla="*/ 1181 w 1318"/>
                <a:gd name="T9" fmla="*/ 184 h 1179"/>
                <a:gd name="T10" fmla="*/ 1267 w 1318"/>
                <a:gd name="T11" fmla="*/ 278 h 1179"/>
                <a:gd name="T12" fmla="*/ 1313 w 1318"/>
                <a:gd name="T13" fmla="*/ 352 h 1179"/>
                <a:gd name="T14" fmla="*/ 1318 w 1318"/>
                <a:gd name="T15" fmla="*/ 396 h 1179"/>
                <a:gd name="T16" fmla="*/ 1300 w 1318"/>
                <a:gd name="T17" fmla="*/ 438 h 1179"/>
                <a:gd name="T18" fmla="*/ 1267 w 1318"/>
                <a:gd name="T19" fmla="*/ 468 h 1179"/>
                <a:gd name="T20" fmla="*/ 1149 w 1318"/>
                <a:gd name="T21" fmla="*/ 502 h 1179"/>
                <a:gd name="T22" fmla="*/ 964 w 1318"/>
                <a:gd name="T23" fmla="*/ 572 h 1179"/>
                <a:gd name="T24" fmla="*/ 792 w 1318"/>
                <a:gd name="T25" fmla="*/ 665 h 1179"/>
                <a:gd name="T26" fmla="*/ 633 w 1318"/>
                <a:gd name="T27" fmla="*/ 777 h 1179"/>
                <a:gd name="T28" fmla="*/ 490 w 1318"/>
                <a:gd name="T29" fmla="*/ 908 h 1179"/>
                <a:gd name="T30" fmla="*/ 364 w 1318"/>
                <a:gd name="T31" fmla="*/ 1055 h 1179"/>
                <a:gd name="T32" fmla="*/ 294 w 1318"/>
                <a:gd name="T33" fmla="*/ 1153 h 1179"/>
                <a:gd name="T34" fmla="*/ 255 w 1318"/>
                <a:gd name="T35" fmla="*/ 1175 h 1179"/>
                <a:gd name="T36" fmla="*/ 209 w 1318"/>
                <a:gd name="T37" fmla="*/ 1177 h 1179"/>
                <a:gd name="T38" fmla="*/ 169 w 1318"/>
                <a:gd name="T39" fmla="*/ 1159 h 1179"/>
                <a:gd name="T40" fmla="*/ 114 w 1318"/>
                <a:gd name="T41" fmla="*/ 1090 h 1179"/>
                <a:gd name="T42" fmla="*/ 52 w 1318"/>
                <a:gd name="T43" fmla="*/ 972 h 1179"/>
                <a:gd name="T44" fmla="*/ 14 w 1318"/>
                <a:gd name="T45" fmla="*/ 844 h 1179"/>
                <a:gd name="T46" fmla="*/ 0 w 1318"/>
                <a:gd name="T47" fmla="*/ 706 h 1179"/>
                <a:gd name="T48" fmla="*/ 14 w 1318"/>
                <a:gd name="T49" fmla="*/ 563 h 1179"/>
                <a:gd name="T50" fmla="*/ 56 w 1318"/>
                <a:gd name="T51" fmla="*/ 431 h 1179"/>
                <a:gd name="T52" fmla="*/ 121 w 1318"/>
                <a:gd name="T53" fmla="*/ 311 h 1179"/>
                <a:gd name="T54" fmla="*/ 207 w 1318"/>
                <a:gd name="T55" fmla="*/ 207 h 1179"/>
                <a:gd name="T56" fmla="*/ 312 w 1318"/>
                <a:gd name="T57" fmla="*/ 120 h 1179"/>
                <a:gd name="T58" fmla="*/ 431 w 1318"/>
                <a:gd name="T59" fmla="*/ 56 h 1179"/>
                <a:gd name="T60" fmla="*/ 564 w 1318"/>
                <a:gd name="T61" fmla="*/ 14 h 1179"/>
                <a:gd name="T62" fmla="*/ 706 w 1318"/>
                <a:gd name="T63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8" h="1179">
                  <a:moveTo>
                    <a:pt x="706" y="0"/>
                  </a:moveTo>
                  <a:lnTo>
                    <a:pt x="706" y="0"/>
                  </a:lnTo>
                  <a:lnTo>
                    <a:pt x="774" y="4"/>
                  </a:lnTo>
                  <a:lnTo>
                    <a:pt x="840" y="13"/>
                  </a:lnTo>
                  <a:lnTo>
                    <a:pt x="903" y="29"/>
                  </a:lnTo>
                  <a:lnTo>
                    <a:pt x="965" y="50"/>
                  </a:lnTo>
                  <a:lnTo>
                    <a:pt x="1024" y="76"/>
                  </a:lnTo>
                  <a:lnTo>
                    <a:pt x="1080" y="107"/>
                  </a:lnTo>
                  <a:lnTo>
                    <a:pt x="1132" y="144"/>
                  </a:lnTo>
                  <a:lnTo>
                    <a:pt x="1181" y="184"/>
                  </a:lnTo>
                  <a:lnTo>
                    <a:pt x="1226" y="230"/>
                  </a:lnTo>
                  <a:lnTo>
                    <a:pt x="1267" y="278"/>
                  </a:lnTo>
                  <a:lnTo>
                    <a:pt x="1303" y="331"/>
                  </a:lnTo>
                  <a:lnTo>
                    <a:pt x="1313" y="352"/>
                  </a:lnTo>
                  <a:lnTo>
                    <a:pt x="1318" y="374"/>
                  </a:lnTo>
                  <a:lnTo>
                    <a:pt x="1318" y="396"/>
                  </a:lnTo>
                  <a:lnTo>
                    <a:pt x="1311" y="419"/>
                  </a:lnTo>
                  <a:lnTo>
                    <a:pt x="1300" y="438"/>
                  </a:lnTo>
                  <a:lnTo>
                    <a:pt x="1284" y="455"/>
                  </a:lnTo>
                  <a:lnTo>
                    <a:pt x="1267" y="468"/>
                  </a:lnTo>
                  <a:lnTo>
                    <a:pt x="1244" y="475"/>
                  </a:lnTo>
                  <a:lnTo>
                    <a:pt x="1149" y="502"/>
                  </a:lnTo>
                  <a:lnTo>
                    <a:pt x="1055" y="534"/>
                  </a:lnTo>
                  <a:lnTo>
                    <a:pt x="964" y="572"/>
                  </a:lnTo>
                  <a:lnTo>
                    <a:pt x="876" y="616"/>
                  </a:lnTo>
                  <a:lnTo>
                    <a:pt x="792" y="665"/>
                  </a:lnTo>
                  <a:lnTo>
                    <a:pt x="711" y="719"/>
                  </a:lnTo>
                  <a:lnTo>
                    <a:pt x="633" y="777"/>
                  </a:lnTo>
                  <a:lnTo>
                    <a:pt x="559" y="840"/>
                  </a:lnTo>
                  <a:lnTo>
                    <a:pt x="490" y="908"/>
                  </a:lnTo>
                  <a:lnTo>
                    <a:pt x="425" y="980"/>
                  </a:lnTo>
                  <a:lnTo>
                    <a:pt x="364" y="1055"/>
                  </a:lnTo>
                  <a:lnTo>
                    <a:pt x="308" y="1135"/>
                  </a:lnTo>
                  <a:lnTo>
                    <a:pt x="294" y="1153"/>
                  </a:lnTo>
                  <a:lnTo>
                    <a:pt x="276" y="1166"/>
                  </a:lnTo>
                  <a:lnTo>
                    <a:pt x="255" y="1175"/>
                  </a:lnTo>
                  <a:lnTo>
                    <a:pt x="232" y="1179"/>
                  </a:lnTo>
                  <a:lnTo>
                    <a:pt x="209" y="1177"/>
                  </a:lnTo>
                  <a:lnTo>
                    <a:pt x="188" y="1171"/>
                  </a:lnTo>
                  <a:lnTo>
                    <a:pt x="169" y="1159"/>
                  </a:lnTo>
                  <a:lnTo>
                    <a:pt x="153" y="1142"/>
                  </a:lnTo>
                  <a:lnTo>
                    <a:pt x="114" y="1090"/>
                  </a:lnTo>
                  <a:lnTo>
                    <a:pt x="81" y="1033"/>
                  </a:lnTo>
                  <a:lnTo>
                    <a:pt x="52" y="972"/>
                  </a:lnTo>
                  <a:lnTo>
                    <a:pt x="31" y="909"/>
                  </a:lnTo>
                  <a:lnTo>
                    <a:pt x="14" y="844"/>
                  </a:lnTo>
                  <a:lnTo>
                    <a:pt x="3" y="776"/>
                  </a:lnTo>
                  <a:lnTo>
                    <a:pt x="0" y="706"/>
                  </a:lnTo>
                  <a:lnTo>
                    <a:pt x="3" y="633"/>
                  </a:lnTo>
                  <a:lnTo>
                    <a:pt x="14" y="563"/>
                  </a:lnTo>
                  <a:lnTo>
                    <a:pt x="32" y="496"/>
                  </a:lnTo>
                  <a:lnTo>
                    <a:pt x="56" y="431"/>
                  </a:lnTo>
                  <a:lnTo>
                    <a:pt x="86" y="369"/>
                  </a:lnTo>
                  <a:lnTo>
                    <a:pt x="121" y="311"/>
                  </a:lnTo>
                  <a:lnTo>
                    <a:pt x="162" y="257"/>
                  </a:lnTo>
                  <a:lnTo>
                    <a:pt x="207" y="207"/>
                  </a:lnTo>
                  <a:lnTo>
                    <a:pt x="257" y="161"/>
                  </a:lnTo>
                  <a:lnTo>
                    <a:pt x="312" y="120"/>
                  </a:lnTo>
                  <a:lnTo>
                    <a:pt x="370" y="86"/>
                  </a:lnTo>
                  <a:lnTo>
                    <a:pt x="431" y="56"/>
                  </a:lnTo>
                  <a:lnTo>
                    <a:pt x="496" y="32"/>
                  </a:lnTo>
                  <a:lnTo>
                    <a:pt x="564" y="14"/>
                  </a:lnTo>
                  <a:lnTo>
                    <a:pt x="634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4821" y="369"/>
              <a:ext cx="658" cy="586"/>
            </a:xfrm>
            <a:custGeom>
              <a:avLst/>
              <a:gdLst>
                <a:gd name="T0" fmla="*/ 611 w 1317"/>
                <a:gd name="T1" fmla="*/ 0 h 1172"/>
                <a:gd name="T2" fmla="*/ 754 w 1317"/>
                <a:gd name="T3" fmla="*/ 14 h 1172"/>
                <a:gd name="T4" fmla="*/ 886 w 1317"/>
                <a:gd name="T5" fmla="*/ 56 h 1172"/>
                <a:gd name="T6" fmla="*/ 1006 w 1317"/>
                <a:gd name="T7" fmla="*/ 120 h 1172"/>
                <a:gd name="T8" fmla="*/ 1110 w 1317"/>
                <a:gd name="T9" fmla="*/ 207 h 1172"/>
                <a:gd name="T10" fmla="*/ 1197 w 1317"/>
                <a:gd name="T11" fmla="*/ 311 h 1172"/>
                <a:gd name="T12" fmla="*/ 1261 w 1317"/>
                <a:gd name="T13" fmla="*/ 431 h 1172"/>
                <a:gd name="T14" fmla="*/ 1303 w 1317"/>
                <a:gd name="T15" fmla="*/ 564 h 1172"/>
                <a:gd name="T16" fmla="*/ 1317 w 1317"/>
                <a:gd name="T17" fmla="*/ 706 h 1172"/>
                <a:gd name="T18" fmla="*/ 1304 w 1317"/>
                <a:gd name="T19" fmla="*/ 840 h 1172"/>
                <a:gd name="T20" fmla="*/ 1267 w 1317"/>
                <a:gd name="T21" fmla="*/ 966 h 1172"/>
                <a:gd name="T22" fmla="*/ 1207 w 1317"/>
                <a:gd name="T23" fmla="*/ 1082 h 1172"/>
                <a:gd name="T24" fmla="*/ 1155 w 1317"/>
                <a:gd name="T25" fmla="*/ 1151 h 1172"/>
                <a:gd name="T26" fmla="*/ 1114 w 1317"/>
                <a:gd name="T27" fmla="*/ 1170 h 1172"/>
                <a:gd name="T28" fmla="*/ 1069 w 1317"/>
                <a:gd name="T29" fmla="*/ 1168 h 1172"/>
                <a:gd name="T30" fmla="*/ 1030 w 1317"/>
                <a:gd name="T31" fmla="*/ 1146 h 1172"/>
                <a:gd name="T32" fmla="*/ 959 w 1317"/>
                <a:gd name="T33" fmla="*/ 1049 h 1172"/>
                <a:gd name="T34" fmla="*/ 832 w 1317"/>
                <a:gd name="T35" fmla="*/ 902 h 1172"/>
                <a:gd name="T36" fmla="*/ 688 w 1317"/>
                <a:gd name="T37" fmla="*/ 772 h 1172"/>
                <a:gd name="T38" fmla="*/ 529 w 1317"/>
                <a:gd name="T39" fmla="*/ 660 h 1172"/>
                <a:gd name="T40" fmla="*/ 356 w 1317"/>
                <a:gd name="T41" fmla="*/ 569 h 1172"/>
                <a:gd name="T42" fmla="*/ 170 w 1317"/>
                <a:gd name="T43" fmla="*/ 500 h 1172"/>
                <a:gd name="T44" fmla="*/ 53 w 1317"/>
                <a:gd name="T45" fmla="*/ 465 h 1172"/>
                <a:gd name="T46" fmla="*/ 18 w 1317"/>
                <a:gd name="T47" fmla="*/ 437 h 1172"/>
                <a:gd name="T48" fmla="*/ 1 w 1317"/>
                <a:gd name="T49" fmla="*/ 394 h 1172"/>
                <a:gd name="T50" fmla="*/ 5 w 1317"/>
                <a:gd name="T51" fmla="*/ 350 h 1172"/>
                <a:gd name="T52" fmla="*/ 51 w 1317"/>
                <a:gd name="T53" fmla="*/ 276 h 1172"/>
                <a:gd name="T54" fmla="*/ 137 w 1317"/>
                <a:gd name="T55" fmla="*/ 183 h 1172"/>
                <a:gd name="T56" fmla="*/ 238 w 1317"/>
                <a:gd name="T57" fmla="*/ 107 h 1172"/>
                <a:gd name="T58" fmla="*/ 353 w 1317"/>
                <a:gd name="T59" fmla="*/ 49 h 1172"/>
                <a:gd name="T60" fmla="*/ 478 w 1317"/>
                <a:gd name="T61" fmla="*/ 13 h 1172"/>
                <a:gd name="T62" fmla="*/ 611 w 1317"/>
                <a:gd name="T6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7" h="1172">
                  <a:moveTo>
                    <a:pt x="611" y="0"/>
                  </a:moveTo>
                  <a:lnTo>
                    <a:pt x="611" y="0"/>
                  </a:lnTo>
                  <a:lnTo>
                    <a:pt x="683" y="4"/>
                  </a:lnTo>
                  <a:lnTo>
                    <a:pt x="754" y="14"/>
                  </a:lnTo>
                  <a:lnTo>
                    <a:pt x="822" y="32"/>
                  </a:lnTo>
                  <a:lnTo>
                    <a:pt x="886" y="56"/>
                  </a:lnTo>
                  <a:lnTo>
                    <a:pt x="948" y="86"/>
                  </a:lnTo>
                  <a:lnTo>
                    <a:pt x="1006" y="120"/>
                  </a:lnTo>
                  <a:lnTo>
                    <a:pt x="1060" y="161"/>
                  </a:lnTo>
                  <a:lnTo>
                    <a:pt x="1110" y="207"/>
                  </a:lnTo>
                  <a:lnTo>
                    <a:pt x="1156" y="257"/>
                  </a:lnTo>
                  <a:lnTo>
                    <a:pt x="1197" y="311"/>
                  </a:lnTo>
                  <a:lnTo>
                    <a:pt x="1231" y="369"/>
                  </a:lnTo>
                  <a:lnTo>
                    <a:pt x="1261" y="431"/>
                  </a:lnTo>
                  <a:lnTo>
                    <a:pt x="1285" y="496"/>
                  </a:lnTo>
                  <a:lnTo>
                    <a:pt x="1303" y="564"/>
                  </a:lnTo>
                  <a:lnTo>
                    <a:pt x="1313" y="633"/>
                  </a:lnTo>
                  <a:lnTo>
                    <a:pt x="1317" y="706"/>
                  </a:lnTo>
                  <a:lnTo>
                    <a:pt x="1313" y="775"/>
                  </a:lnTo>
                  <a:lnTo>
                    <a:pt x="1304" y="840"/>
                  </a:lnTo>
                  <a:lnTo>
                    <a:pt x="1288" y="904"/>
                  </a:lnTo>
                  <a:lnTo>
                    <a:pt x="1267" y="966"/>
                  </a:lnTo>
                  <a:lnTo>
                    <a:pt x="1239" y="1026"/>
                  </a:lnTo>
                  <a:lnTo>
                    <a:pt x="1207" y="1082"/>
                  </a:lnTo>
                  <a:lnTo>
                    <a:pt x="1170" y="1134"/>
                  </a:lnTo>
                  <a:lnTo>
                    <a:pt x="1155" y="1151"/>
                  </a:lnTo>
                  <a:lnTo>
                    <a:pt x="1136" y="1162"/>
                  </a:lnTo>
                  <a:lnTo>
                    <a:pt x="1114" y="1170"/>
                  </a:lnTo>
                  <a:lnTo>
                    <a:pt x="1092" y="1172"/>
                  </a:lnTo>
                  <a:lnTo>
                    <a:pt x="1069" y="1168"/>
                  </a:lnTo>
                  <a:lnTo>
                    <a:pt x="1048" y="1159"/>
                  </a:lnTo>
                  <a:lnTo>
                    <a:pt x="1030" y="1146"/>
                  </a:lnTo>
                  <a:lnTo>
                    <a:pt x="1014" y="1129"/>
                  </a:lnTo>
                  <a:lnTo>
                    <a:pt x="959" y="1049"/>
                  </a:lnTo>
                  <a:lnTo>
                    <a:pt x="898" y="973"/>
                  </a:lnTo>
                  <a:lnTo>
                    <a:pt x="832" y="902"/>
                  </a:lnTo>
                  <a:lnTo>
                    <a:pt x="762" y="835"/>
                  </a:lnTo>
                  <a:lnTo>
                    <a:pt x="688" y="772"/>
                  </a:lnTo>
                  <a:lnTo>
                    <a:pt x="611" y="714"/>
                  </a:lnTo>
                  <a:lnTo>
                    <a:pt x="529" y="660"/>
                  </a:lnTo>
                  <a:lnTo>
                    <a:pt x="444" y="612"/>
                  </a:lnTo>
                  <a:lnTo>
                    <a:pt x="356" y="569"/>
                  </a:lnTo>
                  <a:lnTo>
                    <a:pt x="264" y="531"/>
                  </a:lnTo>
                  <a:lnTo>
                    <a:pt x="170" y="500"/>
                  </a:lnTo>
                  <a:lnTo>
                    <a:pt x="74" y="474"/>
                  </a:lnTo>
                  <a:lnTo>
                    <a:pt x="53" y="465"/>
                  </a:lnTo>
                  <a:lnTo>
                    <a:pt x="33" y="453"/>
                  </a:lnTo>
                  <a:lnTo>
                    <a:pt x="18" y="437"/>
                  </a:lnTo>
                  <a:lnTo>
                    <a:pt x="7" y="416"/>
                  </a:lnTo>
                  <a:lnTo>
                    <a:pt x="1" y="394"/>
                  </a:lnTo>
                  <a:lnTo>
                    <a:pt x="0" y="371"/>
                  </a:lnTo>
                  <a:lnTo>
                    <a:pt x="5" y="350"/>
                  </a:lnTo>
                  <a:lnTo>
                    <a:pt x="16" y="328"/>
                  </a:lnTo>
                  <a:lnTo>
                    <a:pt x="51" y="276"/>
                  </a:lnTo>
                  <a:lnTo>
                    <a:pt x="93" y="228"/>
                  </a:lnTo>
                  <a:lnTo>
                    <a:pt x="137" y="183"/>
                  </a:lnTo>
                  <a:lnTo>
                    <a:pt x="186" y="143"/>
                  </a:lnTo>
                  <a:lnTo>
                    <a:pt x="238" y="107"/>
                  </a:lnTo>
                  <a:lnTo>
                    <a:pt x="294" y="75"/>
                  </a:lnTo>
                  <a:lnTo>
                    <a:pt x="353" y="49"/>
                  </a:lnTo>
                  <a:lnTo>
                    <a:pt x="414" y="29"/>
                  </a:lnTo>
                  <a:lnTo>
                    <a:pt x="478" y="13"/>
                  </a:lnTo>
                  <a:lnTo>
                    <a:pt x="543" y="4"/>
                  </a:lnTo>
                  <a:lnTo>
                    <a:pt x="6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3814" y="672"/>
              <a:ext cx="1555" cy="1589"/>
            </a:xfrm>
            <a:custGeom>
              <a:avLst/>
              <a:gdLst>
                <a:gd name="T0" fmla="*/ 1382 w 3110"/>
                <a:gd name="T1" fmla="*/ 448 h 3176"/>
                <a:gd name="T2" fmla="*/ 1051 w 3110"/>
                <a:gd name="T3" fmla="*/ 554 h 3176"/>
                <a:gd name="T4" fmla="*/ 775 w 3110"/>
                <a:gd name="T5" fmla="*/ 751 h 3176"/>
                <a:gd name="T6" fmla="*/ 569 w 3110"/>
                <a:gd name="T7" fmla="*/ 1022 h 3176"/>
                <a:gd name="T8" fmla="*/ 461 w 3110"/>
                <a:gd name="T9" fmla="*/ 1313 h 3176"/>
                <a:gd name="T10" fmla="*/ 438 w 3110"/>
                <a:gd name="T11" fmla="*/ 1645 h 3176"/>
                <a:gd name="T12" fmla="*/ 523 w 3110"/>
                <a:gd name="T13" fmla="*/ 1989 h 3176"/>
                <a:gd name="T14" fmla="*/ 705 w 3110"/>
                <a:gd name="T15" fmla="*/ 2282 h 3176"/>
                <a:gd name="T16" fmla="*/ 965 w 3110"/>
                <a:gd name="T17" fmla="*/ 2504 h 3176"/>
                <a:gd name="T18" fmla="*/ 1286 w 3110"/>
                <a:gd name="T19" fmla="*/ 2640 h 3176"/>
                <a:gd name="T20" fmla="*/ 1646 w 3110"/>
                <a:gd name="T21" fmla="*/ 2668 h 3176"/>
                <a:gd name="T22" fmla="*/ 1991 w 3110"/>
                <a:gd name="T23" fmla="*/ 2584 h 3176"/>
                <a:gd name="T24" fmla="*/ 2283 w 3110"/>
                <a:gd name="T25" fmla="*/ 2403 h 3176"/>
                <a:gd name="T26" fmla="*/ 2507 w 3110"/>
                <a:gd name="T27" fmla="*/ 2142 h 3176"/>
                <a:gd name="T28" fmla="*/ 2642 w 3110"/>
                <a:gd name="T29" fmla="*/ 1821 h 3176"/>
                <a:gd name="T30" fmla="*/ 2671 w 3110"/>
                <a:gd name="T31" fmla="*/ 1471 h 3176"/>
                <a:gd name="T32" fmla="*/ 2604 w 3110"/>
                <a:gd name="T33" fmla="*/ 1160 h 3176"/>
                <a:gd name="T34" fmla="*/ 2444 w 3110"/>
                <a:gd name="T35" fmla="*/ 874 h 3176"/>
                <a:gd name="T36" fmla="*/ 2199 w 3110"/>
                <a:gd name="T37" fmla="*/ 639 h 3176"/>
                <a:gd name="T38" fmla="*/ 1889 w 3110"/>
                <a:gd name="T39" fmla="*/ 486 h 3176"/>
                <a:gd name="T40" fmla="*/ 1610 w 3110"/>
                <a:gd name="T41" fmla="*/ 435 h 3176"/>
                <a:gd name="T42" fmla="*/ 1713 w 3110"/>
                <a:gd name="T43" fmla="*/ 9 h 3176"/>
                <a:gd name="T44" fmla="*/ 2091 w 3110"/>
                <a:gd name="T45" fmla="*/ 96 h 3176"/>
                <a:gd name="T46" fmla="*/ 2449 w 3110"/>
                <a:gd name="T47" fmla="*/ 284 h 3176"/>
                <a:gd name="T48" fmla="*/ 2744 w 3110"/>
                <a:gd name="T49" fmla="*/ 554 h 3176"/>
                <a:gd name="T50" fmla="*/ 2958 w 3110"/>
                <a:gd name="T51" fmla="*/ 887 h 3176"/>
                <a:gd name="T52" fmla="*/ 3080 w 3110"/>
                <a:gd name="T53" fmla="*/ 1255 h 3176"/>
                <a:gd name="T54" fmla="*/ 3106 w 3110"/>
                <a:gd name="T55" fmla="*/ 1659 h 3176"/>
                <a:gd name="T56" fmla="*/ 3024 w 3110"/>
                <a:gd name="T57" fmla="*/ 2060 h 3176"/>
                <a:gd name="T58" fmla="*/ 2845 w 3110"/>
                <a:gd name="T59" fmla="*/ 2416 h 3176"/>
                <a:gd name="T60" fmla="*/ 2585 w 3110"/>
                <a:gd name="T61" fmla="*/ 2714 h 3176"/>
                <a:gd name="T62" fmla="*/ 2748 w 3110"/>
                <a:gd name="T63" fmla="*/ 2985 h 3176"/>
                <a:gd name="T64" fmla="*/ 2718 w 3110"/>
                <a:gd name="T65" fmla="*/ 3099 h 3176"/>
                <a:gd name="T66" fmla="*/ 2625 w 3110"/>
                <a:gd name="T67" fmla="*/ 3168 h 3176"/>
                <a:gd name="T68" fmla="*/ 2518 w 3110"/>
                <a:gd name="T69" fmla="*/ 3168 h 3176"/>
                <a:gd name="T70" fmla="*/ 2427 w 3110"/>
                <a:gd name="T71" fmla="*/ 3103 h 3176"/>
                <a:gd name="T72" fmla="*/ 2036 w 3110"/>
                <a:gd name="T73" fmla="*/ 3031 h 3176"/>
                <a:gd name="T74" fmla="*/ 1655 w 3110"/>
                <a:gd name="T75" fmla="*/ 3104 h 3176"/>
                <a:gd name="T76" fmla="*/ 1260 w 3110"/>
                <a:gd name="T77" fmla="*/ 3079 h 3176"/>
                <a:gd name="T78" fmla="*/ 896 w 3110"/>
                <a:gd name="T79" fmla="*/ 2961 h 3176"/>
                <a:gd name="T80" fmla="*/ 640 w 3110"/>
                <a:gd name="T81" fmla="*/ 3143 h 3176"/>
                <a:gd name="T82" fmla="*/ 537 w 3110"/>
                <a:gd name="T83" fmla="*/ 3176 h 3176"/>
                <a:gd name="T84" fmla="*/ 436 w 3110"/>
                <a:gd name="T85" fmla="*/ 3144 h 3176"/>
                <a:gd name="T86" fmla="*/ 367 w 3110"/>
                <a:gd name="T87" fmla="*/ 3044 h 3176"/>
                <a:gd name="T88" fmla="*/ 377 w 3110"/>
                <a:gd name="T89" fmla="*/ 2925 h 3176"/>
                <a:gd name="T90" fmla="*/ 385 w 3110"/>
                <a:gd name="T91" fmla="*/ 2573 h 3176"/>
                <a:gd name="T92" fmla="*/ 163 w 3110"/>
                <a:gd name="T93" fmla="*/ 2245 h 3176"/>
                <a:gd name="T94" fmla="*/ 31 w 3110"/>
                <a:gd name="T95" fmla="*/ 1864 h 3176"/>
                <a:gd name="T96" fmla="*/ 2 w 3110"/>
                <a:gd name="T97" fmla="*/ 1452 h 3176"/>
                <a:gd name="T98" fmla="*/ 76 w 3110"/>
                <a:gd name="T99" fmla="*/ 1071 h 3176"/>
                <a:gd name="T100" fmla="*/ 242 w 3110"/>
                <a:gd name="T101" fmla="*/ 722 h 3176"/>
                <a:gd name="T102" fmla="*/ 498 w 3110"/>
                <a:gd name="T103" fmla="*/ 415 h 3176"/>
                <a:gd name="T104" fmla="*/ 825 w 3110"/>
                <a:gd name="T105" fmla="*/ 183 h 3176"/>
                <a:gd name="T106" fmla="*/ 1206 w 3110"/>
                <a:gd name="T107" fmla="*/ 40 h 3176"/>
                <a:gd name="T108" fmla="*/ 1555 w 3110"/>
                <a:gd name="T109" fmla="*/ 0 h 3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10" h="3176">
                  <a:moveTo>
                    <a:pt x="1555" y="434"/>
                  </a:moveTo>
                  <a:lnTo>
                    <a:pt x="1496" y="435"/>
                  </a:lnTo>
                  <a:lnTo>
                    <a:pt x="1439" y="441"/>
                  </a:lnTo>
                  <a:lnTo>
                    <a:pt x="1382" y="448"/>
                  </a:lnTo>
                  <a:lnTo>
                    <a:pt x="1295" y="465"/>
                  </a:lnTo>
                  <a:lnTo>
                    <a:pt x="1211" y="489"/>
                  </a:lnTo>
                  <a:lnTo>
                    <a:pt x="1130" y="519"/>
                  </a:lnTo>
                  <a:lnTo>
                    <a:pt x="1051" y="554"/>
                  </a:lnTo>
                  <a:lnTo>
                    <a:pt x="976" y="596"/>
                  </a:lnTo>
                  <a:lnTo>
                    <a:pt x="905" y="642"/>
                  </a:lnTo>
                  <a:lnTo>
                    <a:pt x="838" y="695"/>
                  </a:lnTo>
                  <a:lnTo>
                    <a:pt x="775" y="751"/>
                  </a:lnTo>
                  <a:lnTo>
                    <a:pt x="715" y="812"/>
                  </a:lnTo>
                  <a:lnTo>
                    <a:pt x="662" y="878"/>
                  </a:lnTo>
                  <a:lnTo>
                    <a:pt x="613" y="948"/>
                  </a:lnTo>
                  <a:lnTo>
                    <a:pt x="569" y="1022"/>
                  </a:lnTo>
                  <a:lnTo>
                    <a:pt x="535" y="1091"/>
                  </a:lnTo>
                  <a:lnTo>
                    <a:pt x="505" y="1162"/>
                  </a:lnTo>
                  <a:lnTo>
                    <a:pt x="480" y="1236"/>
                  </a:lnTo>
                  <a:lnTo>
                    <a:pt x="461" y="1313"/>
                  </a:lnTo>
                  <a:lnTo>
                    <a:pt x="446" y="1392"/>
                  </a:lnTo>
                  <a:lnTo>
                    <a:pt x="437" y="1471"/>
                  </a:lnTo>
                  <a:lnTo>
                    <a:pt x="435" y="1554"/>
                  </a:lnTo>
                  <a:lnTo>
                    <a:pt x="438" y="1645"/>
                  </a:lnTo>
                  <a:lnTo>
                    <a:pt x="449" y="1734"/>
                  </a:lnTo>
                  <a:lnTo>
                    <a:pt x="467" y="1821"/>
                  </a:lnTo>
                  <a:lnTo>
                    <a:pt x="492" y="1907"/>
                  </a:lnTo>
                  <a:lnTo>
                    <a:pt x="523" y="1989"/>
                  </a:lnTo>
                  <a:lnTo>
                    <a:pt x="560" y="2068"/>
                  </a:lnTo>
                  <a:lnTo>
                    <a:pt x="602" y="2142"/>
                  </a:lnTo>
                  <a:lnTo>
                    <a:pt x="651" y="2214"/>
                  </a:lnTo>
                  <a:lnTo>
                    <a:pt x="705" y="2282"/>
                  </a:lnTo>
                  <a:lnTo>
                    <a:pt x="763" y="2345"/>
                  </a:lnTo>
                  <a:lnTo>
                    <a:pt x="826" y="2403"/>
                  </a:lnTo>
                  <a:lnTo>
                    <a:pt x="893" y="2457"/>
                  </a:lnTo>
                  <a:lnTo>
                    <a:pt x="965" y="2504"/>
                  </a:lnTo>
                  <a:lnTo>
                    <a:pt x="1040" y="2547"/>
                  </a:lnTo>
                  <a:lnTo>
                    <a:pt x="1119" y="2584"/>
                  </a:lnTo>
                  <a:lnTo>
                    <a:pt x="1201" y="2615"/>
                  </a:lnTo>
                  <a:lnTo>
                    <a:pt x="1286" y="2640"/>
                  </a:lnTo>
                  <a:lnTo>
                    <a:pt x="1373" y="2658"/>
                  </a:lnTo>
                  <a:lnTo>
                    <a:pt x="1463" y="2668"/>
                  </a:lnTo>
                  <a:lnTo>
                    <a:pt x="1555" y="2672"/>
                  </a:lnTo>
                  <a:lnTo>
                    <a:pt x="1646" y="2668"/>
                  </a:lnTo>
                  <a:lnTo>
                    <a:pt x="1736" y="2658"/>
                  </a:lnTo>
                  <a:lnTo>
                    <a:pt x="1824" y="2640"/>
                  </a:lnTo>
                  <a:lnTo>
                    <a:pt x="1908" y="2615"/>
                  </a:lnTo>
                  <a:lnTo>
                    <a:pt x="1991" y="2584"/>
                  </a:lnTo>
                  <a:lnTo>
                    <a:pt x="2069" y="2547"/>
                  </a:lnTo>
                  <a:lnTo>
                    <a:pt x="2144" y="2504"/>
                  </a:lnTo>
                  <a:lnTo>
                    <a:pt x="2216" y="2457"/>
                  </a:lnTo>
                  <a:lnTo>
                    <a:pt x="2283" y="2403"/>
                  </a:lnTo>
                  <a:lnTo>
                    <a:pt x="2346" y="2345"/>
                  </a:lnTo>
                  <a:lnTo>
                    <a:pt x="2405" y="2282"/>
                  </a:lnTo>
                  <a:lnTo>
                    <a:pt x="2458" y="2214"/>
                  </a:lnTo>
                  <a:lnTo>
                    <a:pt x="2507" y="2142"/>
                  </a:lnTo>
                  <a:lnTo>
                    <a:pt x="2549" y="2068"/>
                  </a:lnTo>
                  <a:lnTo>
                    <a:pt x="2587" y="1989"/>
                  </a:lnTo>
                  <a:lnTo>
                    <a:pt x="2618" y="1907"/>
                  </a:lnTo>
                  <a:lnTo>
                    <a:pt x="2642" y="1821"/>
                  </a:lnTo>
                  <a:lnTo>
                    <a:pt x="2660" y="1734"/>
                  </a:lnTo>
                  <a:lnTo>
                    <a:pt x="2671" y="1645"/>
                  </a:lnTo>
                  <a:lnTo>
                    <a:pt x="2675" y="1554"/>
                  </a:lnTo>
                  <a:lnTo>
                    <a:pt x="2671" y="1471"/>
                  </a:lnTo>
                  <a:lnTo>
                    <a:pt x="2663" y="1391"/>
                  </a:lnTo>
                  <a:lnTo>
                    <a:pt x="2649" y="1312"/>
                  </a:lnTo>
                  <a:lnTo>
                    <a:pt x="2629" y="1235"/>
                  </a:lnTo>
                  <a:lnTo>
                    <a:pt x="2604" y="1160"/>
                  </a:lnTo>
                  <a:lnTo>
                    <a:pt x="2573" y="1088"/>
                  </a:lnTo>
                  <a:lnTo>
                    <a:pt x="2538" y="1018"/>
                  </a:lnTo>
                  <a:lnTo>
                    <a:pt x="2494" y="944"/>
                  </a:lnTo>
                  <a:lnTo>
                    <a:pt x="2444" y="874"/>
                  </a:lnTo>
                  <a:lnTo>
                    <a:pt x="2391" y="809"/>
                  </a:lnTo>
                  <a:lnTo>
                    <a:pt x="2331" y="747"/>
                  </a:lnTo>
                  <a:lnTo>
                    <a:pt x="2267" y="691"/>
                  </a:lnTo>
                  <a:lnTo>
                    <a:pt x="2199" y="639"/>
                  </a:lnTo>
                  <a:lnTo>
                    <a:pt x="2126" y="592"/>
                  </a:lnTo>
                  <a:lnTo>
                    <a:pt x="2051" y="551"/>
                  </a:lnTo>
                  <a:lnTo>
                    <a:pt x="1971" y="516"/>
                  </a:lnTo>
                  <a:lnTo>
                    <a:pt x="1889" y="486"/>
                  </a:lnTo>
                  <a:lnTo>
                    <a:pt x="1805" y="464"/>
                  </a:lnTo>
                  <a:lnTo>
                    <a:pt x="1718" y="447"/>
                  </a:lnTo>
                  <a:lnTo>
                    <a:pt x="1664" y="440"/>
                  </a:lnTo>
                  <a:lnTo>
                    <a:pt x="1610" y="435"/>
                  </a:lnTo>
                  <a:lnTo>
                    <a:pt x="1555" y="434"/>
                  </a:lnTo>
                  <a:close/>
                  <a:moveTo>
                    <a:pt x="1555" y="0"/>
                  </a:moveTo>
                  <a:lnTo>
                    <a:pt x="1635" y="2"/>
                  </a:lnTo>
                  <a:lnTo>
                    <a:pt x="1713" y="9"/>
                  </a:lnTo>
                  <a:lnTo>
                    <a:pt x="1791" y="19"/>
                  </a:lnTo>
                  <a:lnTo>
                    <a:pt x="1893" y="38"/>
                  </a:lnTo>
                  <a:lnTo>
                    <a:pt x="1993" y="64"/>
                  </a:lnTo>
                  <a:lnTo>
                    <a:pt x="2091" y="96"/>
                  </a:lnTo>
                  <a:lnTo>
                    <a:pt x="2185" y="134"/>
                  </a:lnTo>
                  <a:lnTo>
                    <a:pt x="2276" y="178"/>
                  </a:lnTo>
                  <a:lnTo>
                    <a:pt x="2364" y="228"/>
                  </a:lnTo>
                  <a:lnTo>
                    <a:pt x="2449" y="284"/>
                  </a:lnTo>
                  <a:lnTo>
                    <a:pt x="2529" y="344"/>
                  </a:lnTo>
                  <a:lnTo>
                    <a:pt x="2605" y="409"/>
                  </a:lnTo>
                  <a:lnTo>
                    <a:pt x="2676" y="479"/>
                  </a:lnTo>
                  <a:lnTo>
                    <a:pt x="2744" y="554"/>
                  </a:lnTo>
                  <a:lnTo>
                    <a:pt x="2806" y="633"/>
                  </a:lnTo>
                  <a:lnTo>
                    <a:pt x="2863" y="716"/>
                  </a:lnTo>
                  <a:lnTo>
                    <a:pt x="2916" y="802"/>
                  </a:lnTo>
                  <a:lnTo>
                    <a:pt x="2958" y="887"/>
                  </a:lnTo>
                  <a:lnTo>
                    <a:pt x="2998" y="975"/>
                  </a:lnTo>
                  <a:lnTo>
                    <a:pt x="3031" y="1066"/>
                  </a:lnTo>
                  <a:lnTo>
                    <a:pt x="3058" y="1159"/>
                  </a:lnTo>
                  <a:lnTo>
                    <a:pt x="3080" y="1255"/>
                  </a:lnTo>
                  <a:lnTo>
                    <a:pt x="3097" y="1353"/>
                  </a:lnTo>
                  <a:lnTo>
                    <a:pt x="3106" y="1452"/>
                  </a:lnTo>
                  <a:lnTo>
                    <a:pt x="3110" y="1554"/>
                  </a:lnTo>
                  <a:lnTo>
                    <a:pt x="3106" y="1659"/>
                  </a:lnTo>
                  <a:lnTo>
                    <a:pt x="3095" y="1763"/>
                  </a:lnTo>
                  <a:lnTo>
                    <a:pt x="3077" y="1864"/>
                  </a:lnTo>
                  <a:lnTo>
                    <a:pt x="3054" y="1964"/>
                  </a:lnTo>
                  <a:lnTo>
                    <a:pt x="3024" y="2060"/>
                  </a:lnTo>
                  <a:lnTo>
                    <a:pt x="2988" y="2154"/>
                  </a:lnTo>
                  <a:lnTo>
                    <a:pt x="2945" y="2245"/>
                  </a:lnTo>
                  <a:lnTo>
                    <a:pt x="2898" y="2333"/>
                  </a:lnTo>
                  <a:lnTo>
                    <a:pt x="2845" y="2416"/>
                  </a:lnTo>
                  <a:lnTo>
                    <a:pt x="2787" y="2497"/>
                  </a:lnTo>
                  <a:lnTo>
                    <a:pt x="2724" y="2573"/>
                  </a:lnTo>
                  <a:lnTo>
                    <a:pt x="2656" y="2646"/>
                  </a:lnTo>
                  <a:lnTo>
                    <a:pt x="2585" y="2714"/>
                  </a:lnTo>
                  <a:lnTo>
                    <a:pt x="2716" y="2898"/>
                  </a:lnTo>
                  <a:lnTo>
                    <a:pt x="2732" y="2925"/>
                  </a:lnTo>
                  <a:lnTo>
                    <a:pt x="2743" y="2955"/>
                  </a:lnTo>
                  <a:lnTo>
                    <a:pt x="2748" y="2985"/>
                  </a:lnTo>
                  <a:lnTo>
                    <a:pt x="2748" y="3015"/>
                  </a:lnTo>
                  <a:lnTo>
                    <a:pt x="2743" y="3044"/>
                  </a:lnTo>
                  <a:lnTo>
                    <a:pt x="2732" y="3073"/>
                  </a:lnTo>
                  <a:lnTo>
                    <a:pt x="2718" y="3099"/>
                  </a:lnTo>
                  <a:lnTo>
                    <a:pt x="2698" y="3123"/>
                  </a:lnTo>
                  <a:lnTo>
                    <a:pt x="2674" y="3144"/>
                  </a:lnTo>
                  <a:lnTo>
                    <a:pt x="2650" y="3158"/>
                  </a:lnTo>
                  <a:lnTo>
                    <a:pt x="2625" y="3168"/>
                  </a:lnTo>
                  <a:lnTo>
                    <a:pt x="2599" y="3174"/>
                  </a:lnTo>
                  <a:lnTo>
                    <a:pt x="2573" y="3176"/>
                  </a:lnTo>
                  <a:lnTo>
                    <a:pt x="2544" y="3174"/>
                  </a:lnTo>
                  <a:lnTo>
                    <a:pt x="2518" y="3168"/>
                  </a:lnTo>
                  <a:lnTo>
                    <a:pt x="2492" y="3157"/>
                  </a:lnTo>
                  <a:lnTo>
                    <a:pt x="2468" y="3143"/>
                  </a:lnTo>
                  <a:lnTo>
                    <a:pt x="2446" y="3124"/>
                  </a:lnTo>
                  <a:lnTo>
                    <a:pt x="2427" y="3103"/>
                  </a:lnTo>
                  <a:lnTo>
                    <a:pt x="2298" y="2918"/>
                  </a:lnTo>
                  <a:lnTo>
                    <a:pt x="2213" y="2961"/>
                  </a:lnTo>
                  <a:lnTo>
                    <a:pt x="2126" y="2998"/>
                  </a:lnTo>
                  <a:lnTo>
                    <a:pt x="2036" y="3031"/>
                  </a:lnTo>
                  <a:lnTo>
                    <a:pt x="1944" y="3057"/>
                  </a:lnTo>
                  <a:lnTo>
                    <a:pt x="1849" y="3079"/>
                  </a:lnTo>
                  <a:lnTo>
                    <a:pt x="1752" y="3094"/>
                  </a:lnTo>
                  <a:lnTo>
                    <a:pt x="1655" y="3104"/>
                  </a:lnTo>
                  <a:lnTo>
                    <a:pt x="1555" y="3107"/>
                  </a:lnTo>
                  <a:lnTo>
                    <a:pt x="1455" y="3104"/>
                  </a:lnTo>
                  <a:lnTo>
                    <a:pt x="1356" y="3094"/>
                  </a:lnTo>
                  <a:lnTo>
                    <a:pt x="1260" y="3079"/>
                  </a:lnTo>
                  <a:lnTo>
                    <a:pt x="1165" y="3057"/>
                  </a:lnTo>
                  <a:lnTo>
                    <a:pt x="1073" y="3031"/>
                  </a:lnTo>
                  <a:lnTo>
                    <a:pt x="983" y="2998"/>
                  </a:lnTo>
                  <a:lnTo>
                    <a:pt x="896" y="2961"/>
                  </a:lnTo>
                  <a:lnTo>
                    <a:pt x="812" y="2918"/>
                  </a:lnTo>
                  <a:lnTo>
                    <a:pt x="681" y="3103"/>
                  </a:lnTo>
                  <a:lnTo>
                    <a:pt x="663" y="3124"/>
                  </a:lnTo>
                  <a:lnTo>
                    <a:pt x="640" y="3143"/>
                  </a:lnTo>
                  <a:lnTo>
                    <a:pt x="617" y="3157"/>
                  </a:lnTo>
                  <a:lnTo>
                    <a:pt x="592" y="3168"/>
                  </a:lnTo>
                  <a:lnTo>
                    <a:pt x="564" y="3174"/>
                  </a:lnTo>
                  <a:lnTo>
                    <a:pt x="537" y="3176"/>
                  </a:lnTo>
                  <a:lnTo>
                    <a:pt x="511" y="3174"/>
                  </a:lnTo>
                  <a:lnTo>
                    <a:pt x="485" y="3168"/>
                  </a:lnTo>
                  <a:lnTo>
                    <a:pt x="460" y="3158"/>
                  </a:lnTo>
                  <a:lnTo>
                    <a:pt x="436" y="3144"/>
                  </a:lnTo>
                  <a:lnTo>
                    <a:pt x="411" y="3123"/>
                  </a:lnTo>
                  <a:lnTo>
                    <a:pt x="392" y="3099"/>
                  </a:lnTo>
                  <a:lnTo>
                    <a:pt x="376" y="3073"/>
                  </a:lnTo>
                  <a:lnTo>
                    <a:pt x="367" y="3044"/>
                  </a:lnTo>
                  <a:lnTo>
                    <a:pt x="362" y="3015"/>
                  </a:lnTo>
                  <a:lnTo>
                    <a:pt x="362" y="2985"/>
                  </a:lnTo>
                  <a:lnTo>
                    <a:pt x="367" y="2955"/>
                  </a:lnTo>
                  <a:lnTo>
                    <a:pt x="377" y="2925"/>
                  </a:lnTo>
                  <a:lnTo>
                    <a:pt x="393" y="2898"/>
                  </a:lnTo>
                  <a:lnTo>
                    <a:pt x="524" y="2714"/>
                  </a:lnTo>
                  <a:lnTo>
                    <a:pt x="452" y="2646"/>
                  </a:lnTo>
                  <a:lnTo>
                    <a:pt x="385" y="2573"/>
                  </a:lnTo>
                  <a:lnTo>
                    <a:pt x="321" y="2497"/>
                  </a:lnTo>
                  <a:lnTo>
                    <a:pt x="264" y="2416"/>
                  </a:lnTo>
                  <a:lnTo>
                    <a:pt x="211" y="2333"/>
                  </a:lnTo>
                  <a:lnTo>
                    <a:pt x="163" y="2245"/>
                  </a:lnTo>
                  <a:lnTo>
                    <a:pt x="121" y="2154"/>
                  </a:lnTo>
                  <a:lnTo>
                    <a:pt x="84" y="2060"/>
                  </a:lnTo>
                  <a:lnTo>
                    <a:pt x="55" y="1964"/>
                  </a:lnTo>
                  <a:lnTo>
                    <a:pt x="31" y="1864"/>
                  </a:lnTo>
                  <a:lnTo>
                    <a:pt x="14" y="1763"/>
                  </a:lnTo>
                  <a:lnTo>
                    <a:pt x="4" y="1659"/>
                  </a:lnTo>
                  <a:lnTo>
                    <a:pt x="0" y="1554"/>
                  </a:lnTo>
                  <a:lnTo>
                    <a:pt x="2" y="1452"/>
                  </a:lnTo>
                  <a:lnTo>
                    <a:pt x="12" y="1354"/>
                  </a:lnTo>
                  <a:lnTo>
                    <a:pt x="27" y="1257"/>
                  </a:lnTo>
                  <a:lnTo>
                    <a:pt x="50" y="1162"/>
                  </a:lnTo>
                  <a:lnTo>
                    <a:pt x="76" y="1071"/>
                  </a:lnTo>
                  <a:lnTo>
                    <a:pt x="109" y="980"/>
                  </a:lnTo>
                  <a:lnTo>
                    <a:pt x="148" y="893"/>
                  </a:lnTo>
                  <a:lnTo>
                    <a:pt x="190" y="809"/>
                  </a:lnTo>
                  <a:lnTo>
                    <a:pt x="242" y="722"/>
                  </a:lnTo>
                  <a:lnTo>
                    <a:pt x="298" y="639"/>
                  </a:lnTo>
                  <a:lnTo>
                    <a:pt x="359" y="560"/>
                  </a:lnTo>
                  <a:lnTo>
                    <a:pt x="426" y="485"/>
                  </a:lnTo>
                  <a:lnTo>
                    <a:pt x="498" y="415"/>
                  </a:lnTo>
                  <a:lnTo>
                    <a:pt x="574" y="350"/>
                  </a:lnTo>
                  <a:lnTo>
                    <a:pt x="654" y="289"/>
                  </a:lnTo>
                  <a:lnTo>
                    <a:pt x="737" y="233"/>
                  </a:lnTo>
                  <a:lnTo>
                    <a:pt x="825" y="183"/>
                  </a:lnTo>
                  <a:lnTo>
                    <a:pt x="915" y="139"/>
                  </a:lnTo>
                  <a:lnTo>
                    <a:pt x="1010" y="100"/>
                  </a:lnTo>
                  <a:lnTo>
                    <a:pt x="1106" y="68"/>
                  </a:lnTo>
                  <a:lnTo>
                    <a:pt x="1206" y="40"/>
                  </a:lnTo>
                  <a:lnTo>
                    <a:pt x="1308" y="21"/>
                  </a:lnTo>
                  <a:lnTo>
                    <a:pt x="1389" y="9"/>
                  </a:lnTo>
                  <a:lnTo>
                    <a:pt x="1471" y="2"/>
                  </a:lnTo>
                  <a:lnTo>
                    <a:pt x="15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4487" y="1054"/>
              <a:ext cx="448" cy="641"/>
            </a:xfrm>
            <a:custGeom>
              <a:avLst/>
              <a:gdLst>
                <a:gd name="T0" fmla="*/ 236 w 896"/>
                <a:gd name="T1" fmla="*/ 0 h 1281"/>
                <a:gd name="T2" fmla="*/ 265 w 896"/>
                <a:gd name="T3" fmla="*/ 4 h 1281"/>
                <a:gd name="T4" fmla="*/ 290 w 896"/>
                <a:gd name="T5" fmla="*/ 14 h 1281"/>
                <a:gd name="T6" fmla="*/ 312 w 896"/>
                <a:gd name="T7" fmla="*/ 29 h 1281"/>
                <a:gd name="T8" fmla="*/ 331 w 896"/>
                <a:gd name="T9" fmla="*/ 50 h 1281"/>
                <a:gd name="T10" fmla="*/ 344 w 896"/>
                <a:gd name="T11" fmla="*/ 73 h 1281"/>
                <a:gd name="T12" fmla="*/ 354 w 896"/>
                <a:gd name="T13" fmla="*/ 100 h 1281"/>
                <a:gd name="T14" fmla="*/ 355 w 896"/>
                <a:gd name="T15" fmla="*/ 128 h 1281"/>
                <a:gd name="T16" fmla="*/ 336 w 896"/>
                <a:gd name="T17" fmla="*/ 663 h 1281"/>
                <a:gd name="T18" fmla="*/ 362 w 896"/>
                <a:gd name="T19" fmla="*/ 688 h 1281"/>
                <a:gd name="T20" fmla="*/ 384 w 896"/>
                <a:gd name="T21" fmla="*/ 718 h 1281"/>
                <a:gd name="T22" fmla="*/ 400 w 896"/>
                <a:gd name="T23" fmla="*/ 751 h 1281"/>
                <a:gd name="T24" fmla="*/ 410 w 896"/>
                <a:gd name="T25" fmla="*/ 787 h 1281"/>
                <a:gd name="T26" fmla="*/ 837 w 896"/>
                <a:gd name="T27" fmla="*/ 1051 h 1281"/>
                <a:gd name="T28" fmla="*/ 857 w 896"/>
                <a:gd name="T29" fmla="*/ 1067 h 1281"/>
                <a:gd name="T30" fmla="*/ 873 w 896"/>
                <a:gd name="T31" fmla="*/ 1085 h 1281"/>
                <a:gd name="T32" fmla="*/ 885 w 896"/>
                <a:gd name="T33" fmla="*/ 1106 h 1281"/>
                <a:gd name="T34" fmla="*/ 893 w 896"/>
                <a:gd name="T35" fmla="*/ 1127 h 1281"/>
                <a:gd name="T36" fmla="*/ 896 w 896"/>
                <a:gd name="T37" fmla="*/ 1151 h 1281"/>
                <a:gd name="T38" fmla="*/ 894 w 896"/>
                <a:gd name="T39" fmla="*/ 1175 h 1281"/>
                <a:gd name="T40" fmla="*/ 888 w 896"/>
                <a:gd name="T41" fmla="*/ 1199 h 1281"/>
                <a:gd name="T42" fmla="*/ 878 w 896"/>
                <a:gd name="T43" fmla="*/ 1221 h 1281"/>
                <a:gd name="T44" fmla="*/ 861 w 896"/>
                <a:gd name="T45" fmla="*/ 1243 h 1281"/>
                <a:gd name="T46" fmla="*/ 842 w 896"/>
                <a:gd name="T47" fmla="*/ 1258 h 1281"/>
                <a:gd name="T48" fmla="*/ 821 w 896"/>
                <a:gd name="T49" fmla="*/ 1270 h 1281"/>
                <a:gd name="T50" fmla="*/ 797 w 896"/>
                <a:gd name="T51" fmla="*/ 1277 h 1281"/>
                <a:gd name="T52" fmla="*/ 772 w 896"/>
                <a:gd name="T53" fmla="*/ 1281 h 1281"/>
                <a:gd name="T54" fmla="*/ 750 w 896"/>
                <a:gd name="T55" fmla="*/ 1279 h 1281"/>
                <a:gd name="T56" fmla="*/ 728 w 896"/>
                <a:gd name="T57" fmla="*/ 1273 h 1281"/>
                <a:gd name="T58" fmla="*/ 707 w 896"/>
                <a:gd name="T59" fmla="*/ 1262 h 1281"/>
                <a:gd name="T60" fmla="*/ 297 w 896"/>
                <a:gd name="T61" fmla="*/ 1010 h 1281"/>
                <a:gd name="T62" fmla="*/ 268 w 896"/>
                <a:gd name="T63" fmla="*/ 1020 h 1281"/>
                <a:gd name="T64" fmla="*/ 238 w 896"/>
                <a:gd name="T65" fmla="*/ 1027 h 1281"/>
                <a:gd name="T66" fmla="*/ 207 w 896"/>
                <a:gd name="T67" fmla="*/ 1031 h 1281"/>
                <a:gd name="T68" fmla="*/ 169 w 896"/>
                <a:gd name="T69" fmla="*/ 1027 h 1281"/>
                <a:gd name="T70" fmla="*/ 135 w 896"/>
                <a:gd name="T71" fmla="*/ 1018 h 1281"/>
                <a:gd name="T72" fmla="*/ 103 w 896"/>
                <a:gd name="T73" fmla="*/ 1003 h 1281"/>
                <a:gd name="T74" fmla="*/ 74 w 896"/>
                <a:gd name="T75" fmla="*/ 982 h 1281"/>
                <a:gd name="T76" fmla="*/ 49 w 896"/>
                <a:gd name="T77" fmla="*/ 957 h 1281"/>
                <a:gd name="T78" fmla="*/ 29 w 896"/>
                <a:gd name="T79" fmla="*/ 929 h 1281"/>
                <a:gd name="T80" fmla="*/ 13 w 896"/>
                <a:gd name="T81" fmla="*/ 895 h 1281"/>
                <a:gd name="T82" fmla="*/ 4 w 896"/>
                <a:gd name="T83" fmla="*/ 861 h 1281"/>
                <a:gd name="T84" fmla="*/ 0 w 896"/>
                <a:gd name="T85" fmla="*/ 824 h 1281"/>
                <a:gd name="T86" fmla="*/ 3 w 896"/>
                <a:gd name="T87" fmla="*/ 790 h 1281"/>
                <a:gd name="T88" fmla="*/ 11 w 896"/>
                <a:gd name="T89" fmla="*/ 757 h 1281"/>
                <a:gd name="T90" fmla="*/ 24 w 896"/>
                <a:gd name="T91" fmla="*/ 728 h 1281"/>
                <a:gd name="T92" fmla="*/ 42 w 896"/>
                <a:gd name="T93" fmla="*/ 700 h 1281"/>
                <a:gd name="T94" fmla="*/ 63 w 896"/>
                <a:gd name="T95" fmla="*/ 675 h 1281"/>
                <a:gd name="T96" fmla="*/ 88 w 896"/>
                <a:gd name="T97" fmla="*/ 655 h 1281"/>
                <a:gd name="T98" fmla="*/ 107 w 896"/>
                <a:gd name="T99" fmla="*/ 119 h 1281"/>
                <a:gd name="T100" fmla="*/ 112 w 896"/>
                <a:gd name="T101" fmla="*/ 91 h 1281"/>
                <a:gd name="T102" fmla="*/ 122 w 896"/>
                <a:gd name="T103" fmla="*/ 65 h 1281"/>
                <a:gd name="T104" fmla="*/ 137 w 896"/>
                <a:gd name="T105" fmla="*/ 42 h 1281"/>
                <a:gd name="T106" fmla="*/ 157 w 896"/>
                <a:gd name="T107" fmla="*/ 23 h 1281"/>
                <a:gd name="T108" fmla="*/ 181 w 896"/>
                <a:gd name="T109" fmla="*/ 10 h 1281"/>
                <a:gd name="T110" fmla="*/ 207 w 896"/>
                <a:gd name="T111" fmla="*/ 2 h 1281"/>
                <a:gd name="T112" fmla="*/ 236 w 896"/>
                <a:gd name="T113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6" h="1281">
                  <a:moveTo>
                    <a:pt x="236" y="0"/>
                  </a:moveTo>
                  <a:lnTo>
                    <a:pt x="265" y="4"/>
                  </a:lnTo>
                  <a:lnTo>
                    <a:pt x="290" y="14"/>
                  </a:lnTo>
                  <a:lnTo>
                    <a:pt x="312" y="29"/>
                  </a:lnTo>
                  <a:lnTo>
                    <a:pt x="331" y="50"/>
                  </a:lnTo>
                  <a:lnTo>
                    <a:pt x="344" y="73"/>
                  </a:lnTo>
                  <a:lnTo>
                    <a:pt x="354" y="100"/>
                  </a:lnTo>
                  <a:lnTo>
                    <a:pt x="355" y="128"/>
                  </a:lnTo>
                  <a:lnTo>
                    <a:pt x="336" y="663"/>
                  </a:lnTo>
                  <a:lnTo>
                    <a:pt x="362" y="688"/>
                  </a:lnTo>
                  <a:lnTo>
                    <a:pt x="384" y="718"/>
                  </a:lnTo>
                  <a:lnTo>
                    <a:pt x="400" y="751"/>
                  </a:lnTo>
                  <a:lnTo>
                    <a:pt x="410" y="787"/>
                  </a:lnTo>
                  <a:lnTo>
                    <a:pt x="837" y="1051"/>
                  </a:lnTo>
                  <a:lnTo>
                    <a:pt x="857" y="1067"/>
                  </a:lnTo>
                  <a:lnTo>
                    <a:pt x="873" y="1085"/>
                  </a:lnTo>
                  <a:lnTo>
                    <a:pt x="885" y="1106"/>
                  </a:lnTo>
                  <a:lnTo>
                    <a:pt x="893" y="1127"/>
                  </a:lnTo>
                  <a:lnTo>
                    <a:pt x="896" y="1151"/>
                  </a:lnTo>
                  <a:lnTo>
                    <a:pt x="894" y="1175"/>
                  </a:lnTo>
                  <a:lnTo>
                    <a:pt x="888" y="1199"/>
                  </a:lnTo>
                  <a:lnTo>
                    <a:pt x="878" y="1221"/>
                  </a:lnTo>
                  <a:lnTo>
                    <a:pt x="861" y="1243"/>
                  </a:lnTo>
                  <a:lnTo>
                    <a:pt x="842" y="1258"/>
                  </a:lnTo>
                  <a:lnTo>
                    <a:pt x="821" y="1270"/>
                  </a:lnTo>
                  <a:lnTo>
                    <a:pt x="797" y="1277"/>
                  </a:lnTo>
                  <a:lnTo>
                    <a:pt x="772" y="1281"/>
                  </a:lnTo>
                  <a:lnTo>
                    <a:pt x="750" y="1279"/>
                  </a:lnTo>
                  <a:lnTo>
                    <a:pt x="728" y="1273"/>
                  </a:lnTo>
                  <a:lnTo>
                    <a:pt x="707" y="1262"/>
                  </a:lnTo>
                  <a:lnTo>
                    <a:pt x="297" y="1010"/>
                  </a:lnTo>
                  <a:lnTo>
                    <a:pt x="268" y="1020"/>
                  </a:lnTo>
                  <a:lnTo>
                    <a:pt x="238" y="1027"/>
                  </a:lnTo>
                  <a:lnTo>
                    <a:pt x="207" y="1031"/>
                  </a:lnTo>
                  <a:lnTo>
                    <a:pt x="169" y="1027"/>
                  </a:lnTo>
                  <a:lnTo>
                    <a:pt x="135" y="1018"/>
                  </a:lnTo>
                  <a:lnTo>
                    <a:pt x="103" y="1003"/>
                  </a:lnTo>
                  <a:lnTo>
                    <a:pt x="74" y="982"/>
                  </a:lnTo>
                  <a:lnTo>
                    <a:pt x="49" y="957"/>
                  </a:lnTo>
                  <a:lnTo>
                    <a:pt x="29" y="929"/>
                  </a:lnTo>
                  <a:lnTo>
                    <a:pt x="13" y="895"/>
                  </a:lnTo>
                  <a:lnTo>
                    <a:pt x="4" y="861"/>
                  </a:lnTo>
                  <a:lnTo>
                    <a:pt x="0" y="824"/>
                  </a:lnTo>
                  <a:lnTo>
                    <a:pt x="3" y="790"/>
                  </a:lnTo>
                  <a:lnTo>
                    <a:pt x="11" y="757"/>
                  </a:lnTo>
                  <a:lnTo>
                    <a:pt x="24" y="728"/>
                  </a:lnTo>
                  <a:lnTo>
                    <a:pt x="42" y="700"/>
                  </a:lnTo>
                  <a:lnTo>
                    <a:pt x="63" y="675"/>
                  </a:lnTo>
                  <a:lnTo>
                    <a:pt x="88" y="655"/>
                  </a:lnTo>
                  <a:lnTo>
                    <a:pt x="107" y="119"/>
                  </a:lnTo>
                  <a:lnTo>
                    <a:pt x="112" y="91"/>
                  </a:lnTo>
                  <a:lnTo>
                    <a:pt x="122" y="65"/>
                  </a:lnTo>
                  <a:lnTo>
                    <a:pt x="137" y="42"/>
                  </a:lnTo>
                  <a:lnTo>
                    <a:pt x="157" y="23"/>
                  </a:lnTo>
                  <a:lnTo>
                    <a:pt x="181" y="10"/>
                  </a:lnTo>
                  <a:lnTo>
                    <a:pt x="207" y="2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reeform 29"/>
          <p:cNvSpPr>
            <a:spLocks/>
          </p:cNvSpPr>
          <p:nvPr/>
        </p:nvSpPr>
        <p:spPr bwMode="auto">
          <a:xfrm>
            <a:off x="4130924" y="4061956"/>
            <a:ext cx="554163" cy="537330"/>
          </a:xfrm>
          <a:custGeom>
            <a:avLst/>
            <a:gdLst>
              <a:gd name="T0" fmla="*/ 2338 w 4608"/>
              <a:gd name="T1" fmla="*/ 3 h 4341"/>
              <a:gd name="T2" fmla="*/ 2398 w 4608"/>
              <a:gd name="T3" fmla="*/ 27 h 4341"/>
              <a:gd name="T4" fmla="*/ 2447 w 4608"/>
              <a:gd name="T5" fmla="*/ 71 h 4341"/>
              <a:gd name="T6" fmla="*/ 3038 w 4608"/>
              <a:gd name="T7" fmla="*/ 1245 h 4341"/>
              <a:gd name="T8" fmla="*/ 3079 w 4608"/>
              <a:gd name="T9" fmla="*/ 1299 h 4341"/>
              <a:gd name="T10" fmla="*/ 3138 w 4608"/>
              <a:gd name="T11" fmla="*/ 1333 h 4341"/>
              <a:gd name="T12" fmla="*/ 4456 w 4608"/>
              <a:gd name="T13" fmla="*/ 1525 h 4341"/>
              <a:gd name="T14" fmla="*/ 4517 w 4608"/>
              <a:gd name="T15" fmla="*/ 1546 h 4341"/>
              <a:gd name="T16" fmla="*/ 4567 w 4608"/>
              <a:gd name="T17" fmla="*/ 1588 h 4341"/>
              <a:gd name="T18" fmla="*/ 4599 w 4608"/>
              <a:gd name="T19" fmla="*/ 1645 h 4341"/>
              <a:gd name="T20" fmla="*/ 4608 w 4608"/>
              <a:gd name="T21" fmla="*/ 1710 h 4341"/>
              <a:gd name="T22" fmla="*/ 4592 w 4608"/>
              <a:gd name="T23" fmla="*/ 1772 h 4341"/>
              <a:gd name="T24" fmla="*/ 4555 w 4608"/>
              <a:gd name="T25" fmla="*/ 1825 h 4341"/>
              <a:gd name="T26" fmla="*/ 3603 w 4608"/>
              <a:gd name="T27" fmla="*/ 2744 h 4341"/>
              <a:gd name="T28" fmla="*/ 3576 w 4608"/>
              <a:gd name="T29" fmla="*/ 2807 h 4341"/>
              <a:gd name="T30" fmla="*/ 3574 w 4608"/>
              <a:gd name="T31" fmla="*/ 2874 h 4341"/>
              <a:gd name="T32" fmla="*/ 3796 w 4608"/>
              <a:gd name="T33" fmla="*/ 4168 h 4341"/>
              <a:gd name="T34" fmla="*/ 3783 w 4608"/>
              <a:gd name="T35" fmla="*/ 4231 h 4341"/>
              <a:gd name="T36" fmla="*/ 3748 w 4608"/>
              <a:gd name="T37" fmla="*/ 4286 h 4341"/>
              <a:gd name="T38" fmla="*/ 3693 w 4608"/>
              <a:gd name="T39" fmla="*/ 4324 h 4341"/>
              <a:gd name="T40" fmla="*/ 3630 w 4608"/>
              <a:gd name="T41" fmla="*/ 4341 h 4341"/>
              <a:gd name="T42" fmla="*/ 3566 w 4608"/>
              <a:gd name="T43" fmla="*/ 4333 h 4341"/>
              <a:gd name="T44" fmla="*/ 2387 w 4608"/>
              <a:gd name="T45" fmla="*/ 3726 h 4341"/>
              <a:gd name="T46" fmla="*/ 2321 w 4608"/>
              <a:gd name="T47" fmla="*/ 3706 h 4341"/>
              <a:gd name="T48" fmla="*/ 2254 w 4608"/>
              <a:gd name="T49" fmla="*/ 3713 h 4341"/>
              <a:gd name="T50" fmla="*/ 1073 w 4608"/>
              <a:gd name="T51" fmla="*/ 4320 h 4341"/>
              <a:gd name="T52" fmla="*/ 1010 w 4608"/>
              <a:gd name="T53" fmla="*/ 4340 h 4341"/>
              <a:gd name="T54" fmla="*/ 946 w 4608"/>
              <a:gd name="T55" fmla="*/ 4336 h 4341"/>
              <a:gd name="T56" fmla="*/ 886 w 4608"/>
              <a:gd name="T57" fmla="*/ 4307 h 4341"/>
              <a:gd name="T58" fmla="*/ 840 w 4608"/>
              <a:gd name="T59" fmla="*/ 4259 h 4341"/>
              <a:gd name="T60" fmla="*/ 816 w 4608"/>
              <a:gd name="T61" fmla="*/ 4200 h 4341"/>
              <a:gd name="T62" fmla="*/ 814 w 4608"/>
              <a:gd name="T63" fmla="*/ 4135 h 4341"/>
              <a:gd name="T64" fmla="*/ 1036 w 4608"/>
              <a:gd name="T65" fmla="*/ 2840 h 4341"/>
              <a:gd name="T66" fmla="*/ 1022 w 4608"/>
              <a:gd name="T67" fmla="*/ 2774 h 4341"/>
              <a:gd name="T68" fmla="*/ 983 w 4608"/>
              <a:gd name="T69" fmla="*/ 2719 h 4341"/>
              <a:gd name="T70" fmla="*/ 33 w 4608"/>
              <a:gd name="T71" fmla="*/ 1800 h 4341"/>
              <a:gd name="T72" fmla="*/ 6 w 4608"/>
              <a:gd name="T73" fmla="*/ 1742 h 4341"/>
              <a:gd name="T74" fmla="*/ 1 w 4608"/>
              <a:gd name="T75" fmla="*/ 1677 h 4341"/>
              <a:gd name="T76" fmla="*/ 21 w 4608"/>
              <a:gd name="T77" fmla="*/ 1615 h 4341"/>
              <a:gd name="T78" fmla="*/ 63 w 4608"/>
              <a:gd name="T79" fmla="*/ 1566 h 4341"/>
              <a:gd name="T80" fmla="*/ 120 w 4608"/>
              <a:gd name="T81" fmla="*/ 1533 h 4341"/>
              <a:gd name="T82" fmla="*/ 1435 w 4608"/>
              <a:gd name="T83" fmla="*/ 1341 h 4341"/>
              <a:gd name="T84" fmla="*/ 1501 w 4608"/>
              <a:gd name="T85" fmla="*/ 1319 h 4341"/>
              <a:gd name="T86" fmla="*/ 1553 w 4608"/>
              <a:gd name="T87" fmla="*/ 1275 h 4341"/>
              <a:gd name="T88" fmla="*/ 2145 w 4608"/>
              <a:gd name="T89" fmla="*/ 99 h 4341"/>
              <a:gd name="T90" fmla="*/ 2184 w 4608"/>
              <a:gd name="T91" fmla="*/ 47 h 4341"/>
              <a:gd name="T92" fmla="*/ 2239 w 4608"/>
              <a:gd name="T93" fmla="*/ 13 h 4341"/>
              <a:gd name="T94" fmla="*/ 2304 w 4608"/>
              <a:gd name="T95" fmla="*/ 0 h 4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08" h="4341">
                <a:moveTo>
                  <a:pt x="2304" y="0"/>
                </a:moveTo>
                <a:lnTo>
                  <a:pt x="2338" y="3"/>
                </a:lnTo>
                <a:lnTo>
                  <a:pt x="2370" y="13"/>
                </a:lnTo>
                <a:lnTo>
                  <a:pt x="2398" y="27"/>
                </a:lnTo>
                <a:lnTo>
                  <a:pt x="2424" y="47"/>
                </a:lnTo>
                <a:lnTo>
                  <a:pt x="2447" y="71"/>
                </a:lnTo>
                <a:lnTo>
                  <a:pt x="2464" y="99"/>
                </a:lnTo>
                <a:lnTo>
                  <a:pt x="3038" y="1245"/>
                </a:lnTo>
                <a:lnTo>
                  <a:pt x="3056" y="1275"/>
                </a:lnTo>
                <a:lnTo>
                  <a:pt x="3079" y="1299"/>
                </a:lnTo>
                <a:lnTo>
                  <a:pt x="3107" y="1319"/>
                </a:lnTo>
                <a:lnTo>
                  <a:pt x="3138" y="1333"/>
                </a:lnTo>
                <a:lnTo>
                  <a:pt x="3172" y="1341"/>
                </a:lnTo>
                <a:lnTo>
                  <a:pt x="4456" y="1525"/>
                </a:lnTo>
                <a:lnTo>
                  <a:pt x="4487" y="1533"/>
                </a:lnTo>
                <a:lnTo>
                  <a:pt x="4517" y="1546"/>
                </a:lnTo>
                <a:lnTo>
                  <a:pt x="4545" y="1566"/>
                </a:lnTo>
                <a:lnTo>
                  <a:pt x="4567" y="1588"/>
                </a:lnTo>
                <a:lnTo>
                  <a:pt x="4586" y="1615"/>
                </a:lnTo>
                <a:lnTo>
                  <a:pt x="4599" y="1645"/>
                </a:lnTo>
                <a:lnTo>
                  <a:pt x="4606" y="1677"/>
                </a:lnTo>
                <a:lnTo>
                  <a:pt x="4608" y="1710"/>
                </a:lnTo>
                <a:lnTo>
                  <a:pt x="4603" y="1742"/>
                </a:lnTo>
                <a:lnTo>
                  <a:pt x="4592" y="1772"/>
                </a:lnTo>
                <a:lnTo>
                  <a:pt x="4576" y="1800"/>
                </a:lnTo>
                <a:lnTo>
                  <a:pt x="4555" y="1825"/>
                </a:lnTo>
                <a:lnTo>
                  <a:pt x="3626" y="2719"/>
                </a:lnTo>
                <a:lnTo>
                  <a:pt x="3603" y="2744"/>
                </a:lnTo>
                <a:lnTo>
                  <a:pt x="3587" y="2774"/>
                </a:lnTo>
                <a:lnTo>
                  <a:pt x="3576" y="2807"/>
                </a:lnTo>
                <a:lnTo>
                  <a:pt x="3572" y="2840"/>
                </a:lnTo>
                <a:lnTo>
                  <a:pt x="3574" y="2874"/>
                </a:lnTo>
                <a:lnTo>
                  <a:pt x="3793" y="4135"/>
                </a:lnTo>
                <a:lnTo>
                  <a:pt x="3796" y="4168"/>
                </a:lnTo>
                <a:lnTo>
                  <a:pt x="3792" y="4200"/>
                </a:lnTo>
                <a:lnTo>
                  <a:pt x="3783" y="4231"/>
                </a:lnTo>
                <a:lnTo>
                  <a:pt x="3768" y="4259"/>
                </a:lnTo>
                <a:lnTo>
                  <a:pt x="3748" y="4286"/>
                </a:lnTo>
                <a:lnTo>
                  <a:pt x="3723" y="4307"/>
                </a:lnTo>
                <a:lnTo>
                  <a:pt x="3693" y="4324"/>
                </a:lnTo>
                <a:lnTo>
                  <a:pt x="3663" y="4336"/>
                </a:lnTo>
                <a:lnTo>
                  <a:pt x="3630" y="4341"/>
                </a:lnTo>
                <a:lnTo>
                  <a:pt x="3597" y="4340"/>
                </a:lnTo>
                <a:lnTo>
                  <a:pt x="3566" y="4333"/>
                </a:lnTo>
                <a:lnTo>
                  <a:pt x="3534" y="4321"/>
                </a:lnTo>
                <a:lnTo>
                  <a:pt x="2387" y="3726"/>
                </a:lnTo>
                <a:lnTo>
                  <a:pt x="2355" y="3713"/>
                </a:lnTo>
                <a:lnTo>
                  <a:pt x="2321" y="3706"/>
                </a:lnTo>
                <a:lnTo>
                  <a:pt x="2287" y="3706"/>
                </a:lnTo>
                <a:lnTo>
                  <a:pt x="2254" y="3713"/>
                </a:lnTo>
                <a:lnTo>
                  <a:pt x="2221" y="3726"/>
                </a:lnTo>
                <a:lnTo>
                  <a:pt x="1073" y="4320"/>
                </a:lnTo>
                <a:lnTo>
                  <a:pt x="1043" y="4333"/>
                </a:lnTo>
                <a:lnTo>
                  <a:pt x="1010" y="4340"/>
                </a:lnTo>
                <a:lnTo>
                  <a:pt x="977" y="4340"/>
                </a:lnTo>
                <a:lnTo>
                  <a:pt x="946" y="4336"/>
                </a:lnTo>
                <a:lnTo>
                  <a:pt x="914" y="4324"/>
                </a:lnTo>
                <a:lnTo>
                  <a:pt x="886" y="4307"/>
                </a:lnTo>
                <a:lnTo>
                  <a:pt x="860" y="4286"/>
                </a:lnTo>
                <a:lnTo>
                  <a:pt x="840" y="4259"/>
                </a:lnTo>
                <a:lnTo>
                  <a:pt x="826" y="4231"/>
                </a:lnTo>
                <a:lnTo>
                  <a:pt x="816" y="4200"/>
                </a:lnTo>
                <a:lnTo>
                  <a:pt x="813" y="4168"/>
                </a:lnTo>
                <a:lnTo>
                  <a:pt x="814" y="4135"/>
                </a:lnTo>
                <a:lnTo>
                  <a:pt x="1033" y="2874"/>
                </a:lnTo>
                <a:lnTo>
                  <a:pt x="1036" y="2840"/>
                </a:lnTo>
                <a:lnTo>
                  <a:pt x="1032" y="2807"/>
                </a:lnTo>
                <a:lnTo>
                  <a:pt x="1022" y="2774"/>
                </a:lnTo>
                <a:lnTo>
                  <a:pt x="1004" y="2744"/>
                </a:lnTo>
                <a:lnTo>
                  <a:pt x="983" y="2719"/>
                </a:lnTo>
                <a:lnTo>
                  <a:pt x="54" y="1825"/>
                </a:lnTo>
                <a:lnTo>
                  <a:pt x="33" y="1800"/>
                </a:lnTo>
                <a:lnTo>
                  <a:pt x="16" y="1772"/>
                </a:lnTo>
                <a:lnTo>
                  <a:pt x="6" y="1742"/>
                </a:lnTo>
                <a:lnTo>
                  <a:pt x="0" y="1710"/>
                </a:lnTo>
                <a:lnTo>
                  <a:pt x="1" y="1677"/>
                </a:lnTo>
                <a:lnTo>
                  <a:pt x="9" y="1645"/>
                </a:lnTo>
                <a:lnTo>
                  <a:pt x="21" y="1615"/>
                </a:lnTo>
                <a:lnTo>
                  <a:pt x="40" y="1588"/>
                </a:lnTo>
                <a:lnTo>
                  <a:pt x="63" y="1566"/>
                </a:lnTo>
                <a:lnTo>
                  <a:pt x="90" y="1546"/>
                </a:lnTo>
                <a:lnTo>
                  <a:pt x="120" y="1533"/>
                </a:lnTo>
                <a:lnTo>
                  <a:pt x="153" y="1525"/>
                </a:lnTo>
                <a:lnTo>
                  <a:pt x="1435" y="1341"/>
                </a:lnTo>
                <a:lnTo>
                  <a:pt x="1470" y="1333"/>
                </a:lnTo>
                <a:lnTo>
                  <a:pt x="1501" y="1319"/>
                </a:lnTo>
                <a:lnTo>
                  <a:pt x="1528" y="1299"/>
                </a:lnTo>
                <a:lnTo>
                  <a:pt x="1553" y="1275"/>
                </a:lnTo>
                <a:lnTo>
                  <a:pt x="1570" y="1245"/>
                </a:lnTo>
                <a:lnTo>
                  <a:pt x="2145" y="99"/>
                </a:lnTo>
                <a:lnTo>
                  <a:pt x="2162" y="71"/>
                </a:lnTo>
                <a:lnTo>
                  <a:pt x="2184" y="47"/>
                </a:lnTo>
                <a:lnTo>
                  <a:pt x="2211" y="27"/>
                </a:lnTo>
                <a:lnTo>
                  <a:pt x="2239" y="13"/>
                </a:lnTo>
                <a:lnTo>
                  <a:pt x="2271" y="3"/>
                </a:lnTo>
                <a:lnTo>
                  <a:pt x="23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4"/>
          <p:cNvSpPr>
            <a:spLocks noEditPoints="1"/>
          </p:cNvSpPr>
          <p:nvPr/>
        </p:nvSpPr>
        <p:spPr bwMode="auto">
          <a:xfrm>
            <a:off x="7287584" y="4294659"/>
            <a:ext cx="585290" cy="583361"/>
          </a:xfrm>
          <a:custGeom>
            <a:avLst/>
            <a:gdLst>
              <a:gd name="T0" fmla="*/ 1385 w 3848"/>
              <a:gd name="T1" fmla="*/ 3265 h 3583"/>
              <a:gd name="T2" fmla="*/ 1152 w 3848"/>
              <a:gd name="T3" fmla="*/ 2635 h 3583"/>
              <a:gd name="T4" fmla="*/ 252 w 3848"/>
              <a:gd name="T5" fmla="*/ 2757 h 3583"/>
              <a:gd name="T6" fmla="*/ 1152 w 3848"/>
              <a:gd name="T7" fmla="*/ 2168 h 3583"/>
              <a:gd name="T8" fmla="*/ 252 w 3848"/>
              <a:gd name="T9" fmla="*/ 2052 h 3583"/>
              <a:gd name="T10" fmla="*/ 1282 w 3848"/>
              <a:gd name="T11" fmla="*/ 1589 h 3583"/>
              <a:gd name="T12" fmla="*/ 1245 w 3848"/>
              <a:gd name="T13" fmla="*/ 1700 h 3583"/>
              <a:gd name="T14" fmla="*/ 1208 w 3848"/>
              <a:gd name="T15" fmla="*/ 1589 h 3583"/>
              <a:gd name="T16" fmla="*/ 903 w 3848"/>
              <a:gd name="T17" fmla="*/ 1638 h 3583"/>
              <a:gd name="T18" fmla="*/ 791 w 3848"/>
              <a:gd name="T19" fmla="*/ 1676 h 3583"/>
              <a:gd name="T20" fmla="*/ 1245 w 3848"/>
              <a:gd name="T21" fmla="*/ 1474 h 3583"/>
              <a:gd name="T22" fmla="*/ 1081 w 3848"/>
              <a:gd name="T23" fmla="*/ 1638 h 3583"/>
              <a:gd name="T24" fmla="*/ 1245 w 3848"/>
              <a:gd name="T25" fmla="*/ 1803 h 3583"/>
              <a:gd name="T26" fmla="*/ 1409 w 3848"/>
              <a:gd name="T27" fmla="*/ 1638 h 3583"/>
              <a:gd name="T28" fmla="*/ 1245 w 3848"/>
              <a:gd name="T29" fmla="*/ 1474 h 3583"/>
              <a:gd name="T30" fmla="*/ 680 w 3848"/>
              <a:gd name="T31" fmla="*/ 1605 h 3583"/>
              <a:gd name="T32" fmla="*/ 808 w 3848"/>
              <a:gd name="T33" fmla="*/ 1799 h 3583"/>
              <a:gd name="T34" fmla="*/ 1001 w 3848"/>
              <a:gd name="T35" fmla="*/ 1671 h 3583"/>
              <a:gd name="T36" fmla="*/ 874 w 3848"/>
              <a:gd name="T37" fmla="*/ 1478 h 3583"/>
              <a:gd name="T38" fmla="*/ 2142 w 3848"/>
              <a:gd name="T39" fmla="*/ 0 h 3583"/>
              <a:gd name="T40" fmla="*/ 2973 w 3848"/>
              <a:gd name="T41" fmla="*/ 216 h 3583"/>
              <a:gd name="T42" fmla="*/ 3578 w 3848"/>
              <a:gd name="T43" fmla="*/ 786 h 3583"/>
              <a:gd name="T44" fmla="*/ 3844 w 3848"/>
              <a:gd name="T45" fmla="*/ 1595 h 3583"/>
              <a:gd name="T46" fmla="*/ 3682 w 3848"/>
              <a:gd name="T47" fmla="*/ 2440 h 3583"/>
              <a:gd name="T48" fmla="*/ 3150 w 3848"/>
              <a:gd name="T49" fmla="*/ 3082 h 3583"/>
              <a:gd name="T50" fmla="*/ 2366 w 3848"/>
              <a:gd name="T51" fmla="*/ 3398 h 3583"/>
              <a:gd name="T52" fmla="*/ 1910 w 3848"/>
              <a:gd name="T53" fmla="*/ 2407 h 3583"/>
              <a:gd name="T54" fmla="*/ 2115 w 3848"/>
              <a:gd name="T55" fmla="*/ 2470 h 3583"/>
              <a:gd name="T56" fmla="*/ 2321 w 3848"/>
              <a:gd name="T57" fmla="*/ 2522 h 3583"/>
              <a:gd name="T58" fmla="*/ 2400 w 3848"/>
              <a:gd name="T59" fmla="*/ 2737 h 3583"/>
              <a:gd name="T60" fmla="*/ 2469 w 3848"/>
              <a:gd name="T61" fmla="*/ 2965 h 3583"/>
              <a:gd name="T62" fmla="*/ 2429 w 3848"/>
              <a:gd name="T63" fmla="*/ 3186 h 3583"/>
              <a:gd name="T64" fmla="*/ 2997 w 3848"/>
              <a:gd name="T65" fmla="*/ 2965 h 3583"/>
              <a:gd name="T66" fmla="*/ 3014 w 3848"/>
              <a:gd name="T67" fmla="*/ 2662 h 3583"/>
              <a:gd name="T68" fmla="*/ 2883 w 3848"/>
              <a:gd name="T69" fmla="*/ 2381 h 3583"/>
              <a:gd name="T70" fmla="*/ 2996 w 3848"/>
              <a:gd name="T71" fmla="*/ 2122 h 3583"/>
              <a:gd name="T72" fmla="*/ 3253 w 3848"/>
              <a:gd name="T73" fmla="*/ 2049 h 3583"/>
              <a:gd name="T74" fmla="*/ 3543 w 3848"/>
              <a:gd name="T75" fmla="*/ 2011 h 3583"/>
              <a:gd name="T76" fmla="*/ 3649 w 3848"/>
              <a:gd name="T77" fmla="*/ 1497 h 3583"/>
              <a:gd name="T78" fmla="*/ 3335 w 3848"/>
              <a:gd name="T79" fmla="*/ 764 h 3583"/>
              <a:gd name="T80" fmla="*/ 2944 w 3848"/>
              <a:gd name="T81" fmla="*/ 439 h 3583"/>
              <a:gd name="T82" fmla="*/ 3089 w 3848"/>
              <a:gd name="T83" fmla="*/ 669 h 3583"/>
              <a:gd name="T84" fmla="*/ 3083 w 3848"/>
              <a:gd name="T85" fmla="*/ 875 h 3583"/>
              <a:gd name="T86" fmla="*/ 3109 w 3848"/>
              <a:gd name="T87" fmla="*/ 1117 h 3583"/>
              <a:gd name="T88" fmla="*/ 3244 w 3848"/>
              <a:gd name="T89" fmla="*/ 1211 h 3583"/>
              <a:gd name="T90" fmla="*/ 3300 w 3848"/>
              <a:gd name="T91" fmla="*/ 1403 h 3583"/>
              <a:gd name="T92" fmla="*/ 3246 w 3848"/>
              <a:gd name="T93" fmla="*/ 1616 h 3583"/>
              <a:gd name="T94" fmla="*/ 3126 w 3848"/>
              <a:gd name="T95" fmla="*/ 1664 h 3583"/>
              <a:gd name="T96" fmla="*/ 2870 w 3848"/>
              <a:gd name="T97" fmla="*/ 1525 h 3583"/>
              <a:gd name="T98" fmla="*/ 2676 w 3848"/>
              <a:gd name="T99" fmla="*/ 1551 h 3583"/>
              <a:gd name="T100" fmla="*/ 2543 w 3848"/>
              <a:gd name="T101" fmla="*/ 1458 h 3583"/>
              <a:gd name="T102" fmla="*/ 2400 w 3848"/>
              <a:gd name="T103" fmla="*/ 1301 h 3583"/>
              <a:gd name="T104" fmla="*/ 2226 w 3848"/>
              <a:gd name="T105" fmla="*/ 1393 h 3583"/>
              <a:gd name="T106" fmla="*/ 2153 w 3848"/>
              <a:gd name="T107" fmla="*/ 1605 h 3583"/>
              <a:gd name="T108" fmla="*/ 2073 w 3848"/>
              <a:gd name="T109" fmla="*/ 1785 h 3583"/>
              <a:gd name="T110" fmla="*/ 1869 w 3848"/>
              <a:gd name="T111" fmla="*/ 1783 h 3583"/>
              <a:gd name="T112" fmla="*/ 1610 w 3848"/>
              <a:gd name="T113" fmla="*/ 827 h 3583"/>
              <a:gd name="T114" fmla="*/ 1455 w 3848"/>
              <a:gd name="T115" fmla="*/ 465 h 3583"/>
              <a:gd name="T116" fmla="*/ 952 w 3848"/>
              <a:gd name="T117" fmla="*/ 764 h 3583"/>
              <a:gd name="T118" fmla="*/ 699 w 3848"/>
              <a:gd name="T119" fmla="*/ 800 h 3583"/>
              <a:gd name="T120" fmla="*/ 1306 w 3848"/>
              <a:gd name="T121" fmla="*/ 220 h 3583"/>
              <a:gd name="T122" fmla="*/ 2142 w 3848"/>
              <a:gd name="T123" fmla="*/ 0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48" h="3583">
                <a:moveTo>
                  <a:pt x="1152" y="3141"/>
                </a:moveTo>
                <a:lnTo>
                  <a:pt x="1152" y="3195"/>
                </a:lnTo>
                <a:lnTo>
                  <a:pt x="1307" y="3195"/>
                </a:lnTo>
                <a:lnTo>
                  <a:pt x="1307" y="3141"/>
                </a:lnTo>
                <a:lnTo>
                  <a:pt x="1152" y="3141"/>
                </a:lnTo>
                <a:close/>
                <a:moveTo>
                  <a:pt x="252" y="3072"/>
                </a:moveTo>
                <a:lnTo>
                  <a:pt x="1385" y="3072"/>
                </a:lnTo>
                <a:lnTo>
                  <a:pt x="1385" y="3265"/>
                </a:lnTo>
                <a:lnTo>
                  <a:pt x="252" y="3265"/>
                </a:lnTo>
                <a:lnTo>
                  <a:pt x="252" y="3072"/>
                </a:lnTo>
                <a:close/>
                <a:moveTo>
                  <a:pt x="149" y="2971"/>
                </a:moveTo>
                <a:lnTo>
                  <a:pt x="149" y="3366"/>
                </a:lnTo>
                <a:lnTo>
                  <a:pt x="1486" y="3366"/>
                </a:lnTo>
                <a:lnTo>
                  <a:pt x="1486" y="2971"/>
                </a:lnTo>
                <a:lnTo>
                  <a:pt x="149" y="2971"/>
                </a:lnTo>
                <a:close/>
                <a:moveTo>
                  <a:pt x="1152" y="2635"/>
                </a:moveTo>
                <a:lnTo>
                  <a:pt x="1152" y="2688"/>
                </a:lnTo>
                <a:lnTo>
                  <a:pt x="1307" y="2688"/>
                </a:lnTo>
                <a:lnTo>
                  <a:pt x="1307" y="2635"/>
                </a:lnTo>
                <a:lnTo>
                  <a:pt x="1152" y="2635"/>
                </a:lnTo>
                <a:close/>
                <a:moveTo>
                  <a:pt x="252" y="2566"/>
                </a:moveTo>
                <a:lnTo>
                  <a:pt x="1385" y="2566"/>
                </a:lnTo>
                <a:lnTo>
                  <a:pt x="1385" y="2757"/>
                </a:lnTo>
                <a:lnTo>
                  <a:pt x="252" y="2757"/>
                </a:lnTo>
                <a:lnTo>
                  <a:pt x="252" y="2566"/>
                </a:lnTo>
                <a:close/>
                <a:moveTo>
                  <a:pt x="149" y="2463"/>
                </a:moveTo>
                <a:lnTo>
                  <a:pt x="149" y="2860"/>
                </a:lnTo>
                <a:lnTo>
                  <a:pt x="1486" y="2860"/>
                </a:lnTo>
                <a:lnTo>
                  <a:pt x="1486" y="2463"/>
                </a:lnTo>
                <a:lnTo>
                  <a:pt x="149" y="2463"/>
                </a:lnTo>
                <a:close/>
                <a:moveTo>
                  <a:pt x="1152" y="2115"/>
                </a:moveTo>
                <a:lnTo>
                  <a:pt x="1152" y="2168"/>
                </a:lnTo>
                <a:lnTo>
                  <a:pt x="1307" y="2168"/>
                </a:lnTo>
                <a:lnTo>
                  <a:pt x="1307" y="2115"/>
                </a:lnTo>
                <a:lnTo>
                  <a:pt x="1152" y="2115"/>
                </a:lnTo>
                <a:close/>
                <a:moveTo>
                  <a:pt x="252" y="2052"/>
                </a:moveTo>
                <a:lnTo>
                  <a:pt x="1385" y="2052"/>
                </a:lnTo>
                <a:lnTo>
                  <a:pt x="1385" y="2244"/>
                </a:lnTo>
                <a:lnTo>
                  <a:pt x="252" y="2244"/>
                </a:lnTo>
                <a:lnTo>
                  <a:pt x="252" y="2052"/>
                </a:lnTo>
                <a:close/>
                <a:moveTo>
                  <a:pt x="149" y="1950"/>
                </a:moveTo>
                <a:lnTo>
                  <a:pt x="149" y="2347"/>
                </a:lnTo>
                <a:lnTo>
                  <a:pt x="1486" y="2347"/>
                </a:lnTo>
                <a:lnTo>
                  <a:pt x="1486" y="1950"/>
                </a:lnTo>
                <a:lnTo>
                  <a:pt x="149" y="1950"/>
                </a:lnTo>
                <a:close/>
                <a:moveTo>
                  <a:pt x="1245" y="1576"/>
                </a:moveTo>
                <a:lnTo>
                  <a:pt x="1265" y="1579"/>
                </a:lnTo>
                <a:lnTo>
                  <a:pt x="1282" y="1589"/>
                </a:lnTo>
                <a:lnTo>
                  <a:pt x="1295" y="1602"/>
                </a:lnTo>
                <a:lnTo>
                  <a:pt x="1305" y="1619"/>
                </a:lnTo>
                <a:lnTo>
                  <a:pt x="1307" y="1638"/>
                </a:lnTo>
                <a:lnTo>
                  <a:pt x="1305" y="1658"/>
                </a:lnTo>
                <a:lnTo>
                  <a:pt x="1295" y="1676"/>
                </a:lnTo>
                <a:lnTo>
                  <a:pt x="1282" y="1689"/>
                </a:lnTo>
                <a:lnTo>
                  <a:pt x="1265" y="1698"/>
                </a:lnTo>
                <a:lnTo>
                  <a:pt x="1245" y="1700"/>
                </a:lnTo>
                <a:lnTo>
                  <a:pt x="1226" y="1698"/>
                </a:lnTo>
                <a:lnTo>
                  <a:pt x="1208" y="1689"/>
                </a:lnTo>
                <a:lnTo>
                  <a:pt x="1195" y="1676"/>
                </a:lnTo>
                <a:lnTo>
                  <a:pt x="1186" y="1658"/>
                </a:lnTo>
                <a:lnTo>
                  <a:pt x="1182" y="1638"/>
                </a:lnTo>
                <a:lnTo>
                  <a:pt x="1186" y="1619"/>
                </a:lnTo>
                <a:lnTo>
                  <a:pt x="1195" y="1602"/>
                </a:lnTo>
                <a:lnTo>
                  <a:pt x="1208" y="1589"/>
                </a:lnTo>
                <a:lnTo>
                  <a:pt x="1226" y="1579"/>
                </a:lnTo>
                <a:lnTo>
                  <a:pt x="1245" y="1576"/>
                </a:lnTo>
                <a:close/>
                <a:moveTo>
                  <a:pt x="841" y="1576"/>
                </a:moveTo>
                <a:lnTo>
                  <a:pt x="861" y="1579"/>
                </a:lnTo>
                <a:lnTo>
                  <a:pt x="878" y="1589"/>
                </a:lnTo>
                <a:lnTo>
                  <a:pt x="892" y="1602"/>
                </a:lnTo>
                <a:lnTo>
                  <a:pt x="900" y="1619"/>
                </a:lnTo>
                <a:lnTo>
                  <a:pt x="903" y="1638"/>
                </a:lnTo>
                <a:lnTo>
                  <a:pt x="900" y="1658"/>
                </a:lnTo>
                <a:lnTo>
                  <a:pt x="892" y="1676"/>
                </a:lnTo>
                <a:lnTo>
                  <a:pt x="878" y="1689"/>
                </a:lnTo>
                <a:lnTo>
                  <a:pt x="861" y="1698"/>
                </a:lnTo>
                <a:lnTo>
                  <a:pt x="841" y="1700"/>
                </a:lnTo>
                <a:lnTo>
                  <a:pt x="821" y="1698"/>
                </a:lnTo>
                <a:lnTo>
                  <a:pt x="805" y="1689"/>
                </a:lnTo>
                <a:lnTo>
                  <a:pt x="791" y="1676"/>
                </a:lnTo>
                <a:lnTo>
                  <a:pt x="782" y="1658"/>
                </a:lnTo>
                <a:lnTo>
                  <a:pt x="779" y="1638"/>
                </a:lnTo>
                <a:lnTo>
                  <a:pt x="782" y="1619"/>
                </a:lnTo>
                <a:lnTo>
                  <a:pt x="791" y="1602"/>
                </a:lnTo>
                <a:lnTo>
                  <a:pt x="805" y="1589"/>
                </a:lnTo>
                <a:lnTo>
                  <a:pt x="821" y="1579"/>
                </a:lnTo>
                <a:lnTo>
                  <a:pt x="841" y="1576"/>
                </a:lnTo>
                <a:close/>
                <a:moveTo>
                  <a:pt x="1245" y="1474"/>
                </a:moveTo>
                <a:lnTo>
                  <a:pt x="1212" y="1478"/>
                </a:lnTo>
                <a:lnTo>
                  <a:pt x="1181" y="1487"/>
                </a:lnTo>
                <a:lnTo>
                  <a:pt x="1153" y="1503"/>
                </a:lnTo>
                <a:lnTo>
                  <a:pt x="1129" y="1523"/>
                </a:lnTo>
                <a:lnTo>
                  <a:pt x="1109" y="1546"/>
                </a:lnTo>
                <a:lnTo>
                  <a:pt x="1094" y="1575"/>
                </a:lnTo>
                <a:lnTo>
                  <a:pt x="1085" y="1605"/>
                </a:lnTo>
                <a:lnTo>
                  <a:pt x="1081" y="1638"/>
                </a:lnTo>
                <a:lnTo>
                  <a:pt x="1085" y="1671"/>
                </a:lnTo>
                <a:lnTo>
                  <a:pt x="1094" y="1703"/>
                </a:lnTo>
                <a:lnTo>
                  <a:pt x="1109" y="1730"/>
                </a:lnTo>
                <a:lnTo>
                  <a:pt x="1129" y="1755"/>
                </a:lnTo>
                <a:lnTo>
                  <a:pt x="1153" y="1775"/>
                </a:lnTo>
                <a:lnTo>
                  <a:pt x="1181" y="1790"/>
                </a:lnTo>
                <a:lnTo>
                  <a:pt x="1212" y="1799"/>
                </a:lnTo>
                <a:lnTo>
                  <a:pt x="1245" y="1803"/>
                </a:lnTo>
                <a:lnTo>
                  <a:pt x="1278" y="1799"/>
                </a:lnTo>
                <a:lnTo>
                  <a:pt x="1309" y="1790"/>
                </a:lnTo>
                <a:lnTo>
                  <a:pt x="1336" y="1775"/>
                </a:lnTo>
                <a:lnTo>
                  <a:pt x="1361" y="1755"/>
                </a:lnTo>
                <a:lnTo>
                  <a:pt x="1381" y="1730"/>
                </a:lnTo>
                <a:lnTo>
                  <a:pt x="1396" y="1703"/>
                </a:lnTo>
                <a:lnTo>
                  <a:pt x="1406" y="1671"/>
                </a:lnTo>
                <a:lnTo>
                  <a:pt x="1409" y="1638"/>
                </a:lnTo>
                <a:lnTo>
                  <a:pt x="1406" y="1605"/>
                </a:lnTo>
                <a:lnTo>
                  <a:pt x="1396" y="1575"/>
                </a:lnTo>
                <a:lnTo>
                  <a:pt x="1381" y="1546"/>
                </a:lnTo>
                <a:lnTo>
                  <a:pt x="1361" y="1523"/>
                </a:lnTo>
                <a:lnTo>
                  <a:pt x="1336" y="1503"/>
                </a:lnTo>
                <a:lnTo>
                  <a:pt x="1309" y="1487"/>
                </a:lnTo>
                <a:lnTo>
                  <a:pt x="1278" y="1478"/>
                </a:lnTo>
                <a:lnTo>
                  <a:pt x="1245" y="1474"/>
                </a:lnTo>
                <a:close/>
                <a:moveTo>
                  <a:pt x="841" y="1474"/>
                </a:moveTo>
                <a:lnTo>
                  <a:pt x="808" y="1478"/>
                </a:lnTo>
                <a:lnTo>
                  <a:pt x="778" y="1487"/>
                </a:lnTo>
                <a:lnTo>
                  <a:pt x="749" y="1503"/>
                </a:lnTo>
                <a:lnTo>
                  <a:pt x="725" y="1523"/>
                </a:lnTo>
                <a:lnTo>
                  <a:pt x="705" y="1546"/>
                </a:lnTo>
                <a:lnTo>
                  <a:pt x="689" y="1575"/>
                </a:lnTo>
                <a:lnTo>
                  <a:pt x="680" y="1605"/>
                </a:lnTo>
                <a:lnTo>
                  <a:pt x="676" y="1638"/>
                </a:lnTo>
                <a:lnTo>
                  <a:pt x="680" y="1671"/>
                </a:lnTo>
                <a:lnTo>
                  <a:pt x="689" y="1703"/>
                </a:lnTo>
                <a:lnTo>
                  <a:pt x="705" y="1730"/>
                </a:lnTo>
                <a:lnTo>
                  <a:pt x="725" y="1755"/>
                </a:lnTo>
                <a:lnTo>
                  <a:pt x="749" y="1775"/>
                </a:lnTo>
                <a:lnTo>
                  <a:pt x="778" y="1790"/>
                </a:lnTo>
                <a:lnTo>
                  <a:pt x="808" y="1799"/>
                </a:lnTo>
                <a:lnTo>
                  <a:pt x="841" y="1803"/>
                </a:lnTo>
                <a:lnTo>
                  <a:pt x="874" y="1799"/>
                </a:lnTo>
                <a:lnTo>
                  <a:pt x="905" y="1790"/>
                </a:lnTo>
                <a:lnTo>
                  <a:pt x="933" y="1775"/>
                </a:lnTo>
                <a:lnTo>
                  <a:pt x="956" y="1755"/>
                </a:lnTo>
                <a:lnTo>
                  <a:pt x="976" y="1730"/>
                </a:lnTo>
                <a:lnTo>
                  <a:pt x="992" y="1703"/>
                </a:lnTo>
                <a:lnTo>
                  <a:pt x="1001" y="1671"/>
                </a:lnTo>
                <a:lnTo>
                  <a:pt x="1005" y="1638"/>
                </a:lnTo>
                <a:lnTo>
                  <a:pt x="1001" y="1605"/>
                </a:lnTo>
                <a:lnTo>
                  <a:pt x="992" y="1575"/>
                </a:lnTo>
                <a:lnTo>
                  <a:pt x="976" y="1546"/>
                </a:lnTo>
                <a:lnTo>
                  <a:pt x="956" y="1523"/>
                </a:lnTo>
                <a:lnTo>
                  <a:pt x="933" y="1503"/>
                </a:lnTo>
                <a:lnTo>
                  <a:pt x="905" y="1487"/>
                </a:lnTo>
                <a:lnTo>
                  <a:pt x="874" y="1478"/>
                </a:lnTo>
                <a:lnTo>
                  <a:pt x="841" y="1474"/>
                </a:lnTo>
                <a:close/>
                <a:moveTo>
                  <a:pt x="0" y="1307"/>
                </a:moveTo>
                <a:lnTo>
                  <a:pt x="1620" y="1307"/>
                </a:lnTo>
                <a:lnTo>
                  <a:pt x="1620" y="3583"/>
                </a:lnTo>
                <a:lnTo>
                  <a:pt x="0" y="3583"/>
                </a:lnTo>
                <a:lnTo>
                  <a:pt x="0" y="2720"/>
                </a:lnTo>
                <a:lnTo>
                  <a:pt x="0" y="1307"/>
                </a:lnTo>
                <a:close/>
                <a:moveTo>
                  <a:pt x="2142" y="0"/>
                </a:moveTo>
                <a:lnTo>
                  <a:pt x="2255" y="3"/>
                </a:lnTo>
                <a:lnTo>
                  <a:pt x="2364" y="15"/>
                </a:lnTo>
                <a:lnTo>
                  <a:pt x="2473" y="33"/>
                </a:lnTo>
                <a:lnTo>
                  <a:pt x="2579" y="56"/>
                </a:lnTo>
                <a:lnTo>
                  <a:pt x="2681" y="87"/>
                </a:lnTo>
                <a:lnTo>
                  <a:pt x="2781" y="124"/>
                </a:lnTo>
                <a:lnTo>
                  <a:pt x="2879" y="167"/>
                </a:lnTo>
                <a:lnTo>
                  <a:pt x="2973" y="216"/>
                </a:lnTo>
                <a:lnTo>
                  <a:pt x="3062" y="270"/>
                </a:lnTo>
                <a:lnTo>
                  <a:pt x="3149" y="329"/>
                </a:lnTo>
                <a:lnTo>
                  <a:pt x="3231" y="394"/>
                </a:lnTo>
                <a:lnTo>
                  <a:pt x="3310" y="463"/>
                </a:lnTo>
                <a:lnTo>
                  <a:pt x="3384" y="538"/>
                </a:lnTo>
                <a:lnTo>
                  <a:pt x="3454" y="616"/>
                </a:lnTo>
                <a:lnTo>
                  <a:pt x="3519" y="699"/>
                </a:lnTo>
                <a:lnTo>
                  <a:pt x="3578" y="786"/>
                </a:lnTo>
                <a:lnTo>
                  <a:pt x="3633" y="877"/>
                </a:lnTo>
                <a:lnTo>
                  <a:pt x="3681" y="971"/>
                </a:lnTo>
                <a:lnTo>
                  <a:pt x="3724" y="1067"/>
                </a:lnTo>
                <a:lnTo>
                  <a:pt x="3761" y="1167"/>
                </a:lnTo>
                <a:lnTo>
                  <a:pt x="3791" y="1271"/>
                </a:lnTo>
                <a:lnTo>
                  <a:pt x="3816" y="1377"/>
                </a:lnTo>
                <a:lnTo>
                  <a:pt x="3834" y="1484"/>
                </a:lnTo>
                <a:lnTo>
                  <a:pt x="3844" y="1595"/>
                </a:lnTo>
                <a:lnTo>
                  <a:pt x="3848" y="1706"/>
                </a:lnTo>
                <a:lnTo>
                  <a:pt x="3846" y="1805"/>
                </a:lnTo>
                <a:lnTo>
                  <a:pt x="3836" y="1903"/>
                </a:lnTo>
                <a:lnTo>
                  <a:pt x="3822" y="1999"/>
                </a:lnTo>
                <a:lnTo>
                  <a:pt x="3793" y="2138"/>
                </a:lnTo>
                <a:lnTo>
                  <a:pt x="3762" y="2241"/>
                </a:lnTo>
                <a:lnTo>
                  <a:pt x="3726" y="2342"/>
                </a:lnTo>
                <a:lnTo>
                  <a:pt x="3682" y="2440"/>
                </a:lnTo>
                <a:lnTo>
                  <a:pt x="3634" y="2534"/>
                </a:lnTo>
                <a:lnTo>
                  <a:pt x="3580" y="2624"/>
                </a:lnTo>
                <a:lnTo>
                  <a:pt x="3521" y="2712"/>
                </a:lnTo>
                <a:lnTo>
                  <a:pt x="3456" y="2794"/>
                </a:lnTo>
                <a:lnTo>
                  <a:pt x="3387" y="2873"/>
                </a:lnTo>
                <a:lnTo>
                  <a:pt x="3313" y="2947"/>
                </a:lnTo>
                <a:lnTo>
                  <a:pt x="3234" y="3016"/>
                </a:lnTo>
                <a:lnTo>
                  <a:pt x="3150" y="3082"/>
                </a:lnTo>
                <a:lnTo>
                  <a:pt x="3064" y="3141"/>
                </a:lnTo>
                <a:lnTo>
                  <a:pt x="2974" y="3197"/>
                </a:lnTo>
                <a:lnTo>
                  <a:pt x="2880" y="3245"/>
                </a:lnTo>
                <a:lnTo>
                  <a:pt x="2782" y="3288"/>
                </a:lnTo>
                <a:lnTo>
                  <a:pt x="2682" y="3325"/>
                </a:lnTo>
                <a:lnTo>
                  <a:pt x="2579" y="3357"/>
                </a:lnTo>
                <a:lnTo>
                  <a:pt x="2473" y="3380"/>
                </a:lnTo>
                <a:lnTo>
                  <a:pt x="2366" y="3398"/>
                </a:lnTo>
                <a:lnTo>
                  <a:pt x="2255" y="3410"/>
                </a:lnTo>
                <a:lnTo>
                  <a:pt x="2143" y="3413"/>
                </a:lnTo>
                <a:lnTo>
                  <a:pt x="2043" y="3410"/>
                </a:lnTo>
                <a:lnTo>
                  <a:pt x="1945" y="3401"/>
                </a:lnTo>
                <a:lnTo>
                  <a:pt x="1848" y="3387"/>
                </a:lnTo>
                <a:lnTo>
                  <a:pt x="1848" y="2370"/>
                </a:lnTo>
                <a:lnTo>
                  <a:pt x="1880" y="2387"/>
                </a:lnTo>
                <a:lnTo>
                  <a:pt x="1910" y="2407"/>
                </a:lnTo>
                <a:lnTo>
                  <a:pt x="1940" y="2429"/>
                </a:lnTo>
                <a:lnTo>
                  <a:pt x="1969" y="2454"/>
                </a:lnTo>
                <a:lnTo>
                  <a:pt x="1990" y="2466"/>
                </a:lnTo>
                <a:lnTo>
                  <a:pt x="2014" y="2474"/>
                </a:lnTo>
                <a:lnTo>
                  <a:pt x="2037" y="2476"/>
                </a:lnTo>
                <a:lnTo>
                  <a:pt x="2063" y="2476"/>
                </a:lnTo>
                <a:lnTo>
                  <a:pt x="2089" y="2474"/>
                </a:lnTo>
                <a:lnTo>
                  <a:pt x="2115" y="2470"/>
                </a:lnTo>
                <a:lnTo>
                  <a:pt x="2141" y="2467"/>
                </a:lnTo>
                <a:lnTo>
                  <a:pt x="2166" y="2464"/>
                </a:lnTo>
                <a:lnTo>
                  <a:pt x="2189" y="2464"/>
                </a:lnTo>
                <a:lnTo>
                  <a:pt x="2222" y="2468"/>
                </a:lnTo>
                <a:lnTo>
                  <a:pt x="2252" y="2476"/>
                </a:lnTo>
                <a:lnTo>
                  <a:pt x="2277" y="2488"/>
                </a:lnTo>
                <a:lnTo>
                  <a:pt x="2301" y="2503"/>
                </a:lnTo>
                <a:lnTo>
                  <a:pt x="2321" y="2522"/>
                </a:lnTo>
                <a:lnTo>
                  <a:pt x="2337" y="2543"/>
                </a:lnTo>
                <a:lnTo>
                  <a:pt x="2353" y="2568"/>
                </a:lnTo>
                <a:lnTo>
                  <a:pt x="2364" y="2594"/>
                </a:lnTo>
                <a:lnTo>
                  <a:pt x="2375" y="2621"/>
                </a:lnTo>
                <a:lnTo>
                  <a:pt x="2383" y="2649"/>
                </a:lnTo>
                <a:lnTo>
                  <a:pt x="2390" y="2679"/>
                </a:lnTo>
                <a:lnTo>
                  <a:pt x="2396" y="2708"/>
                </a:lnTo>
                <a:lnTo>
                  <a:pt x="2400" y="2737"/>
                </a:lnTo>
                <a:lnTo>
                  <a:pt x="2403" y="2767"/>
                </a:lnTo>
                <a:lnTo>
                  <a:pt x="2406" y="2795"/>
                </a:lnTo>
                <a:lnTo>
                  <a:pt x="2412" y="2825"/>
                </a:lnTo>
                <a:lnTo>
                  <a:pt x="2420" y="2853"/>
                </a:lnTo>
                <a:lnTo>
                  <a:pt x="2432" y="2881"/>
                </a:lnTo>
                <a:lnTo>
                  <a:pt x="2444" y="2909"/>
                </a:lnTo>
                <a:lnTo>
                  <a:pt x="2457" y="2936"/>
                </a:lnTo>
                <a:lnTo>
                  <a:pt x="2469" y="2965"/>
                </a:lnTo>
                <a:lnTo>
                  <a:pt x="2479" y="2993"/>
                </a:lnTo>
                <a:lnTo>
                  <a:pt x="2484" y="3021"/>
                </a:lnTo>
                <a:lnTo>
                  <a:pt x="2487" y="3051"/>
                </a:lnTo>
                <a:lnTo>
                  <a:pt x="2482" y="3082"/>
                </a:lnTo>
                <a:lnTo>
                  <a:pt x="2474" y="3109"/>
                </a:lnTo>
                <a:lnTo>
                  <a:pt x="2462" y="3137"/>
                </a:lnTo>
                <a:lnTo>
                  <a:pt x="2447" y="3162"/>
                </a:lnTo>
                <a:lnTo>
                  <a:pt x="2429" y="3186"/>
                </a:lnTo>
                <a:lnTo>
                  <a:pt x="2407" y="3205"/>
                </a:lnTo>
                <a:lnTo>
                  <a:pt x="2499" y="3186"/>
                </a:lnTo>
                <a:lnTo>
                  <a:pt x="2588" y="3161"/>
                </a:lnTo>
                <a:lnTo>
                  <a:pt x="2675" y="3132"/>
                </a:lnTo>
                <a:lnTo>
                  <a:pt x="2760" y="3096"/>
                </a:lnTo>
                <a:lnTo>
                  <a:pt x="2842" y="3058"/>
                </a:lnTo>
                <a:lnTo>
                  <a:pt x="2921" y="3013"/>
                </a:lnTo>
                <a:lnTo>
                  <a:pt x="2997" y="2965"/>
                </a:lnTo>
                <a:lnTo>
                  <a:pt x="3070" y="2912"/>
                </a:lnTo>
                <a:lnTo>
                  <a:pt x="3140" y="2854"/>
                </a:lnTo>
                <a:lnTo>
                  <a:pt x="3124" y="2820"/>
                </a:lnTo>
                <a:lnTo>
                  <a:pt x="3106" y="2787"/>
                </a:lnTo>
                <a:lnTo>
                  <a:pt x="3084" y="2755"/>
                </a:lnTo>
                <a:lnTo>
                  <a:pt x="3062" y="2723"/>
                </a:lnTo>
                <a:lnTo>
                  <a:pt x="3039" y="2693"/>
                </a:lnTo>
                <a:lnTo>
                  <a:pt x="3014" y="2662"/>
                </a:lnTo>
                <a:lnTo>
                  <a:pt x="2990" y="2632"/>
                </a:lnTo>
                <a:lnTo>
                  <a:pt x="2967" y="2601"/>
                </a:lnTo>
                <a:lnTo>
                  <a:pt x="2946" y="2568"/>
                </a:lnTo>
                <a:lnTo>
                  <a:pt x="2927" y="2535"/>
                </a:lnTo>
                <a:lnTo>
                  <a:pt x="2910" y="2500"/>
                </a:lnTo>
                <a:lnTo>
                  <a:pt x="2896" y="2463"/>
                </a:lnTo>
                <a:lnTo>
                  <a:pt x="2888" y="2423"/>
                </a:lnTo>
                <a:lnTo>
                  <a:pt x="2883" y="2381"/>
                </a:lnTo>
                <a:lnTo>
                  <a:pt x="2883" y="2336"/>
                </a:lnTo>
                <a:lnTo>
                  <a:pt x="2890" y="2294"/>
                </a:lnTo>
                <a:lnTo>
                  <a:pt x="2901" y="2255"/>
                </a:lnTo>
                <a:lnTo>
                  <a:pt x="2914" y="2221"/>
                </a:lnTo>
                <a:lnTo>
                  <a:pt x="2930" y="2190"/>
                </a:lnTo>
                <a:lnTo>
                  <a:pt x="2949" y="2164"/>
                </a:lnTo>
                <a:lnTo>
                  <a:pt x="2971" y="2142"/>
                </a:lnTo>
                <a:lnTo>
                  <a:pt x="2996" y="2122"/>
                </a:lnTo>
                <a:lnTo>
                  <a:pt x="3022" y="2105"/>
                </a:lnTo>
                <a:lnTo>
                  <a:pt x="3050" y="2092"/>
                </a:lnTo>
                <a:lnTo>
                  <a:pt x="3081" y="2081"/>
                </a:lnTo>
                <a:lnTo>
                  <a:pt x="3113" y="2071"/>
                </a:lnTo>
                <a:lnTo>
                  <a:pt x="3147" y="2064"/>
                </a:lnTo>
                <a:lnTo>
                  <a:pt x="3181" y="2057"/>
                </a:lnTo>
                <a:lnTo>
                  <a:pt x="3216" y="2052"/>
                </a:lnTo>
                <a:lnTo>
                  <a:pt x="3253" y="2049"/>
                </a:lnTo>
                <a:lnTo>
                  <a:pt x="3289" y="2045"/>
                </a:lnTo>
                <a:lnTo>
                  <a:pt x="3326" y="2042"/>
                </a:lnTo>
                <a:lnTo>
                  <a:pt x="3363" y="2038"/>
                </a:lnTo>
                <a:lnTo>
                  <a:pt x="3401" y="2035"/>
                </a:lnTo>
                <a:lnTo>
                  <a:pt x="3437" y="2030"/>
                </a:lnTo>
                <a:lnTo>
                  <a:pt x="3474" y="2025"/>
                </a:lnTo>
                <a:lnTo>
                  <a:pt x="3509" y="2018"/>
                </a:lnTo>
                <a:lnTo>
                  <a:pt x="3543" y="2011"/>
                </a:lnTo>
                <a:lnTo>
                  <a:pt x="3577" y="2001"/>
                </a:lnTo>
                <a:lnTo>
                  <a:pt x="3609" y="1989"/>
                </a:lnTo>
                <a:lnTo>
                  <a:pt x="3640" y="1975"/>
                </a:lnTo>
                <a:lnTo>
                  <a:pt x="3653" y="1886"/>
                </a:lnTo>
                <a:lnTo>
                  <a:pt x="3661" y="1797"/>
                </a:lnTo>
                <a:lnTo>
                  <a:pt x="3663" y="1706"/>
                </a:lnTo>
                <a:lnTo>
                  <a:pt x="3660" y="1600"/>
                </a:lnTo>
                <a:lnTo>
                  <a:pt x="3649" y="1497"/>
                </a:lnTo>
                <a:lnTo>
                  <a:pt x="3631" y="1394"/>
                </a:lnTo>
                <a:lnTo>
                  <a:pt x="3607" y="1296"/>
                </a:lnTo>
                <a:lnTo>
                  <a:pt x="3576" y="1199"/>
                </a:lnTo>
                <a:lnTo>
                  <a:pt x="3540" y="1105"/>
                </a:lnTo>
                <a:lnTo>
                  <a:pt x="3497" y="1014"/>
                </a:lnTo>
                <a:lnTo>
                  <a:pt x="3448" y="927"/>
                </a:lnTo>
                <a:lnTo>
                  <a:pt x="3394" y="842"/>
                </a:lnTo>
                <a:lnTo>
                  <a:pt x="3335" y="764"/>
                </a:lnTo>
                <a:lnTo>
                  <a:pt x="3271" y="687"/>
                </a:lnTo>
                <a:lnTo>
                  <a:pt x="3202" y="616"/>
                </a:lnTo>
                <a:lnTo>
                  <a:pt x="3129" y="549"/>
                </a:lnTo>
                <a:lnTo>
                  <a:pt x="3051" y="487"/>
                </a:lnTo>
                <a:lnTo>
                  <a:pt x="2969" y="430"/>
                </a:lnTo>
                <a:lnTo>
                  <a:pt x="2884" y="379"/>
                </a:lnTo>
                <a:lnTo>
                  <a:pt x="2907" y="400"/>
                </a:lnTo>
                <a:lnTo>
                  <a:pt x="2944" y="439"/>
                </a:lnTo>
                <a:lnTo>
                  <a:pt x="2977" y="475"/>
                </a:lnTo>
                <a:lnTo>
                  <a:pt x="3006" y="508"/>
                </a:lnTo>
                <a:lnTo>
                  <a:pt x="3028" y="539"/>
                </a:lnTo>
                <a:lnTo>
                  <a:pt x="3047" y="568"/>
                </a:lnTo>
                <a:lnTo>
                  <a:pt x="3062" y="595"/>
                </a:lnTo>
                <a:lnTo>
                  <a:pt x="3074" y="621"/>
                </a:lnTo>
                <a:lnTo>
                  <a:pt x="3083" y="646"/>
                </a:lnTo>
                <a:lnTo>
                  <a:pt x="3089" y="669"/>
                </a:lnTo>
                <a:lnTo>
                  <a:pt x="3093" y="693"/>
                </a:lnTo>
                <a:lnTo>
                  <a:pt x="3094" y="716"/>
                </a:lnTo>
                <a:lnTo>
                  <a:pt x="3094" y="740"/>
                </a:lnTo>
                <a:lnTo>
                  <a:pt x="3093" y="765"/>
                </a:lnTo>
                <a:lnTo>
                  <a:pt x="3090" y="791"/>
                </a:lnTo>
                <a:lnTo>
                  <a:pt x="3088" y="817"/>
                </a:lnTo>
                <a:lnTo>
                  <a:pt x="3086" y="845"/>
                </a:lnTo>
                <a:lnTo>
                  <a:pt x="3083" y="875"/>
                </a:lnTo>
                <a:lnTo>
                  <a:pt x="3082" y="908"/>
                </a:lnTo>
                <a:lnTo>
                  <a:pt x="3082" y="944"/>
                </a:lnTo>
                <a:lnTo>
                  <a:pt x="3083" y="981"/>
                </a:lnTo>
                <a:lnTo>
                  <a:pt x="3086" y="1022"/>
                </a:lnTo>
                <a:lnTo>
                  <a:pt x="3091" y="1068"/>
                </a:lnTo>
                <a:lnTo>
                  <a:pt x="3093" y="1086"/>
                </a:lnTo>
                <a:lnTo>
                  <a:pt x="3100" y="1103"/>
                </a:lnTo>
                <a:lnTo>
                  <a:pt x="3109" y="1117"/>
                </a:lnTo>
                <a:lnTo>
                  <a:pt x="3121" y="1130"/>
                </a:lnTo>
                <a:lnTo>
                  <a:pt x="3135" y="1141"/>
                </a:lnTo>
                <a:lnTo>
                  <a:pt x="3151" y="1152"/>
                </a:lnTo>
                <a:lnTo>
                  <a:pt x="3170" y="1163"/>
                </a:lnTo>
                <a:lnTo>
                  <a:pt x="3188" y="1174"/>
                </a:lnTo>
                <a:lnTo>
                  <a:pt x="3207" y="1185"/>
                </a:lnTo>
                <a:lnTo>
                  <a:pt x="3226" y="1198"/>
                </a:lnTo>
                <a:lnTo>
                  <a:pt x="3244" y="1211"/>
                </a:lnTo>
                <a:lnTo>
                  <a:pt x="3261" y="1226"/>
                </a:lnTo>
                <a:lnTo>
                  <a:pt x="3275" y="1244"/>
                </a:lnTo>
                <a:lnTo>
                  <a:pt x="3288" y="1263"/>
                </a:lnTo>
                <a:lnTo>
                  <a:pt x="3299" y="1285"/>
                </a:lnTo>
                <a:lnTo>
                  <a:pt x="3304" y="1311"/>
                </a:lnTo>
                <a:lnTo>
                  <a:pt x="3308" y="1339"/>
                </a:lnTo>
                <a:lnTo>
                  <a:pt x="3306" y="1372"/>
                </a:lnTo>
                <a:lnTo>
                  <a:pt x="3300" y="1403"/>
                </a:lnTo>
                <a:lnTo>
                  <a:pt x="3293" y="1433"/>
                </a:lnTo>
                <a:lnTo>
                  <a:pt x="3287" y="1464"/>
                </a:lnTo>
                <a:lnTo>
                  <a:pt x="3281" y="1493"/>
                </a:lnTo>
                <a:lnTo>
                  <a:pt x="3275" y="1522"/>
                </a:lnTo>
                <a:lnTo>
                  <a:pt x="3268" y="1547"/>
                </a:lnTo>
                <a:lnTo>
                  <a:pt x="3262" y="1572"/>
                </a:lnTo>
                <a:lnTo>
                  <a:pt x="3254" y="1596"/>
                </a:lnTo>
                <a:lnTo>
                  <a:pt x="3246" y="1616"/>
                </a:lnTo>
                <a:lnTo>
                  <a:pt x="3236" y="1633"/>
                </a:lnTo>
                <a:lnTo>
                  <a:pt x="3226" y="1649"/>
                </a:lnTo>
                <a:lnTo>
                  <a:pt x="3213" y="1660"/>
                </a:lnTo>
                <a:lnTo>
                  <a:pt x="3200" y="1670"/>
                </a:lnTo>
                <a:lnTo>
                  <a:pt x="3184" y="1675"/>
                </a:lnTo>
                <a:lnTo>
                  <a:pt x="3167" y="1675"/>
                </a:lnTo>
                <a:lnTo>
                  <a:pt x="3147" y="1672"/>
                </a:lnTo>
                <a:lnTo>
                  <a:pt x="3126" y="1664"/>
                </a:lnTo>
                <a:lnTo>
                  <a:pt x="3101" y="1651"/>
                </a:lnTo>
                <a:lnTo>
                  <a:pt x="3075" y="1633"/>
                </a:lnTo>
                <a:lnTo>
                  <a:pt x="3044" y="1610"/>
                </a:lnTo>
                <a:lnTo>
                  <a:pt x="3007" y="1582"/>
                </a:lnTo>
                <a:lnTo>
                  <a:pt x="2970" y="1559"/>
                </a:lnTo>
                <a:lnTo>
                  <a:pt x="2935" y="1543"/>
                </a:lnTo>
                <a:lnTo>
                  <a:pt x="2902" y="1531"/>
                </a:lnTo>
                <a:lnTo>
                  <a:pt x="2870" y="1525"/>
                </a:lnTo>
                <a:lnTo>
                  <a:pt x="2841" y="1522"/>
                </a:lnTo>
                <a:lnTo>
                  <a:pt x="2813" y="1523"/>
                </a:lnTo>
                <a:lnTo>
                  <a:pt x="2786" y="1525"/>
                </a:lnTo>
                <a:lnTo>
                  <a:pt x="2761" y="1530"/>
                </a:lnTo>
                <a:lnTo>
                  <a:pt x="2737" y="1536"/>
                </a:lnTo>
                <a:lnTo>
                  <a:pt x="2715" y="1542"/>
                </a:lnTo>
                <a:lnTo>
                  <a:pt x="2695" y="1546"/>
                </a:lnTo>
                <a:lnTo>
                  <a:pt x="2676" y="1551"/>
                </a:lnTo>
                <a:lnTo>
                  <a:pt x="2660" y="1555"/>
                </a:lnTo>
                <a:lnTo>
                  <a:pt x="2643" y="1555"/>
                </a:lnTo>
                <a:lnTo>
                  <a:pt x="2630" y="1552"/>
                </a:lnTo>
                <a:lnTo>
                  <a:pt x="2610" y="1540"/>
                </a:lnTo>
                <a:lnTo>
                  <a:pt x="2593" y="1524"/>
                </a:lnTo>
                <a:lnTo>
                  <a:pt x="2576" y="1504"/>
                </a:lnTo>
                <a:lnTo>
                  <a:pt x="2560" y="1482"/>
                </a:lnTo>
                <a:lnTo>
                  <a:pt x="2543" y="1458"/>
                </a:lnTo>
                <a:lnTo>
                  <a:pt x="2528" y="1433"/>
                </a:lnTo>
                <a:lnTo>
                  <a:pt x="2512" y="1409"/>
                </a:lnTo>
                <a:lnTo>
                  <a:pt x="2496" y="1384"/>
                </a:lnTo>
                <a:lnTo>
                  <a:pt x="2479" y="1361"/>
                </a:lnTo>
                <a:lnTo>
                  <a:pt x="2461" y="1341"/>
                </a:lnTo>
                <a:lnTo>
                  <a:pt x="2442" y="1324"/>
                </a:lnTo>
                <a:lnTo>
                  <a:pt x="2422" y="1311"/>
                </a:lnTo>
                <a:lnTo>
                  <a:pt x="2400" y="1301"/>
                </a:lnTo>
                <a:lnTo>
                  <a:pt x="2376" y="1299"/>
                </a:lnTo>
                <a:lnTo>
                  <a:pt x="2347" y="1303"/>
                </a:lnTo>
                <a:lnTo>
                  <a:pt x="2321" y="1311"/>
                </a:lnTo>
                <a:lnTo>
                  <a:pt x="2296" y="1321"/>
                </a:lnTo>
                <a:lnTo>
                  <a:pt x="2276" y="1336"/>
                </a:lnTo>
                <a:lnTo>
                  <a:pt x="2257" y="1352"/>
                </a:lnTo>
                <a:lnTo>
                  <a:pt x="2241" y="1372"/>
                </a:lnTo>
                <a:lnTo>
                  <a:pt x="2226" y="1393"/>
                </a:lnTo>
                <a:lnTo>
                  <a:pt x="2214" y="1416"/>
                </a:lnTo>
                <a:lnTo>
                  <a:pt x="2202" y="1440"/>
                </a:lnTo>
                <a:lnTo>
                  <a:pt x="2192" y="1466"/>
                </a:lnTo>
                <a:lnTo>
                  <a:pt x="2183" y="1493"/>
                </a:lnTo>
                <a:lnTo>
                  <a:pt x="2175" y="1522"/>
                </a:lnTo>
                <a:lnTo>
                  <a:pt x="2167" y="1549"/>
                </a:lnTo>
                <a:lnTo>
                  <a:pt x="2160" y="1577"/>
                </a:lnTo>
                <a:lnTo>
                  <a:pt x="2153" y="1605"/>
                </a:lnTo>
                <a:lnTo>
                  <a:pt x="2146" y="1632"/>
                </a:lnTo>
                <a:lnTo>
                  <a:pt x="2137" y="1659"/>
                </a:lnTo>
                <a:lnTo>
                  <a:pt x="2129" y="1684"/>
                </a:lnTo>
                <a:lnTo>
                  <a:pt x="2121" y="1709"/>
                </a:lnTo>
                <a:lnTo>
                  <a:pt x="2110" y="1731"/>
                </a:lnTo>
                <a:lnTo>
                  <a:pt x="2100" y="1751"/>
                </a:lnTo>
                <a:lnTo>
                  <a:pt x="2087" y="1769"/>
                </a:lnTo>
                <a:lnTo>
                  <a:pt x="2073" y="1785"/>
                </a:lnTo>
                <a:lnTo>
                  <a:pt x="2056" y="1798"/>
                </a:lnTo>
                <a:lnTo>
                  <a:pt x="2037" y="1808"/>
                </a:lnTo>
                <a:lnTo>
                  <a:pt x="2017" y="1813"/>
                </a:lnTo>
                <a:lnTo>
                  <a:pt x="1994" y="1816"/>
                </a:lnTo>
                <a:lnTo>
                  <a:pt x="1968" y="1815"/>
                </a:lnTo>
                <a:lnTo>
                  <a:pt x="1939" y="1809"/>
                </a:lnTo>
                <a:lnTo>
                  <a:pt x="1906" y="1798"/>
                </a:lnTo>
                <a:lnTo>
                  <a:pt x="1869" y="1783"/>
                </a:lnTo>
                <a:lnTo>
                  <a:pt x="1848" y="1770"/>
                </a:lnTo>
                <a:lnTo>
                  <a:pt x="1848" y="1087"/>
                </a:lnTo>
                <a:lnTo>
                  <a:pt x="1630" y="1087"/>
                </a:lnTo>
                <a:lnTo>
                  <a:pt x="1628" y="1034"/>
                </a:lnTo>
                <a:lnTo>
                  <a:pt x="1626" y="982"/>
                </a:lnTo>
                <a:lnTo>
                  <a:pt x="1622" y="929"/>
                </a:lnTo>
                <a:lnTo>
                  <a:pt x="1618" y="878"/>
                </a:lnTo>
                <a:lnTo>
                  <a:pt x="1610" y="827"/>
                </a:lnTo>
                <a:lnTo>
                  <a:pt x="1602" y="776"/>
                </a:lnTo>
                <a:lnTo>
                  <a:pt x="1592" y="728"/>
                </a:lnTo>
                <a:lnTo>
                  <a:pt x="1578" y="680"/>
                </a:lnTo>
                <a:lnTo>
                  <a:pt x="1561" y="633"/>
                </a:lnTo>
                <a:lnTo>
                  <a:pt x="1541" y="588"/>
                </a:lnTo>
                <a:lnTo>
                  <a:pt x="1516" y="545"/>
                </a:lnTo>
                <a:lnTo>
                  <a:pt x="1488" y="503"/>
                </a:lnTo>
                <a:lnTo>
                  <a:pt x="1455" y="465"/>
                </a:lnTo>
                <a:lnTo>
                  <a:pt x="1419" y="427"/>
                </a:lnTo>
                <a:lnTo>
                  <a:pt x="1375" y="393"/>
                </a:lnTo>
                <a:lnTo>
                  <a:pt x="1295" y="443"/>
                </a:lnTo>
                <a:lnTo>
                  <a:pt x="1219" y="499"/>
                </a:lnTo>
                <a:lnTo>
                  <a:pt x="1146" y="559"/>
                </a:lnTo>
                <a:lnTo>
                  <a:pt x="1076" y="622"/>
                </a:lnTo>
                <a:lnTo>
                  <a:pt x="1012" y="691"/>
                </a:lnTo>
                <a:lnTo>
                  <a:pt x="952" y="764"/>
                </a:lnTo>
                <a:lnTo>
                  <a:pt x="895" y="839"/>
                </a:lnTo>
                <a:lnTo>
                  <a:pt x="843" y="919"/>
                </a:lnTo>
                <a:lnTo>
                  <a:pt x="796" y="1001"/>
                </a:lnTo>
                <a:lnTo>
                  <a:pt x="755" y="1087"/>
                </a:lnTo>
                <a:lnTo>
                  <a:pt x="554" y="1087"/>
                </a:lnTo>
                <a:lnTo>
                  <a:pt x="596" y="988"/>
                </a:lnTo>
                <a:lnTo>
                  <a:pt x="645" y="893"/>
                </a:lnTo>
                <a:lnTo>
                  <a:pt x="699" y="800"/>
                </a:lnTo>
                <a:lnTo>
                  <a:pt x="758" y="713"/>
                </a:lnTo>
                <a:lnTo>
                  <a:pt x="822" y="628"/>
                </a:lnTo>
                <a:lnTo>
                  <a:pt x="892" y="548"/>
                </a:lnTo>
                <a:lnTo>
                  <a:pt x="966" y="473"/>
                </a:lnTo>
                <a:lnTo>
                  <a:pt x="1045" y="402"/>
                </a:lnTo>
                <a:lnTo>
                  <a:pt x="1128" y="336"/>
                </a:lnTo>
                <a:lnTo>
                  <a:pt x="1215" y="275"/>
                </a:lnTo>
                <a:lnTo>
                  <a:pt x="1306" y="220"/>
                </a:lnTo>
                <a:lnTo>
                  <a:pt x="1400" y="170"/>
                </a:lnTo>
                <a:lnTo>
                  <a:pt x="1498" y="127"/>
                </a:lnTo>
                <a:lnTo>
                  <a:pt x="1599" y="89"/>
                </a:lnTo>
                <a:lnTo>
                  <a:pt x="1703" y="57"/>
                </a:lnTo>
                <a:lnTo>
                  <a:pt x="1809" y="33"/>
                </a:lnTo>
                <a:lnTo>
                  <a:pt x="1919" y="15"/>
                </a:lnTo>
                <a:lnTo>
                  <a:pt x="2029" y="3"/>
                </a:lnTo>
                <a:lnTo>
                  <a:pt x="21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96531" y="4620975"/>
            <a:ext cx="2925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Visitors count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478402" y="2183004"/>
            <a:ext cx="709707" cy="808893"/>
          </a:xfrm>
          <a:custGeom>
            <a:avLst/>
            <a:gdLst>
              <a:gd name="T0" fmla="*/ 2122 w 4310"/>
              <a:gd name="T1" fmla="*/ 959 h 4313"/>
              <a:gd name="T2" fmla="*/ 2657 w 4310"/>
              <a:gd name="T3" fmla="*/ 1118 h 4313"/>
              <a:gd name="T4" fmla="*/ 3066 w 4310"/>
              <a:gd name="T5" fmla="*/ 1581 h 4313"/>
              <a:gd name="T6" fmla="*/ 3500 w 4310"/>
              <a:gd name="T7" fmla="*/ 1551 h 4313"/>
              <a:gd name="T8" fmla="*/ 3781 w 4310"/>
              <a:gd name="T9" fmla="*/ 1650 h 4313"/>
              <a:gd name="T10" fmla="*/ 3308 w 4310"/>
              <a:gd name="T11" fmla="*/ 1945 h 4313"/>
              <a:gd name="T12" fmla="*/ 2728 w 4310"/>
              <a:gd name="T13" fmla="*/ 1708 h 4313"/>
              <a:gd name="T14" fmla="*/ 2596 w 4310"/>
              <a:gd name="T15" fmla="*/ 1930 h 4313"/>
              <a:gd name="T16" fmla="*/ 2630 w 4310"/>
              <a:gd name="T17" fmla="*/ 2487 h 4313"/>
              <a:gd name="T18" fmla="*/ 2681 w 4310"/>
              <a:gd name="T19" fmla="*/ 3240 h 4313"/>
              <a:gd name="T20" fmla="*/ 2788 w 4310"/>
              <a:gd name="T21" fmla="*/ 3897 h 4313"/>
              <a:gd name="T22" fmla="*/ 2943 w 4310"/>
              <a:gd name="T23" fmla="*/ 3558 h 4313"/>
              <a:gd name="T24" fmla="*/ 3386 w 4310"/>
              <a:gd name="T25" fmla="*/ 3548 h 4313"/>
              <a:gd name="T26" fmla="*/ 3529 w 4310"/>
              <a:gd name="T27" fmla="*/ 3957 h 4313"/>
              <a:gd name="T28" fmla="*/ 2773 w 4310"/>
              <a:gd name="T29" fmla="*/ 4261 h 4313"/>
              <a:gd name="T30" fmla="*/ 1600 w 4310"/>
              <a:gd name="T31" fmla="*/ 4276 h 4313"/>
              <a:gd name="T32" fmla="*/ 784 w 4310"/>
              <a:gd name="T33" fmla="*/ 3992 h 4313"/>
              <a:gd name="T34" fmla="*/ 844 w 4310"/>
              <a:gd name="T35" fmla="*/ 3575 h 4313"/>
              <a:gd name="T36" fmla="*/ 1392 w 4310"/>
              <a:gd name="T37" fmla="*/ 3501 h 4313"/>
              <a:gd name="T38" fmla="*/ 1349 w 4310"/>
              <a:gd name="T39" fmla="*/ 3833 h 4313"/>
              <a:gd name="T40" fmla="*/ 1747 w 4310"/>
              <a:gd name="T41" fmla="*/ 1954 h 4313"/>
              <a:gd name="T42" fmla="*/ 1680 w 4310"/>
              <a:gd name="T43" fmla="*/ 1525 h 4313"/>
              <a:gd name="T44" fmla="*/ 1214 w 4310"/>
              <a:gd name="T45" fmla="*/ 1929 h 4313"/>
              <a:gd name="T46" fmla="*/ 525 w 4310"/>
              <a:gd name="T47" fmla="*/ 1768 h 4313"/>
              <a:gd name="T48" fmla="*/ 645 w 4310"/>
              <a:gd name="T49" fmla="*/ 1509 h 4313"/>
              <a:gd name="T50" fmla="*/ 1059 w 4310"/>
              <a:gd name="T51" fmla="*/ 1624 h 4313"/>
              <a:gd name="T52" fmla="*/ 1438 w 4310"/>
              <a:gd name="T53" fmla="*/ 1302 h 4313"/>
              <a:gd name="T54" fmla="*/ 1923 w 4310"/>
              <a:gd name="T55" fmla="*/ 987 h 4313"/>
              <a:gd name="T56" fmla="*/ 4009 w 4310"/>
              <a:gd name="T57" fmla="*/ 977 h 4313"/>
              <a:gd name="T58" fmla="*/ 4132 w 4310"/>
              <a:gd name="T59" fmla="*/ 1065 h 4313"/>
              <a:gd name="T60" fmla="*/ 854 w 4310"/>
              <a:gd name="T61" fmla="*/ 850 h 4313"/>
              <a:gd name="T62" fmla="*/ 810 w 4310"/>
              <a:gd name="T63" fmla="*/ 1083 h 4313"/>
              <a:gd name="T64" fmla="*/ 921 w 4310"/>
              <a:gd name="T65" fmla="*/ 943 h 4313"/>
              <a:gd name="T66" fmla="*/ 4221 w 4310"/>
              <a:gd name="T67" fmla="*/ 790 h 4313"/>
              <a:gd name="T68" fmla="*/ 4249 w 4310"/>
              <a:gd name="T69" fmla="*/ 1141 h 4313"/>
              <a:gd name="T70" fmla="*/ 3903 w 4310"/>
              <a:gd name="T71" fmla="*/ 1138 h 4313"/>
              <a:gd name="T72" fmla="*/ 3925 w 4310"/>
              <a:gd name="T73" fmla="*/ 795 h 4313"/>
              <a:gd name="T74" fmla="*/ 1025 w 4310"/>
              <a:gd name="T75" fmla="*/ 812 h 4313"/>
              <a:gd name="T76" fmla="*/ 998 w 4310"/>
              <a:gd name="T77" fmla="*/ 1163 h 4313"/>
              <a:gd name="T78" fmla="*/ 662 w 4310"/>
              <a:gd name="T79" fmla="*/ 1116 h 4313"/>
              <a:gd name="T80" fmla="*/ 727 w 4310"/>
              <a:gd name="T81" fmla="*/ 780 h 4313"/>
              <a:gd name="T82" fmla="*/ 3389 w 4310"/>
              <a:gd name="T83" fmla="*/ 479 h 4313"/>
              <a:gd name="T84" fmla="*/ 3500 w 4310"/>
              <a:gd name="T85" fmla="*/ 617 h 4313"/>
              <a:gd name="T86" fmla="*/ 3456 w 4310"/>
              <a:gd name="T87" fmla="*/ 386 h 4313"/>
              <a:gd name="T88" fmla="*/ 178 w 4310"/>
              <a:gd name="T89" fmla="*/ 599 h 4313"/>
              <a:gd name="T90" fmla="*/ 301 w 4310"/>
              <a:gd name="T91" fmla="*/ 513 h 4313"/>
              <a:gd name="T92" fmla="*/ 3458 w 4310"/>
              <a:gd name="T93" fmla="*/ 1204 h 4313"/>
              <a:gd name="T94" fmla="*/ 3686 w 4310"/>
              <a:gd name="T95" fmla="*/ 472 h 4313"/>
              <a:gd name="T96" fmla="*/ 3456 w 4310"/>
              <a:gd name="T97" fmla="*/ 738 h 4313"/>
              <a:gd name="T98" fmla="*/ 3223 w 4310"/>
              <a:gd name="T99" fmla="*/ 511 h 4313"/>
              <a:gd name="T100" fmla="*/ 3456 w 4310"/>
              <a:gd name="T101" fmla="*/ 285 h 4313"/>
              <a:gd name="T102" fmla="*/ 403 w 4310"/>
              <a:gd name="T103" fmla="*/ 346 h 4313"/>
              <a:gd name="T104" fmla="*/ 377 w 4310"/>
              <a:gd name="T105" fmla="*/ 699 h 4313"/>
              <a:gd name="T106" fmla="*/ 41 w 4310"/>
              <a:gd name="T107" fmla="*/ 651 h 4313"/>
              <a:gd name="T108" fmla="*/ 106 w 4310"/>
              <a:gd name="T109" fmla="*/ 314 h 4313"/>
              <a:gd name="T110" fmla="*/ 2498 w 4310"/>
              <a:gd name="T111" fmla="*/ 115 h 4313"/>
              <a:gd name="T112" fmla="*/ 2599 w 4310"/>
              <a:gd name="T113" fmla="*/ 671 h 4313"/>
              <a:gd name="T114" fmla="*/ 2076 w 4310"/>
              <a:gd name="T115" fmla="*/ 899 h 4313"/>
              <a:gd name="T116" fmla="*/ 1727 w 4310"/>
              <a:gd name="T117" fmla="*/ 456 h 4313"/>
              <a:gd name="T118" fmla="*/ 2076 w 4310"/>
              <a:gd name="T119" fmla="*/ 14 h 4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310" h="4313">
                <a:moveTo>
                  <a:pt x="2171" y="2662"/>
                </a:moveTo>
                <a:lnTo>
                  <a:pt x="2150" y="2665"/>
                </a:lnTo>
                <a:lnTo>
                  <a:pt x="2126" y="2670"/>
                </a:lnTo>
                <a:lnTo>
                  <a:pt x="2031" y="4008"/>
                </a:lnTo>
                <a:lnTo>
                  <a:pt x="2129" y="4009"/>
                </a:lnTo>
                <a:lnTo>
                  <a:pt x="2218" y="4008"/>
                </a:lnTo>
                <a:lnTo>
                  <a:pt x="2305" y="4003"/>
                </a:lnTo>
                <a:lnTo>
                  <a:pt x="2218" y="2666"/>
                </a:lnTo>
                <a:lnTo>
                  <a:pt x="2194" y="2664"/>
                </a:lnTo>
                <a:lnTo>
                  <a:pt x="2171" y="2662"/>
                </a:lnTo>
                <a:close/>
                <a:moveTo>
                  <a:pt x="2122" y="959"/>
                </a:moveTo>
                <a:lnTo>
                  <a:pt x="1973" y="2199"/>
                </a:lnTo>
                <a:lnTo>
                  <a:pt x="2169" y="2398"/>
                </a:lnTo>
                <a:lnTo>
                  <a:pt x="2342" y="2199"/>
                </a:lnTo>
                <a:lnTo>
                  <a:pt x="2223" y="960"/>
                </a:lnTo>
                <a:lnTo>
                  <a:pt x="2299" y="968"/>
                </a:lnTo>
                <a:lnTo>
                  <a:pt x="2374" y="983"/>
                </a:lnTo>
                <a:lnTo>
                  <a:pt x="2447" y="1002"/>
                </a:lnTo>
                <a:lnTo>
                  <a:pt x="2504" y="1025"/>
                </a:lnTo>
                <a:lnTo>
                  <a:pt x="2558" y="1052"/>
                </a:lnTo>
                <a:lnTo>
                  <a:pt x="2609" y="1082"/>
                </a:lnTo>
                <a:lnTo>
                  <a:pt x="2657" y="1118"/>
                </a:lnTo>
                <a:lnTo>
                  <a:pt x="2703" y="1157"/>
                </a:lnTo>
                <a:lnTo>
                  <a:pt x="2745" y="1199"/>
                </a:lnTo>
                <a:lnTo>
                  <a:pt x="2786" y="1242"/>
                </a:lnTo>
                <a:lnTo>
                  <a:pt x="2825" y="1289"/>
                </a:lnTo>
                <a:lnTo>
                  <a:pt x="2862" y="1336"/>
                </a:lnTo>
                <a:lnTo>
                  <a:pt x="2897" y="1386"/>
                </a:lnTo>
                <a:lnTo>
                  <a:pt x="2930" y="1433"/>
                </a:lnTo>
                <a:lnTo>
                  <a:pt x="2964" y="1479"/>
                </a:lnTo>
                <a:lnTo>
                  <a:pt x="2998" y="1521"/>
                </a:lnTo>
                <a:lnTo>
                  <a:pt x="3034" y="1557"/>
                </a:lnTo>
                <a:lnTo>
                  <a:pt x="3066" y="1581"/>
                </a:lnTo>
                <a:lnTo>
                  <a:pt x="3100" y="1599"/>
                </a:lnTo>
                <a:lnTo>
                  <a:pt x="3136" y="1612"/>
                </a:lnTo>
                <a:lnTo>
                  <a:pt x="3176" y="1620"/>
                </a:lnTo>
                <a:lnTo>
                  <a:pt x="3216" y="1624"/>
                </a:lnTo>
                <a:lnTo>
                  <a:pt x="3257" y="1623"/>
                </a:lnTo>
                <a:lnTo>
                  <a:pt x="3299" y="1618"/>
                </a:lnTo>
                <a:lnTo>
                  <a:pt x="3340" y="1610"/>
                </a:lnTo>
                <a:lnTo>
                  <a:pt x="3382" y="1598"/>
                </a:lnTo>
                <a:lnTo>
                  <a:pt x="3423" y="1585"/>
                </a:lnTo>
                <a:lnTo>
                  <a:pt x="3462" y="1568"/>
                </a:lnTo>
                <a:lnTo>
                  <a:pt x="3500" y="1551"/>
                </a:lnTo>
                <a:lnTo>
                  <a:pt x="3537" y="1531"/>
                </a:lnTo>
                <a:lnTo>
                  <a:pt x="3567" y="1517"/>
                </a:lnTo>
                <a:lnTo>
                  <a:pt x="3598" y="1510"/>
                </a:lnTo>
                <a:lnTo>
                  <a:pt x="3630" y="1509"/>
                </a:lnTo>
                <a:lnTo>
                  <a:pt x="3661" y="1514"/>
                </a:lnTo>
                <a:lnTo>
                  <a:pt x="3690" y="1525"/>
                </a:lnTo>
                <a:lnTo>
                  <a:pt x="3717" y="1542"/>
                </a:lnTo>
                <a:lnTo>
                  <a:pt x="3741" y="1563"/>
                </a:lnTo>
                <a:lnTo>
                  <a:pt x="3760" y="1589"/>
                </a:lnTo>
                <a:lnTo>
                  <a:pt x="3775" y="1619"/>
                </a:lnTo>
                <a:lnTo>
                  <a:pt x="3781" y="1650"/>
                </a:lnTo>
                <a:lnTo>
                  <a:pt x="3783" y="1682"/>
                </a:lnTo>
                <a:lnTo>
                  <a:pt x="3777" y="1712"/>
                </a:lnTo>
                <a:lnTo>
                  <a:pt x="3767" y="1741"/>
                </a:lnTo>
                <a:lnTo>
                  <a:pt x="3750" y="1768"/>
                </a:lnTo>
                <a:lnTo>
                  <a:pt x="3728" y="1792"/>
                </a:lnTo>
                <a:lnTo>
                  <a:pt x="3702" y="1810"/>
                </a:lnTo>
                <a:lnTo>
                  <a:pt x="3630" y="1848"/>
                </a:lnTo>
                <a:lnTo>
                  <a:pt x="3554" y="1882"/>
                </a:lnTo>
                <a:lnTo>
                  <a:pt x="3474" y="1910"/>
                </a:lnTo>
                <a:lnTo>
                  <a:pt x="3391" y="1930"/>
                </a:lnTo>
                <a:lnTo>
                  <a:pt x="3308" y="1945"/>
                </a:lnTo>
                <a:lnTo>
                  <a:pt x="3223" y="1949"/>
                </a:lnTo>
                <a:lnTo>
                  <a:pt x="3168" y="1947"/>
                </a:lnTo>
                <a:lnTo>
                  <a:pt x="3114" y="1941"/>
                </a:lnTo>
                <a:lnTo>
                  <a:pt x="3060" y="1929"/>
                </a:lnTo>
                <a:lnTo>
                  <a:pt x="3008" y="1913"/>
                </a:lnTo>
                <a:lnTo>
                  <a:pt x="2956" y="1892"/>
                </a:lnTo>
                <a:lnTo>
                  <a:pt x="2906" y="1866"/>
                </a:lnTo>
                <a:lnTo>
                  <a:pt x="2858" y="1834"/>
                </a:lnTo>
                <a:lnTo>
                  <a:pt x="2812" y="1794"/>
                </a:lnTo>
                <a:lnTo>
                  <a:pt x="2767" y="1752"/>
                </a:lnTo>
                <a:lnTo>
                  <a:pt x="2728" y="1708"/>
                </a:lnTo>
                <a:lnTo>
                  <a:pt x="2693" y="1662"/>
                </a:lnTo>
                <a:lnTo>
                  <a:pt x="2659" y="1615"/>
                </a:lnTo>
                <a:lnTo>
                  <a:pt x="2626" y="1569"/>
                </a:lnTo>
                <a:lnTo>
                  <a:pt x="2593" y="1523"/>
                </a:lnTo>
                <a:lnTo>
                  <a:pt x="2562" y="1480"/>
                </a:lnTo>
                <a:lnTo>
                  <a:pt x="2567" y="1543"/>
                </a:lnTo>
                <a:lnTo>
                  <a:pt x="2572" y="1611"/>
                </a:lnTo>
                <a:lnTo>
                  <a:pt x="2578" y="1686"/>
                </a:lnTo>
                <a:lnTo>
                  <a:pt x="2584" y="1764"/>
                </a:lnTo>
                <a:lnTo>
                  <a:pt x="2591" y="1847"/>
                </a:lnTo>
                <a:lnTo>
                  <a:pt x="2596" y="1930"/>
                </a:lnTo>
                <a:lnTo>
                  <a:pt x="2601" y="2016"/>
                </a:lnTo>
                <a:lnTo>
                  <a:pt x="2606" y="2099"/>
                </a:lnTo>
                <a:lnTo>
                  <a:pt x="2612" y="2182"/>
                </a:lnTo>
                <a:lnTo>
                  <a:pt x="2616" y="2260"/>
                </a:lnTo>
                <a:lnTo>
                  <a:pt x="2618" y="2334"/>
                </a:lnTo>
                <a:lnTo>
                  <a:pt x="2619" y="2339"/>
                </a:lnTo>
                <a:lnTo>
                  <a:pt x="2621" y="2353"/>
                </a:lnTo>
                <a:lnTo>
                  <a:pt x="2622" y="2377"/>
                </a:lnTo>
                <a:lnTo>
                  <a:pt x="2625" y="2407"/>
                </a:lnTo>
                <a:lnTo>
                  <a:pt x="2627" y="2444"/>
                </a:lnTo>
                <a:lnTo>
                  <a:pt x="2630" y="2487"/>
                </a:lnTo>
                <a:lnTo>
                  <a:pt x="2633" y="2537"/>
                </a:lnTo>
                <a:lnTo>
                  <a:pt x="2637" y="2593"/>
                </a:lnTo>
                <a:lnTo>
                  <a:pt x="2640" y="2652"/>
                </a:lnTo>
                <a:lnTo>
                  <a:pt x="2646" y="2716"/>
                </a:lnTo>
                <a:lnTo>
                  <a:pt x="2650" y="2784"/>
                </a:lnTo>
                <a:lnTo>
                  <a:pt x="2655" y="2856"/>
                </a:lnTo>
                <a:lnTo>
                  <a:pt x="2660" y="2929"/>
                </a:lnTo>
                <a:lnTo>
                  <a:pt x="2665" y="3005"/>
                </a:lnTo>
                <a:lnTo>
                  <a:pt x="2671" y="3082"/>
                </a:lnTo>
                <a:lnTo>
                  <a:pt x="2676" y="3161"/>
                </a:lnTo>
                <a:lnTo>
                  <a:pt x="2681" y="3240"/>
                </a:lnTo>
                <a:lnTo>
                  <a:pt x="2686" y="3317"/>
                </a:lnTo>
                <a:lnTo>
                  <a:pt x="2691" y="3395"/>
                </a:lnTo>
                <a:lnTo>
                  <a:pt x="2697" y="3471"/>
                </a:lnTo>
                <a:lnTo>
                  <a:pt x="2701" y="3546"/>
                </a:lnTo>
                <a:lnTo>
                  <a:pt x="2706" y="3618"/>
                </a:lnTo>
                <a:lnTo>
                  <a:pt x="2711" y="3686"/>
                </a:lnTo>
                <a:lnTo>
                  <a:pt x="2715" y="3751"/>
                </a:lnTo>
                <a:lnTo>
                  <a:pt x="2719" y="3813"/>
                </a:lnTo>
                <a:lnTo>
                  <a:pt x="2723" y="3869"/>
                </a:lnTo>
                <a:lnTo>
                  <a:pt x="2727" y="3922"/>
                </a:lnTo>
                <a:lnTo>
                  <a:pt x="2788" y="3897"/>
                </a:lnTo>
                <a:lnTo>
                  <a:pt x="2843" y="3871"/>
                </a:lnTo>
                <a:lnTo>
                  <a:pt x="2892" y="3843"/>
                </a:lnTo>
                <a:lnTo>
                  <a:pt x="2931" y="3813"/>
                </a:lnTo>
                <a:lnTo>
                  <a:pt x="2962" y="3782"/>
                </a:lnTo>
                <a:lnTo>
                  <a:pt x="2986" y="3749"/>
                </a:lnTo>
                <a:lnTo>
                  <a:pt x="2999" y="3715"/>
                </a:lnTo>
                <a:lnTo>
                  <a:pt x="3004" y="3681"/>
                </a:lnTo>
                <a:lnTo>
                  <a:pt x="3000" y="3648"/>
                </a:lnTo>
                <a:lnTo>
                  <a:pt x="2988" y="3617"/>
                </a:lnTo>
                <a:lnTo>
                  <a:pt x="2969" y="3586"/>
                </a:lnTo>
                <a:lnTo>
                  <a:pt x="2943" y="3558"/>
                </a:lnTo>
                <a:lnTo>
                  <a:pt x="2909" y="3529"/>
                </a:lnTo>
                <a:lnTo>
                  <a:pt x="2868" y="3503"/>
                </a:lnTo>
                <a:lnTo>
                  <a:pt x="2820" y="3478"/>
                </a:lnTo>
                <a:lnTo>
                  <a:pt x="2820" y="3363"/>
                </a:lnTo>
                <a:lnTo>
                  <a:pt x="2918" y="3382"/>
                </a:lnTo>
                <a:lnTo>
                  <a:pt x="3012" y="3404"/>
                </a:lnTo>
                <a:lnTo>
                  <a:pt x="3100" y="3429"/>
                </a:lnTo>
                <a:lnTo>
                  <a:pt x="3181" y="3457"/>
                </a:lnTo>
                <a:lnTo>
                  <a:pt x="3257" y="3486"/>
                </a:lnTo>
                <a:lnTo>
                  <a:pt x="3325" y="3516"/>
                </a:lnTo>
                <a:lnTo>
                  <a:pt x="3386" y="3548"/>
                </a:lnTo>
                <a:lnTo>
                  <a:pt x="3441" y="3583"/>
                </a:lnTo>
                <a:lnTo>
                  <a:pt x="3487" y="3617"/>
                </a:lnTo>
                <a:lnTo>
                  <a:pt x="3526" y="3653"/>
                </a:lnTo>
                <a:lnTo>
                  <a:pt x="3556" y="3690"/>
                </a:lnTo>
                <a:lnTo>
                  <a:pt x="3579" y="3728"/>
                </a:lnTo>
                <a:lnTo>
                  <a:pt x="3593" y="3767"/>
                </a:lnTo>
                <a:lnTo>
                  <a:pt x="3597" y="3806"/>
                </a:lnTo>
                <a:lnTo>
                  <a:pt x="3593" y="3846"/>
                </a:lnTo>
                <a:lnTo>
                  <a:pt x="3580" y="3884"/>
                </a:lnTo>
                <a:lnTo>
                  <a:pt x="3558" y="3920"/>
                </a:lnTo>
                <a:lnTo>
                  <a:pt x="3529" y="3957"/>
                </a:lnTo>
                <a:lnTo>
                  <a:pt x="3491" y="3992"/>
                </a:lnTo>
                <a:lnTo>
                  <a:pt x="3446" y="4026"/>
                </a:lnTo>
                <a:lnTo>
                  <a:pt x="3394" y="4060"/>
                </a:lnTo>
                <a:lnTo>
                  <a:pt x="3337" y="4092"/>
                </a:lnTo>
                <a:lnTo>
                  <a:pt x="3272" y="4121"/>
                </a:lnTo>
                <a:lnTo>
                  <a:pt x="3202" y="4149"/>
                </a:lnTo>
                <a:lnTo>
                  <a:pt x="3126" y="4176"/>
                </a:lnTo>
                <a:lnTo>
                  <a:pt x="3045" y="4200"/>
                </a:lnTo>
                <a:lnTo>
                  <a:pt x="2958" y="4223"/>
                </a:lnTo>
                <a:lnTo>
                  <a:pt x="2868" y="4242"/>
                </a:lnTo>
                <a:lnTo>
                  <a:pt x="2773" y="4261"/>
                </a:lnTo>
                <a:lnTo>
                  <a:pt x="2674" y="4276"/>
                </a:lnTo>
                <a:lnTo>
                  <a:pt x="2572" y="4289"/>
                </a:lnTo>
                <a:lnTo>
                  <a:pt x="2468" y="4300"/>
                </a:lnTo>
                <a:lnTo>
                  <a:pt x="2359" y="4306"/>
                </a:lnTo>
                <a:lnTo>
                  <a:pt x="2249" y="4312"/>
                </a:lnTo>
                <a:lnTo>
                  <a:pt x="2137" y="4313"/>
                </a:lnTo>
                <a:lnTo>
                  <a:pt x="2025" y="4312"/>
                </a:lnTo>
                <a:lnTo>
                  <a:pt x="1916" y="4306"/>
                </a:lnTo>
                <a:lnTo>
                  <a:pt x="1807" y="4300"/>
                </a:lnTo>
                <a:lnTo>
                  <a:pt x="1702" y="4289"/>
                </a:lnTo>
                <a:lnTo>
                  <a:pt x="1600" y="4276"/>
                </a:lnTo>
                <a:lnTo>
                  <a:pt x="1502" y="4261"/>
                </a:lnTo>
                <a:lnTo>
                  <a:pt x="1407" y="4242"/>
                </a:lnTo>
                <a:lnTo>
                  <a:pt x="1316" y="4223"/>
                </a:lnTo>
                <a:lnTo>
                  <a:pt x="1230" y="4200"/>
                </a:lnTo>
                <a:lnTo>
                  <a:pt x="1149" y="4176"/>
                </a:lnTo>
                <a:lnTo>
                  <a:pt x="1073" y="4149"/>
                </a:lnTo>
                <a:lnTo>
                  <a:pt x="1002" y="4121"/>
                </a:lnTo>
                <a:lnTo>
                  <a:pt x="938" y="4092"/>
                </a:lnTo>
                <a:lnTo>
                  <a:pt x="881" y="4060"/>
                </a:lnTo>
                <a:lnTo>
                  <a:pt x="828" y="4026"/>
                </a:lnTo>
                <a:lnTo>
                  <a:pt x="784" y="3992"/>
                </a:lnTo>
                <a:lnTo>
                  <a:pt x="746" y="3957"/>
                </a:lnTo>
                <a:lnTo>
                  <a:pt x="717" y="3920"/>
                </a:lnTo>
                <a:lnTo>
                  <a:pt x="695" y="3884"/>
                </a:lnTo>
                <a:lnTo>
                  <a:pt x="682" y="3846"/>
                </a:lnTo>
                <a:lnTo>
                  <a:pt x="678" y="3806"/>
                </a:lnTo>
                <a:lnTo>
                  <a:pt x="682" y="3766"/>
                </a:lnTo>
                <a:lnTo>
                  <a:pt x="697" y="3725"/>
                </a:lnTo>
                <a:lnTo>
                  <a:pt x="721" y="3686"/>
                </a:lnTo>
                <a:lnTo>
                  <a:pt x="754" y="3648"/>
                </a:lnTo>
                <a:lnTo>
                  <a:pt x="794" y="3611"/>
                </a:lnTo>
                <a:lnTo>
                  <a:pt x="844" y="3575"/>
                </a:lnTo>
                <a:lnTo>
                  <a:pt x="903" y="3541"/>
                </a:lnTo>
                <a:lnTo>
                  <a:pt x="968" y="3508"/>
                </a:lnTo>
                <a:lnTo>
                  <a:pt x="1040" y="3476"/>
                </a:lnTo>
                <a:lnTo>
                  <a:pt x="1120" y="3448"/>
                </a:lnTo>
                <a:lnTo>
                  <a:pt x="1208" y="3420"/>
                </a:lnTo>
                <a:lnTo>
                  <a:pt x="1301" y="3395"/>
                </a:lnTo>
                <a:lnTo>
                  <a:pt x="1400" y="3373"/>
                </a:lnTo>
                <a:lnTo>
                  <a:pt x="1505" y="3353"/>
                </a:lnTo>
                <a:lnTo>
                  <a:pt x="1498" y="3452"/>
                </a:lnTo>
                <a:lnTo>
                  <a:pt x="1442" y="3475"/>
                </a:lnTo>
                <a:lnTo>
                  <a:pt x="1392" y="3501"/>
                </a:lnTo>
                <a:lnTo>
                  <a:pt x="1350" y="3528"/>
                </a:lnTo>
                <a:lnTo>
                  <a:pt x="1316" y="3556"/>
                </a:lnTo>
                <a:lnTo>
                  <a:pt x="1289" y="3586"/>
                </a:lnTo>
                <a:lnTo>
                  <a:pt x="1269" y="3617"/>
                </a:lnTo>
                <a:lnTo>
                  <a:pt x="1256" y="3648"/>
                </a:lnTo>
                <a:lnTo>
                  <a:pt x="1252" y="3681"/>
                </a:lnTo>
                <a:lnTo>
                  <a:pt x="1256" y="3713"/>
                </a:lnTo>
                <a:lnTo>
                  <a:pt x="1269" y="3745"/>
                </a:lnTo>
                <a:lnTo>
                  <a:pt x="1289" y="3775"/>
                </a:lnTo>
                <a:lnTo>
                  <a:pt x="1315" y="3805"/>
                </a:lnTo>
                <a:lnTo>
                  <a:pt x="1349" y="3833"/>
                </a:lnTo>
                <a:lnTo>
                  <a:pt x="1390" y="3859"/>
                </a:lnTo>
                <a:lnTo>
                  <a:pt x="1435" y="3884"/>
                </a:lnTo>
                <a:lnTo>
                  <a:pt x="1488" y="3907"/>
                </a:lnTo>
                <a:lnTo>
                  <a:pt x="1545" y="3928"/>
                </a:lnTo>
                <a:lnTo>
                  <a:pt x="1608" y="3946"/>
                </a:lnTo>
                <a:lnTo>
                  <a:pt x="1730" y="2254"/>
                </a:lnTo>
                <a:lnTo>
                  <a:pt x="1731" y="2242"/>
                </a:lnTo>
                <a:lnTo>
                  <a:pt x="1734" y="2230"/>
                </a:lnTo>
                <a:lnTo>
                  <a:pt x="1738" y="2137"/>
                </a:lnTo>
                <a:lnTo>
                  <a:pt x="1742" y="2044"/>
                </a:lnTo>
                <a:lnTo>
                  <a:pt x="1747" y="1954"/>
                </a:lnTo>
                <a:lnTo>
                  <a:pt x="1751" y="1868"/>
                </a:lnTo>
                <a:lnTo>
                  <a:pt x="1755" y="1784"/>
                </a:lnTo>
                <a:lnTo>
                  <a:pt x="1759" y="1705"/>
                </a:lnTo>
                <a:lnTo>
                  <a:pt x="1762" y="1632"/>
                </a:lnTo>
                <a:lnTo>
                  <a:pt x="1765" y="1565"/>
                </a:lnTo>
                <a:lnTo>
                  <a:pt x="1768" y="1506"/>
                </a:lnTo>
                <a:lnTo>
                  <a:pt x="1770" y="1454"/>
                </a:lnTo>
                <a:lnTo>
                  <a:pt x="1773" y="1412"/>
                </a:lnTo>
                <a:lnTo>
                  <a:pt x="1742" y="1446"/>
                </a:lnTo>
                <a:lnTo>
                  <a:pt x="1710" y="1484"/>
                </a:lnTo>
                <a:lnTo>
                  <a:pt x="1680" y="1525"/>
                </a:lnTo>
                <a:lnTo>
                  <a:pt x="1649" y="1569"/>
                </a:lnTo>
                <a:lnTo>
                  <a:pt x="1616" y="1615"/>
                </a:lnTo>
                <a:lnTo>
                  <a:pt x="1582" y="1662"/>
                </a:lnTo>
                <a:lnTo>
                  <a:pt x="1547" y="1708"/>
                </a:lnTo>
                <a:lnTo>
                  <a:pt x="1507" y="1752"/>
                </a:lnTo>
                <a:lnTo>
                  <a:pt x="1463" y="1794"/>
                </a:lnTo>
                <a:lnTo>
                  <a:pt x="1417" y="1834"/>
                </a:lnTo>
                <a:lnTo>
                  <a:pt x="1369" y="1866"/>
                </a:lnTo>
                <a:lnTo>
                  <a:pt x="1319" y="1892"/>
                </a:lnTo>
                <a:lnTo>
                  <a:pt x="1267" y="1913"/>
                </a:lnTo>
                <a:lnTo>
                  <a:pt x="1214" y="1929"/>
                </a:lnTo>
                <a:lnTo>
                  <a:pt x="1161" y="1941"/>
                </a:lnTo>
                <a:lnTo>
                  <a:pt x="1107" y="1947"/>
                </a:lnTo>
                <a:lnTo>
                  <a:pt x="1052" y="1949"/>
                </a:lnTo>
                <a:lnTo>
                  <a:pt x="967" y="1945"/>
                </a:lnTo>
                <a:lnTo>
                  <a:pt x="883" y="1930"/>
                </a:lnTo>
                <a:lnTo>
                  <a:pt x="801" y="1910"/>
                </a:lnTo>
                <a:lnTo>
                  <a:pt x="721" y="1882"/>
                </a:lnTo>
                <a:lnTo>
                  <a:pt x="645" y="1848"/>
                </a:lnTo>
                <a:lnTo>
                  <a:pt x="573" y="1810"/>
                </a:lnTo>
                <a:lnTo>
                  <a:pt x="546" y="1792"/>
                </a:lnTo>
                <a:lnTo>
                  <a:pt x="525" y="1768"/>
                </a:lnTo>
                <a:lnTo>
                  <a:pt x="508" y="1741"/>
                </a:lnTo>
                <a:lnTo>
                  <a:pt x="497" y="1712"/>
                </a:lnTo>
                <a:lnTo>
                  <a:pt x="492" y="1682"/>
                </a:lnTo>
                <a:lnTo>
                  <a:pt x="493" y="1650"/>
                </a:lnTo>
                <a:lnTo>
                  <a:pt x="500" y="1619"/>
                </a:lnTo>
                <a:lnTo>
                  <a:pt x="514" y="1589"/>
                </a:lnTo>
                <a:lnTo>
                  <a:pt x="534" y="1563"/>
                </a:lnTo>
                <a:lnTo>
                  <a:pt x="557" y="1542"/>
                </a:lnTo>
                <a:lnTo>
                  <a:pt x="585" y="1525"/>
                </a:lnTo>
                <a:lnTo>
                  <a:pt x="614" y="1514"/>
                </a:lnTo>
                <a:lnTo>
                  <a:pt x="645" y="1509"/>
                </a:lnTo>
                <a:lnTo>
                  <a:pt x="676" y="1510"/>
                </a:lnTo>
                <a:lnTo>
                  <a:pt x="708" y="1517"/>
                </a:lnTo>
                <a:lnTo>
                  <a:pt x="738" y="1531"/>
                </a:lnTo>
                <a:lnTo>
                  <a:pt x="775" y="1551"/>
                </a:lnTo>
                <a:lnTo>
                  <a:pt x="813" y="1568"/>
                </a:lnTo>
                <a:lnTo>
                  <a:pt x="852" y="1585"/>
                </a:lnTo>
                <a:lnTo>
                  <a:pt x="892" y="1598"/>
                </a:lnTo>
                <a:lnTo>
                  <a:pt x="934" y="1610"/>
                </a:lnTo>
                <a:lnTo>
                  <a:pt x="976" y="1618"/>
                </a:lnTo>
                <a:lnTo>
                  <a:pt x="1018" y="1623"/>
                </a:lnTo>
                <a:lnTo>
                  <a:pt x="1059" y="1624"/>
                </a:lnTo>
                <a:lnTo>
                  <a:pt x="1099" y="1620"/>
                </a:lnTo>
                <a:lnTo>
                  <a:pt x="1138" y="1612"/>
                </a:lnTo>
                <a:lnTo>
                  <a:pt x="1175" y="1599"/>
                </a:lnTo>
                <a:lnTo>
                  <a:pt x="1209" y="1581"/>
                </a:lnTo>
                <a:lnTo>
                  <a:pt x="1240" y="1557"/>
                </a:lnTo>
                <a:lnTo>
                  <a:pt x="1277" y="1521"/>
                </a:lnTo>
                <a:lnTo>
                  <a:pt x="1311" y="1479"/>
                </a:lnTo>
                <a:lnTo>
                  <a:pt x="1345" y="1433"/>
                </a:lnTo>
                <a:lnTo>
                  <a:pt x="1378" y="1386"/>
                </a:lnTo>
                <a:lnTo>
                  <a:pt x="1407" y="1344"/>
                </a:lnTo>
                <a:lnTo>
                  <a:pt x="1438" y="1302"/>
                </a:lnTo>
                <a:lnTo>
                  <a:pt x="1469" y="1260"/>
                </a:lnTo>
                <a:lnTo>
                  <a:pt x="1505" y="1220"/>
                </a:lnTo>
                <a:lnTo>
                  <a:pt x="1543" y="1179"/>
                </a:lnTo>
                <a:lnTo>
                  <a:pt x="1585" y="1142"/>
                </a:lnTo>
                <a:lnTo>
                  <a:pt x="1630" y="1107"/>
                </a:lnTo>
                <a:lnTo>
                  <a:pt x="1680" y="1074"/>
                </a:lnTo>
                <a:lnTo>
                  <a:pt x="1726" y="1052"/>
                </a:lnTo>
                <a:lnTo>
                  <a:pt x="1774" y="1032"/>
                </a:lnTo>
                <a:lnTo>
                  <a:pt x="1823" y="1015"/>
                </a:lnTo>
                <a:lnTo>
                  <a:pt x="1874" y="1001"/>
                </a:lnTo>
                <a:lnTo>
                  <a:pt x="1923" y="987"/>
                </a:lnTo>
                <a:lnTo>
                  <a:pt x="1985" y="974"/>
                </a:lnTo>
                <a:lnTo>
                  <a:pt x="2053" y="963"/>
                </a:lnTo>
                <a:lnTo>
                  <a:pt x="2122" y="959"/>
                </a:lnTo>
                <a:close/>
                <a:moveTo>
                  <a:pt x="4077" y="850"/>
                </a:moveTo>
                <a:lnTo>
                  <a:pt x="4059" y="853"/>
                </a:lnTo>
                <a:lnTo>
                  <a:pt x="4044" y="860"/>
                </a:lnTo>
                <a:lnTo>
                  <a:pt x="4033" y="873"/>
                </a:lnTo>
                <a:lnTo>
                  <a:pt x="4022" y="891"/>
                </a:lnTo>
                <a:lnTo>
                  <a:pt x="4016" y="915"/>
                </a:lnTo>
                <a:lnTo>
                  <a:pt x="4010" y="943"/>
                </a:lnTo>
                <a:lnTo>
                  <a:pt x="4009" y="977"/>
                </a:lnTo>
                <a:lnTo>
                  <a:pt x="4010" y="1011"/>
                </a:lnTo>
                <a:lnTo>
                  <a:pt x="4016" y="1040"/>
                </a:lnTo>
                <a:lnTo>
                  <a:pt x="4022" y="1065"/>
                </a:lnTo>
                <a:lnTo>
                  <a:pt x="4033" y="1083"/>
                </a:lnTo>
                <a:lnTo>
                  <a:pt x="4044" y="1095"/>
                </a:lnTo>
                <a:lnTo>
                  <a:pt x="4059" y="1102"/>
                </a:lnTo>
                <a:lnTo>
                  <a:pt x="4077" y="1104"/>
                </a:lnTo>
                <a:lnTo>
                  <a:pt x="4095" y="1102"/>
                </a:lnTo>
                <a:lnTo>
                  <a:pt x="4110" y="1095"/>
                </a:lnTo>
                <a:lnTo>
                  <a:pt x="4122" y="1083"/>
                </a:lnTo>
                <a:lnTo>
                  <a:pt x="4132" y="1065"/>
                </a:lnTo>
                <a:lnTo>
                  <a:pt x="4140" y="1040"/>
                </a:lnTo>
                <a:lnTo>
                  <a:pt x="4144" y="1011"/>
                </a:lnTo>
                <a:lnTo>
                  <a:pt x="4145" y="977"/>
                </a:lnTo>
                <a:lnTo>
                  <a:pt x="4144" y="943"/>
                </a:lnTo>
                <a:lnTo>
                  <a:pt x="4140" y="915"/>
                </a:lnTo>
                <a:lnTo>
                  <a:pt x="4132" y="891"/>
                </a:lnTo>
                <a:lnTo>
                  <a:pt x="4122" y="871"/>
                </a:lnTo>
                <a:lnTo>
                  <a:pt x="4110" y="860"/>
                </a:lnTo>
                <a:lnTo>
                  <a:pt x="4095" y="853"/>
                </a:lnTo>
                <a:lnTo>
                  <a:pt x="4077" y="850"/>
                </a:lnTo>
                <a:close/>
                <a:moveTo>
                  <a:pt x="854" y="850"/>
                </a:moveTo>
                <a:lnTo>
                  <a:pt x="836" y="853"/>
                </a:lnTo>
                <a:lnTo>
                  <a:pt x="822" y="860"/>
                </a:lnTo>
                <a:lnTo>
                  <a:pt x="810" y="873"/>
                </a:lnTo>
                <a:lnTo>
                  <a:pt x="799" y="891"/>
                </a:lnTo>
                <a:lnTo>
                  <a:pt x="792" y="915"/>
                </a:lnTo>
                <a:lnTo>
                  <a:pt x="788" y="943"/>
                </a:lnTo>
                <a:lnTo>
                  <a:pt x="786" y="977"/>
                </a:lnTo>
                <a:lnTo>
                  <a:pt x="788" y="1011"/>
                </a:lnTo>
                <a:lnTo>
                  <a:pt x="792" y="1040"/>
                </a:lnTo>
                <a:lnTo>
                  <a:pt x="799" y="1065"/>
                </a:lnTo>
                <a:lnTo>
                  <a:pt x="810" y="1083"/>
                </a:lnTo>
                <a:lnTo>
                  <a:pt x="822" y="1095"/>
                </a:lnTo>
                <a:lnTo>
                  <a:pt x="836" y="1102"/>
                </a:lnTo>
                <a:lnTo>
                  <a:pt x="854" y="1104"/>
                </a:lnTo>
                <a:lnTo>
                  <a:pt x="871" y="1102"/>
                </a:lnTo>
                <a:lnTo>
                  <a:pt x="887" y="1095"/>
                </a:lnTo>
                <a:lnTo>
                  <a:pt x="899" y="1083"/>
                </a:lnTo>
                <a:lnTo>
                  <a:pt x="909" y="1065"/>
                </a:lnTo>
                <a:lnTo>
                  <a:pt x="916" y="1040"/>
                </a:lnTo>
                <a:lnTo>
                  <a:pt x="921" y="1011"/>
                </a:lnTo>
                <a:lnTo>
                  <a:pt x="922" y="977"/>
                </a:lnTo>
                <a:lnTo>
                  <a:pt x="921" y="943"/>
                </a:lnTo>
                <a:lnTo>
                  <a:pt x="916" y="915"/>
                </a:lnTo>
                <a:lnTo>
                  <a:pt x="909" y="891"/>
                </a:lnTo>
                <a:lnTo>
                  <a:pt x="899" y="871"/>
                </a:lnTo>
                <a:lnTo>
                  <a:pt x="887" y="860"/>
                </a:lnTo>
                <a:lnTo>
                  <a:pt x="871" y="853"/>
                </a:lnTo>
                <a:lnTo>
                  <a:pt x="854" y="850"/>
                </a:lnTo>
                <a:close/>
                <a:moveTo>
                  <a:pt x="4077" y="750"/>
                </a:moveTo>
                <a:lnTo>
                  <a:pt x="4119" y="752"/>
                </a:lnTo>
                <a:lnTo>
                  <a:pt x="4157" y="760"/>
                </a:lnTo>
                <a:lnTo>
                  <a:pt x="4191" y="772"/>
                </a:lnTo>
                <a:lnTo>
                  <a:pt x="4221" y="790"/>
                </a:lnTo>
                <a:lnTo>
                  <a:pt x="4249" y="812"/>
                </a:lnTo>
                <a:lnTo>
                  <a:pt x="4271" y="839"/>
                </a:lnTo>
                <a:lnTo>
                  <a:pt x="4288" y="867"/>
                </a:lnTo>
                <a:lnTo>
                  <a:pt x="4301" y="902"/>
                </a:lnTo>
                <a:lnTo>
                  <a:pt x="4309" y="937"/>
                </a:lnTo>
                <a:lnTo>
                  <a:pt x="4310" y="976"/>
                </a:lnTo>
                <a:lnTo>
                  <a:pt x="4309" y="1017"/>
                </a:lnTo>
                <a:lnTo>
                  <a:pt x="4301" y="1052"/>
                </a:lnTo>
                <a:lnTo>
                  <a:pt x="4288" y="1085"/>
                </a:lnTo>
                <a:lnTo>
                  <a:pt x="4271" y="1115"/>
                </a:lnTo>
                <a:lnTo>
                  <a:pt x="4249" y="1141"/>
                </a:lnTo>
                <a:lnTo>
                  <a:pt x="4221" y="1163"/>
                </a:lnTo>
                <a:lnTo>
                  <a:pt x="4191" y="1182"/>
                </a:lnTo>
                <a:lnTo>
                  <a:pt x="4157" y="1193"/>
                </a:lnTo>
                <a:lnTo>
                  <a:pt x="4119" y="1201"/>
                </a:lnTo>
                <a:lnTo>
                  <a:pt x="4077" y="1204"/>
                </a:lnTo>
                <a:lnTo>
                  <a:pt x="4042" y="1201"/>
                </a:lnTo>
                <a:lnTo>
                  <a:pt x="4009" y="1196"/>
                </a:lnTo>
                <a:lnTo>
                  <a:pt x="3978" y="1187"/>
                </a:lnTo>
                <a:lnTo>
                  <a:pt x="3950" y="1174"/>
                </a:lnTo>
                <a:lnTo>
                  <a:pt x="3925" y="1158"/>
                </a:lnTo>
                <a:lnTo>
                  <a:pt x="3903" y="1138"/>
                </a:lnTo>
                <a:lnTo>
                  <a:pt x="3885" y="1116"/>
                </a:lnTo>
                <a:lnTo>
                  <a:pt x="3870" y="1091"/>
                </a:lnTo>
                <a:lnTo>
                  <a:pt x="3856" y="1055"/>
                </a:lnTo>
                <a:lnTo>
                  <a:pt x="3847" y="1017"/>
                </a:lnTo>
                <a:lnTo>
                  <a:pt x="3844" y="976"/>
                </a:lnTo>
                <a:lnTo>
                  <a:pt x="3847" y="937"/>
                </a:lnTo>
                <a:lnTo>
                  <a:pt x="3856" y="899"/>
                </a:lnTo>
                <a:lnTo>
                  <a:pt x="3870" y="862"/>
                </a:lnTo>
                <a:lnTo>
                  <a:pt x="3885" y="837"/>
                </a:lnTo>
                <a:lnTo>
                  <a:pt x="3903" y="815"/>
                </a:lnTo>
                <a:lnTo>
                  <a:pt x="3925" y="795"/>
                </a:lnTo>
                <a:lnTo>
                  <a:pt x="3950" y="780"/>
                </a:lnTo>
                <a:lnTo>
                  <a:pt x="3978" y="767"/>
                </a:lnTo>
                <a:lnTo>
                  <a:pt x="4009" y="758"/>
                </a:lnTo>
                <a:lnTo>
                  <a:pt x="4042" y="752"/>
                </a:lnTo>
                <a:lnTo>
                  <a:pt x="4077" y="750"/>
                </a:lnTo>
                <a:close/>
                <a:moveTo>
                  <a:pt x="854" y="750"/>
                </a:moveTo>
                <a:lnTo>
                  <a:pt x="895" y="752"/>
                </a:lnTo>
                <a:lnTo>
                  <a:pt x="933" y="760"/>
                </a:lnTo>
                <a:lnTo>
                  <a:pt x="968" y="772"/>
                </a:lnTo>
                <a:lnTo>
                  <a:pt x="998" y="790"/>
                </a:lnTo>
                <a:lnTo>
                  <a:pt x="1025" y="812"/>
                </a:lnTo>
                <a:lnTo>
                  <a:pt x="1048" y="839"/>
                </a:lnTo>
                <a:lnTo>
                  <a:pt x="1065" y="867"/>
                </a:lnTo>
                <a:lnTo>
                  <a:pt x="1077" y="902"/>
                </a:lnTo>
                <a:lnTo>
                  <a:pt x="1085" y="937"/>
                </a:lnTo>
                <a:lnTo>
                  <a:pt x="1087" y="976"/>
                </a:lnTo>
                <a:lnTo>
                  <a:pt x="1085" y="1017"/>
                </a:lnTo>
                <a:lnTo>
                  <a:pt x="1077" y="1052"/>
                </a:lnTo>
                <a:lnTo>
                  <a:pt x="1065" y="1085"/>
                </a:lnTo>
                <a:lnTo>
                  <a:pt x="1048" y="1115"/>
                </a:lnTo>
                <a:lnTo>
                  <a:pt x="1025" y="1141"/>
                </a:lnTo>
                <a:lnTo>
                  <a:pt x="998" y="1163"/>
                </a:lnTo>
                <a:lnTo>
                  <a:pt x="968" y="1182"/>
                </a:lnTo>
                <a:lnTo>
                  <a:pt x="933" y="1193"/>
                </a:lnTo>
                <a:lnTo>
                  <a:pt x="895" y="1201"/>
                </a:lnTo>
                <a:lnTo>
                  <a:pt x="854" y="1204"/>
                </a:lnTo>
                <a:lnTo>
                  <a:pt x="819" y="1201"/>
                </a:lnTo>
                <a:lnTo>
                  <a:pt x="786" y="1196"/>
                </a:lnTo>
                <a:lnTo>
                  <a:pt x="755" y="1187"/>
                </a:lnTo>
                <a:lnTo>
                  <a:pt x="727" y="1174"/>
                </a:lnTo>
                <a:lnTo>
                  <a:pt x="701" y="1158"/>
                </a:lnTo>
                <a:lnTo>
                  <a:pt x="680" y="1138"/>
                </a:lnTo>
                <a:lnTo>
                  <a:pt x="662" y="1116"/>
                </a:lnTo>
                <a:lnTo>
                  <a:pt x="646" y="1091"/>
                </a:lnTo>
                <a:lnTo>
                  <a:pt x="632" y="1055"/>
                </a:lnTo>
                <a:lnTo>
                  <a:pt x="624" y="1017"/>
                </a:lnTo>
                <a:lnTo>
                  <a:pt x="622" y="976"/>
                </a:lnTo>
                <a:lnTo>
                  <a:pt x="624" y="937"/>
                </a:lnTo>
                <a:lnTo>
                  <a:pt x="632" y="899"/>
                </a:lnTo>
                <a:lnTo>
                  <a:pt x="646" y="862"/>
                </a:lnTo>
                <a:lnTo>
                  <a:pt x="662" y="837"/>
                </a:lnTo>
                <a:lnTo>
                  <a:pt x="680" y="815"/>
                </a:lnTo>
                <a:lnTo>
                  <a:pt x="701" y="795"/>
                </a:lnTo>
                <a:lnTo>
                  <a:pt x="727" y="780"/>
                </a:lnTo>
                <a:lnTo>
                  <a:pt x="755" y="767"/>
                </a:lnTo>
                <a:lnTo>
                  <a:pt x="786" y="758"/>
                </a:lnTo>
                <a:lnTo>
                  <a:pt x="819" y="752"/>
                </a:lnTo>
                <a:lnTo>
                  <a:pt x="854" y="750"/>
                </a:lnTo>
                <a:close/>
                <a:moveTo>
                  <a:pt x="3456" y="386"/>
                </a:moveTo>
                <a:lnTo>
                  <a:pt x="3439" y="387"/>
                </a:lnTo>
                <a:lnTo>
                  <a:pt x="3423" y="395"/>
                </a:lnTo>
                <a:lnTo>
                  <a:pt x="3411" y="407"/>
                </a:lnTo>
                <a:lnTo>
                  <a:pt x="3401" y="425"/>
                </a:lnTo>
                <a:lnTo>
                  <a:pt x="3394" y="450"/>
                </a:lnTo>
                <a:lnTo>
                  <a:pt x="3389" y="479"/>
                </a:lnTo>
                <a:lnTo>
                  <a:pt x="3388" y="513"/>
                </a:lnTo>
                <a:lnTo>
                  <a:pt x="3389" y="545"/>
                </a:lnTo>
                <a:lnTo>
                  <a:pt x="3394" y="576"/>
                </a:lnTo>
                <a:lnTo>
                  <a:pt x="3401" y="599"/>
                </a:lnTo>
                <a:lnTo>
                  <a:pt x="3411" y="617"/>
                </a:lnTo>
                <a:lnTo>
                  <a:pt x="3423" y="631"/>
                </a:lnTo>
                <a:lnTo>
                  <a:pt x="3439" y="637"/>
                </a:lnTo>
                <a:lnTo>
                  <a:pt x="3456" y="640"/>
                </a:lnTo>
                <a:lnTo>
                  <a:pt x="3474" y="637"/>
                </a:lnTo>
                <a:lnTo>
                  <a:pt x="3488" y="631"/>
                </a:lnTo>
                <a:lnTo>
                  <a:pt x="3500" y="617"/>
                </a:lnTo>
                <a:lnTo>
                  <a:pt x="3511" y="599"/>
                </a:lnTo>
                <a:lnTo>
                  <a:pt x="3518" y="576"/>
                </a:lnTo>
                <a:lnTo>
                  <a:pt x="3522" y="545"/>
                </a:lnTo>
                <a:lnTo>
                  <a:pt x="3524" y="513"/>
                </a:lnTo>
                <a:lnTo>
                  <a:pt x="3522" y="479"/>
                </a:lnTo>
                <a:lnTo>
                  <a:pt x="3518" y="450"/>
                </a:lnTo>
                <a:lnTo>
                  <a:pt x="3511" y="425"/>
                </a:lnTo>
                <a:lnTo>
                  <a:pt x="3500" y="407"/>
                </a:lnTo>
                <a:lnTo>
                  <a:pt x="3488" y="395"/>
                </a:lnTo>
                <a:lnTo>
                  <a:pt x="3474" y="387"/>
                </a:lnTo>
                <a:lnTo>
                  <a:pt x="3456" y="386"/>
                </a:lnTo>
                <a:close/>
                <a:moveTo>
                  <a:pt x="233" y="386"/>
                </a:moveTo>
                <a:lnTo>
                  <a:pt x="215" y="387"/>
                </a:lnTo>
                <a:lnTo>
                  <a:pt x="200" y="395"/>
                </a:lnTo>
                <a:lnTo>
                  <a:pt x="188" y="407"/>
                </a:lnTo>
                <a:lnTo>
                  <a:pt x="178" y="425"/>
                </a:lnTo>
                <a:lnTo>
                  <a:pt x="170" y="450"/>
                </a:lnTo>
                <a:lnTo>
                  <a:pt x="166" y="479"/>
                </a:lnTo>
                <a:lnTo>
                  <a:pt x="165" y="513"/>
                </a:lnTo>
                <a:lnTo>
                  <a:pt x="166" y="545"/>
                </a:lnTo>
                <a:lnTo>
                  <a:pt x="170" y="576"/>
                </a:lnTo>
                <a:lnTo>
                  <a:pt x="178" y="599"/>
                </a:lnTo>
                <a:lnTo>
                  <a:pt x="188" y="617"/>
                </a:lnTo>
                <a:lnTo>
                  <a:pt x="200" y="631"/>
                </a:lnTo>
                <a:lnTo>
                  <a:pt x="215" y="637"/>
                </a:lnTo>
                <a:lnTo>
                  <a:pt x="233" y="640"/>
                </a:lnTo>
                <a:lnTo>
                  <a:pt x="251" y="637"/>
                </a:lnTo>
                <a:lnTo>
                  <a:pt x="266" y="631"/>
                </a:lnTo>
                <a:lnTo>
                  <a:pt x="277" y="617"/>
                </a:lnTo>
                <a:lnTo>
                  <a:pt x="288" y="599"/>
                </a:lnTo>
                <a:lnTo>
                  <a:pt x="294" y="576"/>
                </a:lnTo>
                <a:lnTo>
                  <a:pt x="300" y="545"/>
                </a:lnTo>
                <a:lnTo>
                  <a:pt x="301" y="513"/>
                </a:lnTo>
                <a:lnTo>
                  <a:pt x="300" y="479"/>
                </a:lnTo>
                <a:lnTo>
                  <a:pt x="294" y="450"/>
                </a:lnTo>
                <a:lnTo>
                  <a:pt x="288" y="425"/>
                </a:lnTo>
                <a:lnTo>
                  <a:pt x="277" y="407"/>
                </a:lnTo>
                <a:lnTo>
                  <a:pt x="266" y="395"/>
                </a:lnTo>
                <a:lnTo>
                  <a:pt x="251" y="387"/>
                </a:lnTo>
                <a:lnTo>
                  <a:pt x="233" y="386"/>
                </a:lnTo>
                <a:close/>
                <a:moveTo>
                  <a:pt x="3954" y="285"/>
                </a:moveTo>
                <a:lnTo>
                  <a:pt x="4078" y="285"/>
                </a:lnTo>
                <a:lnTo>
                  <a:pt x="3581" y="1204"/>
                </a:lnTo>
                <a:lnTo>
                  <a:pt x="3458" y="1204"/>
                </a:lnTo>
                <a:lnTo>
                  <a:pt x="3954" y="285"/>
                </a:lnTo>
                <a:close/>
                <a:moveTo>
                  <a:pt x="3456" y="285"/>
                </a:moveTo>
                <a:lnTo>
                  <a:pt x="3497" y="288"/>
                </a:lnTo>
                <a:lnTo>
                  <a:pt x="3535" y="295"/>
                </a:lnTo>
                <a:lnTo>
                  <a:pt x="3569" y="307"/>
                </a:lnTo>
                <a:lnTo>
                  <a:pt x="3600" y="324"/>
                </a:lnTo>
                <a:lnTo>
                  <a:pt x="3627" y="346"/>
                </a:lnTo>
                <a:lnTo>
                  <a:pt x="3649" y="373"/>
                </a:lnTo>
                <a:lnTo>
                  <a:pt x="3666" y="403"/>
                </a:lnTo>
                <a:lnTo>
                  <a:pt x="3679" y="435"/>
                </a:lnTo>
                <a:lnTo>
                  <a:pt x="3686" y="472"/>
                </a:lnTo>
                <a:lnTo>
                  <a:pt x="3688" y="511"/>
                </a:lnTo>
                <a:lnTo>
                  <a:pt x="3686" y="551"/>
                </a:lnTo>
                <a:lnTo>
                  <a:pt x="3679" y="587"/>
                </a:lnTo>
                <a:lnTo>
                  <a:pt x="3666" y="620"/>
                </a:lnTo>
                <a:lnTo>
                  <a:pt x="3649" y="650"/>
                </a:lnTo>
                <a:lnTo>
                  <a:pt x="3627" y="676"/>
                </a:lnTo>
                <a:lnTo>
                  <a:pt x="3600" y="699"/>
                </a:lnTo>
                <a:lnTo>
                  <a:pt x="3569" y="716"/>
                </a:lnTo>
                <a:lnTo>
                  <a:pt x="3535" y="727"/>
                </a:lnTo>
                <a:lnTo>
                  <a:pt x="3497" y="735"/>
                </a:lnTo>
                <a:lnTo>
                  <a:pt x="3456" y="738"/>
                </a:lnTo>
                <a:lnTo>
                  <a:pt x="3420" y="735"/>
                </a:lnTo>
                <a:lnTo>
                  <a:pt x="3388" y="730"/>
                </a:lnTo>
                <a:lnTo>
                  <a:pt x="3357" y="721"/>
                </a:lnTo>
                <a:lnTo>
                  <a:pt x="3329" y="709"/>
                </a:lnTo>
                <a:lnTo>
                  <a:pt x="3304" y="692"/>
                </a:lnTo>
                <a:lnTo>
                  <a:pt x="3282" y="674"/>
                </a:lnTo>
                <a:lnTo>
                  <a:pt x="3263" y="651"/>
                </a:lnTo>
                <a:lnTo>
                  <a:pt x="3249" y="625"/>
                </a:lnTo>
                <a:lnTo>
                  <a:pt x="3234" y="589"/>
                </a:lnTo>
                <a:lnTo>
                  <a:pt x="3225" y="551"/>
                </a:lnTo>
                <a:lnTo>
                  <a:pt x="3223" y="511"/>
                </a:lnTo>
                <a:lnTo>
                  <a:pt x="3225" y="472"/>
                </a:lnTo>
                <a:lnTo>
                  <a:pt x="3234" y="434"/>
                </a:lnTo>
                <a:lnTo>
                  <a:pt x="3249" y="398"/>
                </a:lnTo>
                <a:lnTo>
                  <a:pt x="3263" y="371"/>
                </a:lnTo>
                <a:lnTo>
                  <a:pt x="3282" y="349"/>
                </a:lnTo>
                <a:lnTo>
                  <a:pt x="3304" y="329"/>
                </a:lnTo>
                <a:lnTo>
                  <a:pt x="3329" y="314"/>
                </a:lnTo>
                <a:lnTo>
                  <a:pt x="3357" y="301"/>
                </a:lnTo>
                <a:lnTo>
                  <a:pt x="3388" y="293"/>
                </a:lnTo>
                <a:lnTo>
                  <a:pt x="3420" y="286"/>
                </a:lnTo>
                <a:lnTo>
                  <a:pt x="3456" y="285"/>
                </a:lnTo>
                <a:close/>
                <a:moveTo>
                  <a:pt x="731" y="285"/>
                </a:moveTo>
                <a:lnTo>
                  <a:pt x="856" y="285"/>
                </a:lnTo>
                <a:lnTo>
                  <a:pt x="357" y="1204"/>
                </a:lnTo>
                <a:lnTo>
                  <a:pt x="234" y="1204"/>
                </a:lnTo>
                <a:lnTo>
                  <a:pt x="731" y="285"/>
                </a:lnTo>
                <a:close/>
                <a:moveTo>
                  <a:pt x="233" y="285"/>
                </a:moveTo>
                <a:lnTo>
                  <a:pt x="275" y="288"/>
                </a:lnTo>
                <a:lnTo>
                  <a:pt x="313" y="295"/>
                </a:lnTo>
                <a:lnTo>
                  <a:pt x="347" y="307"/>
                </a:lnTo>
                <a:lnTo>
                  <a:pt x="377" y="324"/>
                </a:lnTo>
                <a:lnTo>
                  <a:pt x="403" y="346"/>
                </a:lnTo>
                <a:lnTo>
                  <a:pt x="425" y="373"/>
                </a:lnTo>
                <a:lnTo>
                  <a:pt x="444" y="403"/>
                </a:lnTo>
                <a:lnTo>
                  <a:pt x="455" y="435"/>
                </a:lnTo>
                <a:lnTo>
                  <a:pt x="463" y="472"/>
                </a:lnTo>
                <a:lnTo>
                  <a:pt x="466" y="511"/>
                </a:lnTo>
                <a:lnTo>
                  <a:pt x="463" y="551"/>
                </a:lnTo>
                <a:lnTo>
                  <a:pt x="455" y="587"/>
                </a:lnTo>
                <a:lnTo>
                  <a:pt x="444" y="620"/>
                </a:lnTo>
                <a:lnTo>
                  <a:pt x="425" y="650"/>
                </a:lnTo>
                <a:lnTo>
                  <a:pt x="403" y="676"/>
                </a:lnTo>
                <a:lnTo>
                  <a:pt x="377" y="699"/>
                </a:lnTo>
                <a:lnTo>
                  <a:pt x="347" y="716"/>
                </a:lnTo>
                <a:lnTo>
                  <a:pt x="313" y="727"/>
                </a:lnTo>
                <a:lnTo>
                  <a:pt x="275" y="735"/>
                </a:lnTo>
                <a:lnTo>
                  <a:pt x="233" y="738"/>
                </a:lnTo>
                <a:lnTo>
                  <a:pt x="198" y="735"/>
                </a:lnTo>
                <a:lnTo>
                  <a:pt x="165" y="730"/>
                </a:lnTo>
                <a:lnTo>
                  <a:pt x="133" y="721"/>
                </a:lnTo>
                <a:lnTo>
                  <a:pt x="106" y="709"/>
                </a:lnTo>
                <a:lnTo>
                  <a:pt x="80" y="692"/>
                </a:lnTo>
                <a:lnTo>
                  <a:pt x="59" y="674"/>
                </a:lnTo>
                <a:lnTo>
                  <a:pt x="41" y="651"/>
                </a:lnTo>
                <a:lnTo>
                  <a:pt x="26" y="625"/>
                </a:lnTo>
                <a:lnTo>
                  <a:pt x="10" y="589"/>
                </a:lnTo>
                <a:lnTo>
                  <a:pt x="3" y="551"/>
                </a:lnTo>
                <a:lnTo>
                  <a:pt x="0" y="511"/>
                </a:lnTo>
                <a:lnTo>
                  <a:pt x="3" y="472"/>
                </a:lnTo>
                <a:lnTo>
                  <a:pt x="10" y="434"/>
                </a:lnTo>
                <a:lnTo>
                  <a:pt x="26" y="398"/>
                </a:lnTo>
                <a:lnTo>
                  <a:pt x="41" y="371"/>
                </a:lnTo>
                <a:lnTo>
                  <a:pt x="59" y="349"/>
                </a:lnTo>
                <a:lnTo>
                  <a:pt x="80" y="329"/>
                </a:lnTo>
                <a:lnTo>
                  <a:pt x="106" y="314"/>
                </a:lnTo>
                <a:lnTo>
                  <a:pt x="133" y="301"/>
                </a:lnTo>
                <a:lnTo>
                  <a:pt x="165" y="293"/>
                </a:lnTo>
                <a:lnTo>
                  <a:pt x="198" y="286"/>
                </a:lnTo>
                <a:lnTo>
                  <a:pt x="233" y="285"/>
                </a:lnTo>
                <a:close/>
                <a:moveTo>
                  <a:pt x="2190" y="0"/>
                </a:moveTo>
                <a:lnTo>
                  <a:pt x="2249" y="3"/>
                </a:lnTo>
                <a:lnTo>
                  <a:pt x="2304" y="14"/>
                </a:lnTo>
                <a:lnTo>
                  <a:pt x="2358" y="31"/>
                </a:lnTo>
                <a:lnTo>
                  <a:pt x="2408" y="53"/>
                </a:lnTo>
                <a:lnTo>
                  <a:pt x="2455" y="82"/>
                </a:lnTo>
                <a:lnTo>
                  <a:pt x="2498" y="115"/>
                </a:lnTo>
                <a:lnTo>
                  <a:pt x="2537" y="153"/>
                </a:lnTo>
                <a:lnTo>
                  <a:pt x="2570" y="196"/>
                </a:lnTo>
                <a:lnTo>
                  <a:pt x="2599" y="242"/>
                </a:lnTo>
                <a:lnTo>
                  <a:pt x="2622" y="291"/>
                </a:lnTo>
                <a:lnTo>
                  <a:pt x="2639" y="344"/>
                </a:lnTo>
                <a:lnTo>
                  <a:pt x="2650" y="399"/>
                </a:lnTo>
                <a:lnTo>
                  <a:pt x="2654" y="456"/>
                </a:lnTo>
                <a:lnTo>
                  <a:pt x="2650" y="514"/>
                </a:lnTo>
                <a:lnTo>
                  <a:pt x="2639" y="569"/>
                </a:lnTo>
                <a:lnTo>
                  <a:pt x="2622" y="621"/>
                </a:lnTo>
                <a:lnTo>
                  <a:pt x="2599" y="671"/>
                </a:lnTo>
                <a:lnTo>
                  <a:pt x="2570" y="718"/>
                </a:lnTo>
                <a:lnTo>
                  <a:pt x="2537" y="760"/>
                </a:lnTo>
                <a:lnTo>
                  <a:pt x="2498" y="798"/>
                </a:lnTo>
                <a:lnTo>
                  <a:pt x="2455" y="832"/>
                </a:lnTo>
                <a:lnTo>
                  <a:pt x="2408" y="860"/>
                </a:lnTo>
                <a:lnTo>
                  <a:pt x="2358" y="883"/>
                </a:lnTo>
                <a:lnTo>
                  <a:pt x="2304" y="899"/>
                </a:lnTo>
                <a:lnTo>
                  <a:pt x="2249" y="909"/>
                </a:lnTo>
                <a:lnTo>
                  <a:pt x="2190" y="913"/>
                </a:lnTo>
                <a:lnTo>
                  <a:pt x="2133" y="909"/>
                </a:lnTo>
                <a:lnTo>
                  <a:pt x="2076" y="899"/>
                </a:lnTo>
                <a:lnTo>
                  <a:pt x="2023" y="883"/>
                </a:lnTo>
                <a:lnTo>
                  <a:pt x="1973" y="860"/>
                </a:lnTo>
                <a:lnTo>
                  <a:pt x="1926" y="832"/>
                </a:lnTo>
                <a:lnTo>
                  <a:pt x="1883" y="798"/>
                </a:lnTo>
                <a:lnTo>
                  <a:pt x="1845" y="760"/>
                </a:lnTo>
                <a:lnTo>
                  <a:pt x="1811" y="718"/>
                </a:lnTo>
                <a:lnTo>
                  <a:pt x="1782" y="671"/>
                </a:lnTo>
                <a:lnTo>
                  <a:pt x="1759" y="621"/>
                </a:lnTo>
                <a:lnTo>
                  <a:pt x="1742" y="569"/>
                </a:lnTo>
                <a:lnTo>
                  <a:pt x="1731" y="514"/>
                </a:lnTo>
                <a:lnTo>
                  <a:pt x="1727" y="456"/>
                </a:lnTo>
                <a:lnTo>
                  <a:pt x="1731" y="399"/>
                </a:lnTo>
                <a:lnTo>
                  <a:pt x="1742" y="344"/>
                </a:lnTo>
                <a:lnTo>
                  <a:pt x="1759" y="291"/>
                </a:lnTo>
                <a:lnTo>
                  <a:pt x="1782" y="242"/>
                </a:lnTo>
                <a:lnTo>
                  <a:pt x="1811" y="196"/>
                </a:lnTo>
                <a:lnTo>
                  <a:pt x="1845" y="153"/>
                </a:lnTo>
                <a:lnTo>
                  <a:pt x="1883" y="115"/>
                </a:lnTo>
                <a:lnTo>
                  <a:pt x="1926" y="82"/>
                </a:lnTo>
                <a:lnTo>
                  <a:pt x="1973" y="53"/>
                </a:lnTo>
                <a:lnTo>
                  <a:pt x="2023" y="31"/>
                </a:lnTo>
                <a:lnTo>
                  <a:pt x="2076" y="14"/>
                </a:lnTo>
                <a:lnTo>
                  <a:pt x="2133" y="3"/>
                </a:lnTo>
                <a:lnTo>
                  <a:pt x="219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75" y="4619082"/>
            <a:ext cx="1567543" cy="154379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50829" y="4749713"/>
            <a:ext cx="1330036" cy="129440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2"/>
          <p:cNvGrpSpPr>
            <a:grpSpLocks noChangeAspect="1"/>
          </p:cNvGrpSpPr>
          <p:nvPr/>
        </p:nvGrpSpPr>
        <p:grpSpPr bwMode="auto">
          <a:xfrm>
            <a:off x="5612568" y="5030655"/>
            <a:ext cx="806555" cy="719605"/>
            <a:chOff x="3382" y="718"/>
            <a:chExt cx="2486" cy="2218"/>
          </a:xfrm>
          <a:solidFill>
            <a:schemeClr val="bg1"/>
          </a:solidFill>
        </p:grpSpPr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5111" y="1775"/>
              <a:ext cx="757" cy="1143"/>
            </a:xfrm>
            <a:custGeom>
              <a:avLst/>
              <a:gdLst>
                <a:gd name="T0" fmla="*/ 727 w 1513"/>
                <a:gd name="T1" fmla="*/ 249 h 2285"/>
                <a:gd name="T2" fmla="*/ 679 w 1513"/>
                <a:gd name="T3" fmla="*/ 278 h 2285"/>
                <a:gd name="T4" fmla="*/ 650 w 1513"/>
                <a:gd name="T5" fmla="*/ 326 h 2285"/>
                <a:gd name="T6" fmla="*/ 647 w 1513"/>
                <a:gd name="T7" fmla="*/ 815 h 2285"/>
                <a:gd name="T8" fmla="*/ 662 w 1513"/>
                <a:gd name="T9" fmla="*/ 871 h 2285"/>
                <a:gd name="T10" fmla="*/ 702 w 1513"/>
                <a:gd name="T11" fmla="*/ 910 h 2285"/>
                <a:gd name="T12" fmla="*/ 757 w 1513"/>
                <a:gd name="T13" fmla="*/ 925 h 2285"/>
                <a:gd name="T14" fmla="*/ 812 w 1513"/>
                <a:gd name="T15" fmla="*/ 910 h 2285"/>
                <a:gd name="T16" fmla="*/ 852 w 1513"/>
                <a:gd name="T17" fmla="*/ 871 h 2285"/>
                <a:gd name="T18" fmla="*/ 868 w 1513"/>
                <a:gd name="T19" fmla="*/ 815 h 2285"/>
                <a:gd name="T20" fmla="*/ 863 w 1513"/>
                <a:gd name="T21" fmla="*/ 326 h 2285"/>
                <a:gd name="T22" fmla="*/ 834 w 1513"/>
                <a:gd name="T23" fmla="*/ 278 h 2285"/>
                <a:gd name="T24" fmla="*/ 786 w 1513"/>
                <a:gd name="T25" fmla="*/ 249 h 2285"/>
                <a:gd name="T26" fmla="*/ 750 w 1513"/>
                <a:gd name="T27" fmla="*/ 0 h 2285"/>
                <a:gd name="T28" fmla="*/ 804 w 1513"/>
                <a:gd name="T29" fmla="*/ 2 h 2285"/>
                <a:gd name="T30" fmla="*/ 830 w 1513"/>
                <a:gd name="T31" fmla="*/ 3 h 2285"/>
                <a:gd name="T32" fmla="*/ 925 w 1513"/>
                <a:gd name="T33" fmla="*/ 17 h 2285"/>
                <a:gd name="T34" fmla="*/ 1108 w 1513"/>
                <a:gd name="T35" fmla="*/ 74 h 2285"/>
                <a:gd name="T36" fmla="*/ 1292 w 1513"/>
                <a:gd name="T37" fmla="*/ 172 h 2285"/>
                <a:gd name="T38" fmla="*/ 1400 w 1513"/>
                <a:gd name="T39" fmla="*/ 255 h 2285"/>
                <a:gd name="T40" fmla="*/ 1426 w 1513"/>
                <a:gd name="T41" fmla="*/ 301 h 2285"/>
                <a:gd name="T42" fmla="*/ 1483 w 1513"/>
                <a:gd name="T43" fmla="*/ 552 h 2285"/>
                <a:gd name="T44" fmla="*/ 1512 w 1513"/>
                <a:gd name="T45" fmla="*/ 804 h 2285"/>
                <a:gd name="T46" fmla="*/ 1509 w 1513"/>
                <a:gd name="T47" fmla="*/ 1061 h 2285"/>
                <a:gd name="T48" fmla="*/ 1473 w 1513"/>
                <a:gd name="T49" fmla="*/ 1361 h 2285"/>
                <a:gd name="T50" fmla="*/ 1399 w 1513"/>
                <a:gd name="T51" fmla="*/ 1700 h 2285"/>
                <a:gd name="T52" fmla="*/ 1299 w 1513"/>
                <a:gd name="T53" fmla="*/ 2057 h 2285"/>
                <a:gd name="T54" fmla="*/ 1275 w 1513"/>
                <a:gd name="T55" fmla="*/ 2103 h 2285"/>
                <a:gd name="T56" fmla="*/ 1195 w 1513"/>
                <a:gd name="T57" fmla="*/ 2165 h 2285"/>
                <a:gd name="T58" fmla="*/ 1061 w 1513"/>
                <a:gd name="T59" fmla="*/ 2229 h 2285"/>
                <a:gd name="T60" fmla="*/ 913 w 1513"/>
                <a:gd name="T61" fmla="*/ 2272 h 2285"/>
                <a:gd name="T62" fmla="*/ 757 w 1513"/>
                <a:gd name="T63" fmla="*/ 2285 h 2285"/>
                <a:gd name="T64" fmla="*/ 600 w 1513"/>
                <a:gd name="T65" fmla="*/ 2272 h 2285"/>
                <a:gd name="T66" fmla="*/ 454 w 1513"/>
                <a:gd name="T67" fmla="*/ 2229 h 2285"/>
                <a:gd name="T68" fmla="*/ 320 w 1513"/>
                <a:gd name="T69" fmla="*/ 2165 h 2285"/>
                <a:gd name="T70" fmla="*/ 238 w 1513"/>
                <a:gd name="T71" fmla="*/ 2103 h 2285"/>
                <a:gd name="T72" fmla="*/ 214 w 1513"/>
                <a:gd name="T73" fmla="*/ 2057 h 2285"/>
                <a:gd name="T74" fmla="*/ 116 w 1513"/>
                <a:gd name="T75" fmla="*/ 1700 h 2285"/>
                <a:gd name="T76" fmla="*/ 41 w 1513"/>
                <a:gd name="T77" fmla="*/ 1361 h 2285"/>
                <a:gd name="T78" fmla="*/ 4 w 1513"/>
                <a:gd name="T79" fmla="*/ 1061 h 2285"/>
                <a:gd name="T80" fmla="*/ 3 w 1513"/>
                <a:gd name="T81" fmla="*/ 804 h 2285"/>
                <a:gd name="T82" fmla="*/ 30 w 1513"/>
                <a:gd name="T83" fmla="*/ 552 h 2285"/>
                <a:gd name="T84" fmla="*/ 89 w 1513"/>
                <a:gd name="T85" fmla="*/ 301 h 2285"/>
                <a:gd name="T86" fmla="*/ 113 w 1513"/>
                <a:gd name="T87" fmla="*/ 255 h 2285"/>
                <a:gd name="T88" fmla="*/ 220 w 1513"/>
                <a:gd name="T89" fmla="*/ 174 h 2285"/>
                <a:gd name="T90" fmla="*/ 395 w 1513"/>
                <a:gd name="T91" fmla="*/ 77 h 2285"/>
                <a:gd name="T92" fmla="*/ 572 w 1513"/>
                <a:gd name="T93" fmla="*/ 19 h 2285"/>
                <a:gd name="T94" fmla="*/ 664 w 1513"/>
                <a:gd name="T95" fmla="*/ 3 h 2285"/>
                <a:gd name="T96" fmla="*/ 693 w 1513"/>
                <a:gd name="T97" fmla="*/ 2 h 2285"/>
                <a:gd name="T98" fmla="*/ 750 w 1513"/>
                <a:gd name="T99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13" h="2285">
                  <a:moveTo>
                    <a:pt x="757" y="245"/>
                  </a:moveTo>
                  <a:lnTo>
                    <a:pt x="727" y="249"/>
                  </a:lnTo>
                  <a:lnTo>
                    <a:pt x="702" y="260"/>
                  </a:lnTo>
                  <a:lnTo>
                    <a:pt x="679" y="278"/>
                  </a:lnTo>
                  <a:lnTo>
                    <a:pt x="662" y="299"/>
                  </a:lnTo>
                  <a:lnTo>
                    <a:pt x="650" y="326"/>
                  </a:lnTo>
                  <a:lnTo>
                    <a:pt x="647" y="355"/>
                  </a:lnTo>
                  <a:lnTo>
                    <a:pt x="647" y="815"/>
                  </a:lnTo>
                  <a:lnTo>
                    <a:pt x="650" y="843"/>
                  </a:lnTo>
                  <a:lnTo>
                    <a:pt x="662" y="871"/>
                  </a:lnTo>
                  <a:lnTo>
                    <a:pt x="679" y="892"/>
                  </a:lnTo>
                  <a:lnTo>
                    <a:pt x="702" y="910"/>
                  </a:lnTo>
                  <a:lnTo>
                    <a:pt x="727" y="920"/>
                  </a:lnTo>
                  <a:lnTo>
                    <a:pt x="757" y="925"/>
                  </a:lnTo>
                  <a:lnTo>
                    <a:pt x="786" y="920"/>
                  </a:lnTo>
                  <a:lnTo>
                    <a:pt x="812" y="910"/>
                  </a:lnTo>
                  <a:lnTo>
                    <a:pt x="834" y="892"/>
                  </a:lnTo>
                  <a:lnTo>
                    <a:pt x="852" y="871"/>
                  </a:lnTo>
                  <a:lnTo>
                    <a:pt x="863" y="843"/>
                  </a:lnTo>
                  <a:lnTo>
                    <a:pt x="868" y="815"/>
                  </a:lnTo>
                  <a:lnTo>
                    <a:pt x="868" y="355"/>
                  </a:lnTo>
                  <a:lnTo>
                    <a:pt x="863" y="326"/>
                  </a:lnTo>
                  <a:lnTo>
                    <a:pt x="852" y="299"/>
                  </a:lnTo>
                  <a:lnTo>
                    <a:pt x="834" y="278"/>
                  </a:lnTo>
                  <a:lnTo>
                    <a:pt x="812" y="260"/>
                  </a:lnTo>
                  <a:lnTo>
                    <a:pt x="786" y="249"/>
                  </a:lnTo>
                  <a:lnTo>
                    <a:pt x="757" y="245"/>
                  </a:lnTo>
                  <a:close/>
                  <a:moveTo>
                    <a:pt x="750" y="0"/>
                  </a:moveTo>
                  <a:lnTo>
                    <a:pt x="780" y="0"/>
                  </a:lnTo>
                  <a:lnTo>
                    <a:pt x="804" y="2"/>
                  </a:lnTo>
                  <a:lnTo>
                    <a:pt x="821" y="2"/>
                  </a:lnTo>
                  <a:lnTo>
                    <a:pt x="830" y="3"/>
                  </a:lnTo>
                  <a:lnTo>
                    <a:pt x="833" y="3"/>
                  </a:lnTo>
                  <a:lnTo>
                    <a:pt x="925" y="17"/>
                  </a:lnTo>
                  <a:lnTo>
                    <a:pt x="1017" y="41"/>
                  </a:lnTo>
                  <a:lnTo>
                    <a:pt x="1108" y="74"/>
                  </a:lnTo>
                  <a:lnTo>
                    <a:pt x="1200" y="118"/>
                  </a:lnTo>
                  <a:lnTo>
                    <a:pt x="1292" y="172"/>
                  </a:lnTo>
                  <a:lnTo>
                    <a:pt x="1382" y="236"/>
                  </a:lnTo>
                  <a:lnTo>
                    <a:pt x="1400" y="255"/>
                  </a:lnTo>
                  <a:lnTo>
                    <a:pt x="1415" y="276"/>
                  </a:lnTo>
                  <a:lnTo>
                    <a:pt x="1426" y="301"/>
                  </a:lnTo>
                  <a:lnTo>
                    <a:pt x="1458" y="427"/>
                  </a:lnTo>
                  <a:lnTo>
                    <a:pt x="1483" y="552"/>
                  </a:lnTo>
                  <a:lnTo>
                    <a:pt x="1501" y="678"/>
                  </a:lnTo>
                  <a:lnTo>
                    <a:pt x="1512" y="804"/>
                  </a:lnTo>
                  <a:lnTo>
                    <a:pt x="1513" y="931"/>
                  </a:lnTo>
                  <a:lnTo>
                    <a:pt x="1509" y="1061"/>
                  </a:lnTo>
                  <a:lnTo>
                    <a:pt x="1497" y="1193"/>
                  </a:lnTo>
                  <a:lnTo>
                    <a:pt x="1473" y="1361"/>
                  </a:lnTo>
                  <a:lnTo>
                    <a:pt x="1440" y="1528"/>
                  </a:lnTo>
                  <a:lnTo>
                    <a:pt x="1399" y="1700"/>
                  </a:lnTo>
                  <a:lnTo>
                    <a:pt x="1352" y="1875"/>
                  </a:lnTo>
                  <a:lnTo>
                    <a:pt x="1299" y="2057"/>
                  </a:lnTo>
                  <a:lnTo>
                    <a:pt x="1290" y="2082"/>
                  </a:lnTo>
                  <a:lnTo>
                    <a:pt x="1275" y="2103"/>
                  </a:lnTo>
                  <a:lnTo>
                    <a:pt x="1255" y="2122"/>
                  </a:lnTo>
                  <a:lnTo>
                    <a:pt x="1195" y="2165"/>
                  </a:lnTo>
                  <a:lnTo>
                    <a:pt x="1129" y="2201"/>
                  </a:lnTo>
                  <a:lnTo>
                    <a:pt x="1061" y="2229"/>
                  </a:lnTo>
                  <a:lnTo>
                    <a:pt x="988" y="2254"/>
                  </a:lnTo>
                  <a:lnTo>
                    <a:pt x="913" y="2272"/>
                  </a:lnTo>
                  <a:lnTo>
                    <a:pt x="836" y="2281"/>
                  </a:lnTo>
                  <a:lnTo>
                    <a:pt x="757" y="2285"/>
                  </a:lnTo>
                  <a:lnTo>
                    <a:pt x="677" y="2281"/>
                  </a:lnTo>
                  <a:lnTo>
                    <a:pt x="600" y="2272"/>
                  </a:lnTo>
                  <a:lnTo>
                    <a:pt x="527" y="2254"/>
                  </a:lnTo>
                  <a:lnTo>
                    <a:pt x="454" y="2229"/>
                  </a:lnTo>
                  <a:lnTo>
                    <a:pt x="385" y="2201"/>
                  </a:lnTo>
                  <a:lnTo>
                    <a:pt x="320" y="2165"/>
                  </a:lnTo>
                  <a:lnTo>
                    <a:pt x="258" y="2122"/>
                  </a:lnTo>
                  <a:lnTo>
                    <a:pt x="238" y="2103"/>
                  </a:lnTo>
                  <a:lnTo>
                    <a:pt x="225" y="2082"/>
                  </a:lnTo>
                  <a:lnTo>
                    <a:pt x="214" y="2057"/>
                  </a:lnTo>
                  <a:lnTo>
                    <a:pt x="163" y="1875"/>
                  </a:lnTo>
                  <a:lnTo>
                    <a:pt x="116" y="1700"/>
                  </a:lnTo>
                  <a:lnTo>
                    <a:pt x="74" y="1528"/>
                  </a:lnTo>
                  <a:lnTo>
                    <a:pt x="41" y="1361"/>
                  </a:lnTo>
                  <a:lnTo>
                    <a:pt x="16" y="1193"/>
                  </a:lnTo>
                  <a:lnTo>
                    <a:pt x="4" y="1061"/>
                  </a:lnTo>
                  <a:lnTo>
                    <a:pt x="0" y="931"/>
                  </a:lnTo>
                  <a:lnTo>
                    <a:pt x="3" y="804"/>
                  </a:lnTo>
                  <a:lnTo>
                    <a:pt x="13" y="678"/>
                  </a:lnTo>
                  <a:lnTo>
                    <a:pt x="30" y="552"/>
                  </a:lnTo>
                  <a:lnTo>
                    <a:pt x="56" y="427"/>
                  </a:lnTo>
                  <a:lnTo>
                    <a:pt x="89" y="301"/>
                  </a:lnTo>
                  <a:lnTo>
                    <a:pt x="98" y="276"/>
                  </a:lnTo>
                  <a:lnTo>
                    <a:pt x="113" y="255"/>
                  </a:lnTo>
                  <a:lnTo>
                    <a:pt x="133" y="236"/>
                  </a:lnTo>
                  <a:lnTo>
                    <a:pt x="220" y="174"/>
                  </a:lnTo>
                  <a:lnTo>
                    <a:pt x="308" y="121"/>
                  </a:lnTo>
                  <a:lnTo>
                    <a:pt x="395" y="77"/>
                  </a:lnTo>
                  <a:lnTo>
                    <a:pt x="483" y="44"/>
                  </a:lnTo>
                  <a:lnTo>
                    <a:pt x="572" y="19"/>
                  </a:lnTo>
                  <a:lnTo>
                    <a:pt x="661" y="3"/>
                  </a:lnTo>
                  <a:lnTo>
                    <a:pt x="664" y="3"/>
                  </a:lnTo>
                  <a:lnTo>
                    <a:pt x="674" y="2"/>
                  </a:lnTo>
                  <a:lnTo>
                    <a:pt x="693" y="2"/>
                  </a:lnTo>
                  <a:lnTo>
                    <a:pt x="717" y="0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3382" y="718"/>
              <a:ext cx="2370" cy="2218"/>
            </a:xfrm>
            <a:custGeom>
              <a:avLst/>
              <a:gdLst>
                <a:gd name="T0" fmla="*/ 4548 w 4740"/>
                <a:gd name="T1" fmla="*/ 0 h 4437"/>
                <a:gd name="T2" fmla="*/ 4622 w 4740"/>
                <a:gd name="T3" fmla="*/ 15 h 4437"/>
                <a:gd name="T4" fmla="*/ 4684 w 4740"/>
                <a:gd name="T5" fmla="*/ 57 h 4437"/>
                <a:gd name="T6" fmla="*/ 4725 w 4740"/>
                <a:gd name="T7" fmla="*/ 118 h 4437"/>
                <a:gd name="T8" fmla="*/ 4740 w 4740"/>
                <a:gd name="T9" fmla="*/ 193 h 4437"/>
                <a:gd name="T10" fmla="*/ 4645 w 4740"/>
                <a:gd name="T11" fmla="*/ 2033 h 4437"/>
                <a:gd name="T12" fmla="*/ 4452 w 4740"/>
                <a:gd name="T13" fmla="*/ 1977 h 4437"/>
                <a:gd name="T14" fmla="*/ 4355 w 4740"/>
                <a:gd name="T15" fmla="*/ 385 h 4437"/>
                <a:gd name="T16" fmla="*/ 385 w 4740"/>
                <a:gd name="T17" fmla="*/ 2843 h 4437"/>
                <a:gd name="T18" fmla="*/ 3306 w 4740"/>
                <a:gd name="T19" fmla="*/ 2971 h 4437"/>
                <a:gd name="T20" fmla="*/ 3311 w 4740"/>
                <a:gd name="T21" fmla="*/ 3232 h 4437"/>
                <a:gd name="T22" fmla="*/ 3335 w 4740"/>
                <a:gd name="T23" fmla="*/ 3457 h 4437"/>
                <a:gd name="T24" fmla="*/ 3015 w 4740"/>
                <a:gd name="T25" fmla="*/ 3547 h 4437"/>
                <a:gd name="T26" fmla="*/ 3377 w 4740"/>
                <a:gd name="T27" fmla="*/ 4104 h 4437"/>
                <a:gd name="T28" fmla="*/ 3424 w 4740"/>
                <a:gd name="T29" fmla="*/ 4116 h 4437"/>
                <a:gd name="T30" fmla="*/ 3456 w 4740"/>
                <a:gd name="T31" fmla="*/ 4149 h 4437"/>
                <a:gd name="T32" fmla="*/ 3469 w 4740"/>
                <a:gd name="T33" fmla="*/ 4196 h 4437"/>
                <a:gd name="T34" fmla="*/ 3465 w 4740"/>
                <a:gd name="T35" fmla="*/ 4369 h 4437"/>
                <a:gd name="T36" fmla="*/ 3442 w 4740"/>
                <a:gd name="T37" fmla="*/ 4410 h 4437"/>
                <a:gd name="T38" fmla="*/ 3401 w 4740"/>
                <a:gd name="T39" fmla="*/ 4432 h 4437"/>
                <a:gd name="T40" fmla="*/ 1363 w 4740"/>
                <a:gd name="T41" fmla="*/ 4437 h 4437"/>
                <a:gd name="T42" fmla="*/ 1316 w 4740"/>
                <a:gd name="T43" fmla="*/ 4423 h 4437"/>
                <a:gd name="T44" fmla="*/ 1284 w 4740"/>
                <a:gd name="T45" fmla="*/ 4392 h 4437"/>
                <a:gd name="T46" fmla="*/ 1271 w 4740"/>
                <a:gd name="T47" fmla="*/ 4345 h 4437"/>
                <a:gd name="T48" fmla="*/ 1274 w 4740"/>
                <a:gd name="T49" fmla="*/ 4170 h 4437"/>
                <a:gd name="T50" fmla="*/ 1298 w 4740"/>
                <a:gd name="T51" fmla="*/ 4131 h 4437"/>
                <a:gd name="T52" fmla="*/ 1339 w 4740"/>
                <a:gd name="T53" fmla="*/ 4107 h 4437"/>
                <a:gd name="T54" fmla="*/ 1560 w 4740"/>
                <a:gd name="T55" fmla="*/ 4104 h 4437"/>
                <a:gd name="T56" fmla="*/ 192 w 4740"/>
                <a:gd name="T57" fmla="*/ 3547 h 4437"/>
                <a:gd name="T58" fmla="*/ 118 w 4740"/>
                <a:gd name="T59" fmla="*/ 3532 h 4437"/>
                <a:gd name="T60" fmla="*/ 56 w 4740"/>
                <a:gd name="T61" fmla="*/ 3490 h 4437"/>
                <a:gd name="T62" fmla="*/ 15 w 4740"/>
                <a:gd name="T63" fmla="*/ 3430 h 4437"/>
                <a:gd name="T64" fmla="*/ 0 w 4740"/>
                <a:gd name="T65" fmla="*/ 3354 h 4437"/>
                <a:gd name="T66" fmla="*/ 5 w 4740"/>
                <a:gd name="T67" fmla="*/ 154 h 4437"/>
                <a:gd name="T68" fmla="*/ 33 w 4740"/>
                <a:gd name="T69" fmla="*/ 86 h 4437"/>
                <a:gd name="T70" fmla="*/ 85 w 4740"/>
                <a:gd name="T71" fmla="*/ 33 h 4437"/>
                <a:gd name="T72" fmla="*/ 154 w 4740"/>
                <a:gd name="T73" fmla="*/ 5 h 4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40" h="4437">
                  <a:moveTo>
                    <a:pt x="192" y="0"/>
                  </a:moveTo>
                  <a:lnTo>
                    <a:pt x="4548" y="0"/>
                  </a:lnTo>
                  <a:lnTo>
                    <a:pt x="4586" y="5"/>
                  </a:lnTo>
                  <a:lnTo>
                    <a:pt x="4622" y="15"/>
                  </a:lnTo>
                  <a:lnTo>
                    <a:pt x="4656" y="33"/>
                  </a:lnTo>
                  <a:lnTo>
                    <a:pt x="4684" y="57"/>
                  </a:lnTo>
                  <a:lnTo>
                    <a:pt x="4707" y="86"/>
                  </a:lnTo>
                  <a:lnTo>
                    <a:pt x="4725" y="118"/>
                  </a:lnTo>
                  <a:lnTo>
                    <a:pt x="4736" y="154"/>
                  </a:lnTo>
                  <a:lnTo>
                    <a:pt x="4740" y="193"/>
                  </a:lnTo>
                  <a:lnTo>
                    <a:pt x="4740" y="2075"/>
                  </a:lnTo>
                  <a:lnTo>
                    <a:pt x="4645" y="2033"/>
                  </a:lnTo>
                  <a:lnTo>
                    <a:pt x="4548" y="2000"/>
                  </a:lnTo>
                  <a:lnTo>
                    <a:pt x="4452" y="1977"/>
                  </a:lnTo>
                  <a:lnTo>
                    <a:pt x="4355" y="1962"/>
                  </a:lnTo>
                  <a:lnTo>
                    <a:pt x="4355" y="385"/>
                  </a:lnTo>
                  <a:lnTo>
                    <a:pt x="385" y="385"/>
                  </a:lnTo>
                  <a:lnTo>
                    <a:pt x="385" y="2843"/>
                  </a:lnTo>
                  <a:lnTo>
                    <a:pt x="3315" y="2843"/>
                  </a:lnTo>
                  <a:lnTo>
                    <a:pt x="3306" y="2971"/>
                  </a:lnTo>
                  <a:lnTo>
                    <a:pt x="3305" y="3101"/>
                  </a:lnTo>
                  <a:lnTo>
                    <a:pt x="3311" y="3232"/>
                  </a:lnTo>
                  <a:lnTo>
                    <a:pt x="3323" y="3368"/>
                  </a:lnTo>
                  <a:lnTo>
                    <a:pt x="3335" y="3457"/>
                  </a:lnTo>
                  <a:lnTo>
                    <a:pt x="3349" y="3547"/>
                  </a:lnTo>
                  <a:lnTo>
                    <a:pt x="3015" y="3547"/>
                  </a:lnTo>
                  <a:lnTo>
                    <a:pt x="3178" y="4104"/>
                  </a:lnTo>
                  <a:lnTo>
                    <a:pt x="3377" y="4104"/>
                  </a:lnTo>
                  <a:lnTo>
                    <a:pt x="3401" y="4107"/>
                  </a:lnTo>
                  <a:lnTo>
                    <a:pt x="3424" y="4116"/>
                  </a:lnTo>
                  <a:lnTo>
                    <a:pt x="3442" y="4131"/>
                  </a:lnTo>
                  <a:lnTo>
                    <a:pt x="3456" y="4149"/>
                  </a:lnTo>
                  <a:lnTo>
                    <a:pt x="3465" y="4170"/>
                  </a:lnTo>
                  <a:lnTo>
                    <a:pt x="3469" y="4196"/>
                  </a:lnTo>
                  <a:lnTo>
                    <a:pt x="3469" y="4345"/>
                  </a:lnTo>
                  <a:lnTo>
                    <a:pt x="3465" y="4369"/>
                  </a:lnTo>
                  <a:lnTo>
                    <a:pt x="3456" y="4392"/>
                  </a:lnTo>
                  <a:lnTo>
                    <a:pt x="3442" y="4410"/>
                  </a:lnTo>
                  <a:lnTo>
                    <a:pt x="3424" y="4423"/>
                  </a:lnTo>
                  <a:lnTo>
                    <a:pt x="3401" y="4432"/>
                  </a:lnTo>
                  <a:lnTo>
                    <a:pt x="3377" y="4437"/>
                  </a:lnTo>
                  <a:lnTo>
                    <a:pt x="1363" y="4437"/>
                  </a:lnTo>
                  <a:lnTo>
                    <a:pt x="1339" y="4432"/>
                  </a:lnTo>
                  <a:lnTo>
                    <a:pt x="1316" y="4423"/>
                  </a:lnTo>
                  <a:lnTo>
                    <a:pt x="1298" y="4410"/>
                  </a:lnTo>
                  <a:lnTo>
                    <a:pt x="1284" y="4392"/>
                  </a:lnTo>
                  <a:lnTo>
                    <a:pt x="1274" y="4369"/>
                  </a:lnTo>
                  <a:lnTo>
                    <a:pt x="1271" y="4345"/>
                  </a:lnTo>
                  <a:lnTo>
                    <a:pt x="1271" y="4196"/>
                  </a:lnTo>
                  <a:lnTo>
                    <a:pt x="1274" y="4170"/>
                  </a:lnTo>
                  <a:lnTo>
                    <a:pt x="1284" y="4149"/>
                  </a:lnTo>
                  <a:lnTo>
                    <a:pt x="1298" y="4131"/>
                  </a:lnTo>
                  <a:lnTo>
                    <a:pt x="1316" y="4116"/>
                  </a:lnTo>
                  <a:lnTo>
                    <a:pt x="1339" y="4107"/>
                  </a:lnTo>
                  <a:lnTo>
                    <a:pt x="1363" y="4104"/>
                  </a:lnTo>
                  <a:lnTo>
                    <a:pt x="1560" y="4104"/>
                  </a:lnTo>
                  <a:lnTo>
                    <a:pt x="1725" y="3547"/>
                  </a:lnTo>
                  <a:lnTo>
                    <a:pt x="192" y="3547"/>
                  </a:lnTo>
                  <a:lnTo>
                    <a:pt x="154" y="3543"/>
                  </a:lnTo>
                  <a:lnTo>
                    <a:pt x="118" y="3532"/>
                  </a:lnTo>
                  <a:lnTo>
                    <a:pt x="85" y="3514"/>
                  </a:lnTo>
                  <a:lnTo>
                    <a:pt x="56" y="3490"/>
                  </a:lnTo>
                  <a:lnTo>
                    <a:pt x="33" y="3461"/>
                  </a:lnTo>
                  <a:lnTo>
                    <a:pt x="15" y="3430"/>
                  </a:lnTo>
                  <a:lnTo>
                    <a:pt x="5" y="3393"/>
                  </a:lnTo>
                  <a:lnTo>
                    <a:pt x="0" y="3354"/>
                  </a:lnTo>
                  <a:lnTo>
                    <a:pt x="0" y="193"/>
                  </a:lnTo>
                  <a:lnTo>
                    <a:pt x="5" y="154"/>
                  </a:lnTo>
                  <a:lnTo>
                    <a:pt x="15" y="118"/>
                  </a:lnTo>
                  <a:lnTo>
                    <a:pt x="33" y="86"/>
                  </a:lnTo>
                  <a:lnTo>
                    <a:pt x="56" y="57"/>
                  </a:lnTo>
                  <a:lnTo>
                    <a:pt x="85" y="33"/>
                  </a:lnTo>
                  <a:lnTo>
                    <a:pt x="118" y="15"/>
                  </a:lnTo>
                  <a:lnTo>
                    <a:pt x="154" y="5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956479" y="6190777"/>
            <a:ext cx="2925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Courses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  <p:bldP spid="17" grpId="0"/>
      <p:bldP spid="34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TECHONOSTRIKE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229830" y="476519"/>
            <a:ext cx="5282690" cy="5447764"/>
            <a:chOff x="507" y="1182"/>
            <a:chExt cx="3091" cy="255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6" y="2483758"/>
            <a:ext cx="4838163" cy="2007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65" y="1118720"/>
            <a:ext cx="4838163" cy="148085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367613" y="504503"/>
            <a:ext cx="2620964" cy="5217459"/>
            <a:chOff x="2125848" y="1008529"/>
            <a:chExt cx="2400542" cy="46736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25848" y="1008529"/>
              <a:ext cx="2400542" cy="4673600"/>
            </a:xfrm>
            <a:custGeom>
              <a:avLst/>
              <a:gdLst>
                <a:gd name="connsiteX0" fmla="*/ 133167 w 2400542"/>
                <a:gd name="connsiteY0" fmla="*/ 432174 h 4673600"/>
                <a:gd name="connsiteX1" fmla="*/ 96889 w 2400542"/>
                <a:gd name="connsiteY1" fmla="*/ 468374 h 4673600"/>
                <a:gd name="connsiteX2" fmla="*/ 96889 w 2400542"/>
                <a:gd name="connsiteY2" fmla="*/ 4242196 h 4673600"/>
                <a:gd name="connsiteX3" fmla="*/ 133167 w 2400542"/>
                <a:gd name="connsiteY3" fmla="*/ 4278396 h 4673600"/>
                <a:gd name="connsiteX4" fmla="*/ 2258452 w 2400542"/>
                <a:gd name="connsiteY4" fmla="*/ 4278396 h 4673600"/>
                <a:gd name="connsiteX5" fmla="*/ 2294730 w 2400542"/>
                <a:gd name="connsiteY5" fmla="*/ 4242196 h 4673600"/>
                <a:gd name="connsiteX6" fmla="*/ 2294730 w 2400542"/>
                <a:gd name="connsiteY6" fmla="*/ 468374 h 4673600"/>
                <a:gd name="connsiteX7" fmla="*/ 2258452 w 2400542"/>
                <a:gd name="connsiteY7" fmla="*/ 432174 h 4673600"/>
                <a:gd name="connsiteX8" fmla="*/ 133167 w 2400542"/>
                <a:gd name="connsiteY8" fmla="*/ 432174 h 4673600"/>
                <a:gd name="connsiteX9" fmla="*/ 411176 w 2400542"/>
                <a:gd name="connsiteY9" fmla="*/ 0 h 4673600"/>
                <a:gd name="connsiteX10" fmla="*/ 1980296 w 2400542"/>
                <a:gd name="connsiteY10" fmla="*/ 0 h 4673600"/>
                <a:gd name="connsiteX11" fmla="*/ 2391472 w 2400542"/>
                <a:gd name="connsiteY11" fmla="*/ 410335 h 4673600"/>
                <a:gd name="connsiteX12" fmla="*/ 2391472 w 2400542"/>
                <a:gd name="connsiteY12" fmla="*/ 1052993 h 4673600"/>
                <a:gd name="connsiteX13" fmla="*/ 2400542 w 2400542"/>
                <a:gd name="connsiteY13" fmla="*/ 1052993 h 4673600"/>
                <a:gd name="connsiteX14" fmla="*/ 2400542 w 2400542"/>
                <a:gd name="connsiteY14" fmla="*/ 1451260 h 4673600"/>
                <a:gd name="connsiteX15" fmla="*/ 2391472 w 2400542"/>
                <a:gd name="connsiteY15" fmla="*/ 1451260 h 4673600"/>
                <a:gd name="connsiteX16" fmla="*/ 2391472 w 2400542"/>
                <a:gd name="connsiteY16" fmla="*/ 4263265 h 4673600"/>
                <a:gd name="connsiteX17" fmla="*/ 1980296 w 2400542"/>
                <a:gd name="connsiteY17" fmla="*/ 4673600 h 4673600"/>
                <a:gd name="connsiteX18" fmla="*/ 411176 w 2400542"/>
                <a:gd name="connsiteY18" fmla="*/ 4673600 h 4673600"/>
                <a:gd name="connsiteX19" fmla="*/ 0 w 2400542"/>
                <a:gd name="connsiteY19" fmla="*/ 4263265 h 4673600"/>
                <a:gd name="connsiteX20" fmla="*/ 0 w 2400542"/>
                <a:gd name="connsiteY20" fmla="*/ 410335 h 4673600"/>
                <a:gd name="connsiteX21" fmla="*/ 411176 w 2400542"/>
                <a:gd name="connsiteY21" fmla="*/ 0 h 46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00542" h="4673600">
                  <a:moveTo>
                    <a:pt x="133167" y="432174"/>
                  </a:moveTo>
                  <a:cubicBezTo>
                    <a:pt x="112005" y="432174"/>
                    <a:pt x="96889" y="450274"/>
                    <a:pt x="96889" y="468374"/>
                  </a:cubicBezTo>
                  <a:cubicBezTo>
                    <a:pt x="96889" y="468374"/>
                    <a:pt x="96889" y="468374"/>
                    <a:pt x="96889" y="4242196"/>
                  </a:cubicBezTo>
                  <a:cubicBezTo>
                    <a:pt x="96889" y="4260296"/>
                    <a:pt x="112005" y="4278396"/>
                    <a:pt x="133167" y="4278396"/>
                  </a:cubicBezTo>
                  <a:cubicBezTo>
                    <a:pt x="133167" y="4278396"/>
                    <a:pt x="133167" y="4278396"/>
                    <a:pt x="2258452" y="4278396"/>
                  </a:cubicBezTo>
                  <a:cubicBezTo>
                    <a:pt x="2276591" y="4278396"/>
                    <a:pt x="2294730" y="4260296"/>
                    <a:pt x="2294730" y="4242196"/>
                  </a:cubicBezTo>
                  <a:cubicBezTo>
                    <a:pt x="2294730" y="4242196"/>
                    <a:pt x="2294730" y="4242196"/>
                    <a:pt x="2294730" y="468374"/>
                  </a:cubicBezTo>
                  <a:cubicBezTo>
                    <a:pt x="2294730" y="450274"/>
                    <a:pt x="2276591" y="432174"/>
                    <a:pt x="2258452" y="432174"/>
                  </a:cubicBezTo>
                  <a:cubicBezTo>
                    <a:pt x="2258452" y="432174"/>
                    <a:pt x="2258452" y="432174"/>
                    <a:pt x="133167" y="432174"/>
                  </a:cubicBezTo>
                  <a:close/>
                  <a:moveTo>
                    <a:pt x="411176" y="0"/>
                  </a:moveTo>
                  <a:cubicBezTo>
                    <a:pt x="411176" y="0"/>
                    <a:pt x="411176" y="0"/>
                    <a:pt x="1980296" y="0"/>
                  </a:cubicBezTo>
                  <a:cubicBezTo>
                    <a:pt x="2207048" y="0"/>
                    <a:pt x="2391472" y="184048"/>
                    <a:pt x="2391472" y="410335"/>
                  </a:cubicBezTo>
                  <a:cubicBezTo>
                    <a:pt x="2391472" y="410335"/>
                    <a:pt x="2391472" y="410335"/>
                    <a:pt x="2391472" y="1052993"/>
                  </a:cubicBezTo>
                  <a:cubicBezTo>
                    <a:pt x="2391472" y="1052993"/>
                    <a:pt x="2391472" y="1052993"/>
                    <a:pt x="2400542" y="1052993"/>
                  </a:cubicBezTo>
                  <a:cubicBezTo>
                    <a:pt x="2400542" y="1052993"/>
                    <a:pt x="2400542" y="1052993"/>
                    <a:pt x="2400542" y="1451260"/>
                  </a:cubicBezTo>
                  <a:cubicBezTo>
                    <a:pt x="2400542" y="1451260"/>
                    <a:pt x="2400542" y="1451260"/>
                    <a:pt x="2391472" y="1451260"/>
                  </a:cubicBezTo>
                  <a:lnTo>
                    <a:pt x="2391472" y="4263265"/>
                  </a:lnTo>
                  <a:cubicBezTo>
                    <a:pt x="2391472" y="4489553"/>
                    <a:pt x="2207048" y="4673600"/>
                    <a:pt x="1980296" y="4673600"/>
                  </a:cubicBezTo>
                  <a:cubicBezTo>
                    <a:pt x="1980296" y="4673600"/>
                    <a:pt x="1980296" y="4673600"/>
                    <a:pt x="411176" y="4673600"/>
                  </a:cubicBezTo>
                  <a:cubicBezTo>
                    <a:pt x="184425" y="4673600"/>
                    <a:pt x="0" y="4489553"/>
                    <a:pt x="0" y="4263265"/>
                  </a:cubicBezTo>
                  <a:cubicBezTo>
                    <a:pt x="0" y="4263265"/>
                    <a:pt x="0" y="4263265"/>
                    <a:pt x="0" y="410335"/>
                  </a:cubicBezTo>
                  <a:cubicBezTo>
                    <a:pt x="0" y="184048"/>
                    <a:pt x="184425" y="0"/>
                    <a:pt x="4111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029717" y="5392738"/>
              <a:ext cx="580057" cy="178479"/>
            </a:xfrm>
            <a:custGeom>
              <a:avLst/>
              <a:gdLst>
                <a:gd name="T0" fmla="*/ 168 w 192"/>
                <a:gd name="T1" fmla="*/ 59 h 59"/>
                <a:gd name="T2" fmla="*/ 24 w 192"/>
                <a:gd name="T3" fmla="*/ 59 h 59"/>
                <a:gd name="T4" fmla="*/ 0 w 192"/>
                <a:gd name="T5" fmla="*/ 35 h 59"/>
                <a:gd name="T6" fmla="*/ 0 w 192"/>
                <a:gd name="T7" fmla="*/ 24 h 59"/>
                <a:gd name="T8" fmla="*/ 24 w 192"/>
                <a:gd name="T9" fmla="*/ 0 h 59"/>
                <a:gd name="T10" fmla="*/ 168 w 192"/>
                <a:gd name="T11" fmla="*/ 0 h 59"/>
                <a:gd name="T12" fmla="*/ 192 w 192"/>
                <a:gd name="T13" fmla="*/ 24 h 59"/>
                <a:gd name="T14" fmla="*/ 192 w 192"/>
                <a:gd name="T15" fmla="*/ 35 h 59"/>
                <a:gd name="T16" fmla="*/ 168 w 192"/>
                <a:gd name="T17" fmla="*/ 59 h 59"/>
                <a:gd name="T18" fmla="*/ 24 w 192"/>
                <a:gd name="T19" fmla="*/ 8 h 59"/>
                <a:gd name="T20" fmla="*/ 8 w 192"/>
                <a:gd name="T21" fmla="*/ 24 h 59"/>
                <a:gd name="T22" fmla="*/ 8 w 192"/>
                <a:gd name="T23" fmla="*/ 35 h 59"/>
                <a:gd name="T24" fmla="*/ 24 w 192"/>
                <a:gd name="T25" fmla="*/ 51 h 59"/>
                <a:gd name="T26" fmla="*/ 168 w 192"/>
                <a:gd name="T27" fmla="*/ 51 h 59"/>
                <a:gd name="T28" fmla="*/ 184 w 192"/>
                <a:gd name="T29" fmla="*/ 35 h 59"/>
                <a:gd name="T30" fmla="*/ 184 w 192"/>
                <a:gd name="T31" fmla="*/ 24 h 59"/>
                <a:gd name="T32" fmla="*/ 168 w 192"/>
                <a:gd name="T33" fmla="*/ 8 h 59"/>
                <a:gd name="T34" fmla="*/ 24 w 192"/>
                <a:gd name="T35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59">
                  <a:moveTo>
                    <a:pt x="168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11" y="59"/>
                    <a:pt x="0" y="48"/>
                    <a:pt x="0" y="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1"/>
                    <a:pt x="192" y="24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48"/>
                    <a:pt x="181" y="59"/>
                    <a:pt x="168" y="59"/>
                  </a:cubicBezTo>
                  <a:close/>
                  <a:moveTo>
                    <a:pt x="24" y="8"/>
                  </a:moveTo>
                  <a:cubicBezTo>
                    <a:pt x="16" y="8"/>
                    <a:pt x="8" y="15"/>
                    <a:pt x="8" y="2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44"/>
                    <a:pt x="16" y="51"/>
                    <a:pt x="24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77" y="51"/>
                    <a:pt x="184" y="44"/>
                    <a:pt x="184" y="35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8"/>
                    <a:pt x="168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3047565" y="1116891"/>
              <a:ext cx="544361" cy="36971"/>
            </a:xfrm>
            <a:custGeom>
              <a:avLst/>
              <a:gdLst>
                <a:gd name="T0" fmla="*/ 6 w 180"/>
                <a:gd name="T1" fmla="*/ 0 h 12"/>
                <a:gd name="T2" fmla="*/ 174 w 180"/>
                <a:gd name="T3" fmla="*/ 0 h 12"/>
                <a:gd name="T4" fmla="*/ 180 w 180"/>
                <a:gd name="T5" fmla="*/ 6 h 12"/>
                <a:gd name="T6" fmla="*/ 174 w 180"/>
                <a:gd name="T7" fmla="*/ 12 h 12"/>
                <a:gd name="T8" fmla="*/ 6 w 180"/>
                <a:gd name="T9" fmla="*/ 12 h 12"/>
                <a:gd name="T10" fmla="*/ 0 w 180"/>
                <a:gd name="T11" fmla="*/ 6 h 12"/>
                <a:gd name="T12" fmla="*/ 6 w 18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6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10"/>
                    <a:pt x="178" y="12"/>
                    <a:pt x="17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893309" y="1090119"/>
              <a:ext cx="70117" cy="72666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649294" y="1090119"/>
              <a:ext cx="72666" cy="68842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3757657" y="1081195"/>
              <a:ext cx="81590" cy="84140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57246" y="1125815"/>
              <a:ext cx="70117" cy="70117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204" y="1118720"/>
            <a:ext cx="2397781" cy="19745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204" y="3019369"/>
            <a:ext cx="2397781" cy="105035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388" y="4069724"/>
            <a:ext cx="2407597" cy="1210748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6771528" y="920451"/>
            <a:ext cx="1381871" cy="15633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26"/>
          <p:cNvGrpSpPr>
            <a:grpSpLocks noChangeAspect="1"/>
          </p:cNvGrpSpPr>
          <p:nvPr/>
        </p:nvGrpSpPr>
        <p:grpSpPr bwMode="auto">
          <a:xfrm>
            <a:off x="6915955" y="1181886"/>
            <a:ext cx="1056068" cy="1007522"/>
            <a:chOff x="0" y="1024"/>
            <a:chExt cx="475" cy="313"/>
          </a:xfrm>
          <a:solidFill>
            <a:schemeClr val="accent5"/>
          </a:solidFill>
        </p:grpSpPr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150" y="1228"/>
              <a:ext cx="217" cy="63"/>
            </a:xfrm>
            <a:custGeom>
              <a:avLst/>
              <a:gdLst>
                <a:gd name="T0" fmla="*/ 0 w 1518"/>
                <a:gd name="T1" fmla="*/ 0 h 442"/>
                <a:gd name="T2" fmla="*/ 1518 w 1518"/>
                <a:gd name="T3" fmla="*/ 0 h 442"/>
                <a:gd name="T4" fmla="*/ 1518 w 1518"/>
                <a:gd name="T5" fmla="*/ 246 h 442"/>
                <a:gd name="T6" fmla="*/ 917 w 1518"/>
                <a:gd name="T7" fmla="*/ 246 h 442"/>
                <a:gd name="T8" fmla="*/ 917 w 1518"/>
                <a:gd name="T9" fmla="*/ 353 h 442"/>
                <a:gd name="T10" fmla="*/ 1457 w 1518"/>
                <a:gd name="T11" fmla="*/ 353 h 442"/>
                <a:gd name="T12" fmla="*/ 1457 w 1518"/>
                <a:gd name="T13" fmla="*/ 442 h 442"/>
                <a:gd name="T14" fmla="*/ 0 w 1518"/>
                <a:gd name="T15" fmla="*/ 442 h 442"/>
                <a:gd name="T16" fmla="*/ 0 w 1518"/>
                <a:gd name="T17" fmla="*/ 353 h 442"/>
                <a:gd name="T18" fmla="*/ 463 w 1518"/>
                <a:gd name="T19" fmla="*/ 353 h 442"/>
                <a:gd name="T20" fmla="*/ 463 w 1518"/>
                <a:gd name="T21" fmla="*/ 246 h 442"/>
                <a:gd name="T22" fmla="*/ 0 w 1518"/>
                <a:gd name="T23" fmla="*/ 246 h 442"/>
                <a:gd name="T24" fmla="*/ 0 w 1518"/>
                <a:gd name="T2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8" h="442">
                  <a:moveTo>
                    <a:pt x="0" y="0"/>
                  </a:moveTo>
                  <a:lnTo>
                    <a:pt x="1518" y="0"/>
                  </a:lnTo>
                  <a:lnTo>
                    <a:pt x="1518" y="246"/>
                  </a:lnTo>
                  <a:lnTo>
                    <a:pt x="917" y="246"/>
                  </a:lnTo>
                  <a:lnTo>
                    <a:pt x="917" y="353"/>
                  </a:lnTo>
                  <a:lnTo>
                    <a:pt x="1457" y="353"/>
                  </a:lnTo>
                  <a:lnTo>
                    <a:pt x="1457" y="442"/>
                  </a:lnTo>
                  <a:lnTo>
                    <a:pt x="0" y="442"/>
                  </a:lnTo>
                  <a:lnTo>
                    <a:pt x="0" y="353"/>
                  </a:lnTo>
                  <a:lnTo>
                    <a:pt x="463" y="353"/>
                  </a:lnTo>
                  <a:lnTo>
                    <a:pt x="463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65" y="1024"/>
              <a:ext cx="370" cy="155"/>
            </a:xfrm>
            <a:custGeom>
              <a:avLst/>
              <a:gdLst>
                <a:gd name="T0" fmla="*/ 0 w 2587"/>
                <a:gd name="T1" fmla="*/ 0 h 1079"/>
                <a:gd name="T2" fmla="*/ 2587 w 2587"/>
                <a:gd name="T3" fmla="*/ 0 h 1079"/>
                <a:gd name="T4" fmla="*/ 2587 w 2587"/>
                <a:gd name="T5" fmla="*/ 1079 h 1079"/>
                <a:gd name="T6" fmla="*/ 2398 w 2587"/>
                <a:gd name="T7" fmla="*/ 1079 h 1079"/>
                <a:gd name="T8" fmla="*/ 2398 w 2587"/>
                <a:gd name="T9" fmla="*/ 190 h 1079"/>
                <a:gd name="T10" fmla="*/ 188 w 2587"/>
                <a:gd name="T11" fmla="*/ 190 h 1079"/>
                <a:gd name="T12" fmla="*/ 188 w 2587"/>
                <a:gd name="T13" fmla="*/ 595 h 1079"/>
                <a:gd name="T14" fmla="*/ 0 w 2587"/>
                <a:gd name="T15" fmla="*/ 595 h 1079"/>
                <a:gd name="T16" fmla="*/ 0 w 2587"/>
                <a:gd name="T17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7" h="1079">
                  <a:moveTo>
                    <a:pt x="0" y="0"/>
                  </a:moveTo>
                  <a:lnTo>
                    <a:pt x="2587" y="0"/>
                  </a:lnTo>
                  <a:lnTo>
                    <a:pt x="2587" y="1079"/>
                  </a:lnTo>
                  <a:lnTo>
                    <a:pt x="2398" y="1079"/>
                  </a:lnTo>
                  <a:lnTo>
                    <a:pt x="2398" y="190"/>
                  </a:lnTo>
                  <a:lnTo>
                    <a:pt x="188" y="190"/>
                  </a:lnTo>
                  <a:lnTo>
                    <a:pt x="188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0" y="1118"/>
              <a:ext cx="141" cy="213"/>
            </a:xfrm>
            <a:custGeom>
              <a:avLst/>
              <a:gdLst>
                <a:gd name="T0" fmla="*/ 515 w 988"/>
                <a:gd name="T1" fmla="*/ 1320 h 1491"/>
                <a:gd name="T2" fmla="*/ 500 w 988"/>
                <a:gd name="T3" fmla="*/ 1323 h 1491"/>
                <a:gd name="T4" fmla="*/ 487 w 988"/>
                <a:gd name="T5" fmla="*/ 1330 h 1491"/>
                <a:gd name="T6" fmla="*/ 476 w 988"/>
                <a:gd name="T7" fmla="*/ 1340 h 1491"/>
                <a:gd name="T8" fmla="*/ 470 w 988"/>
                <a:gd name="T9" fmla="*/ 1354 h 1491"/>
                <a:gd name="T10" fmla="*/ 467 w 988"/>
                <a:gd name="T11" fmla="*/ 1368 h 1491"/>
                <a:gd name="T12" fmla="*/ 470 w 988"/>
                <a:gd name="T13" fmla="*/ 1384 h 1491"/>
                <a:gd name="T14" fmla="*/ 476 w 988"/>
                <a:gd name="T15" fmla="*/ 1396 h 1491"/>
                <a:gd name="T16" fmla="*/ 487 w 988"/>
                <a:gd name="T17" fmla="*/ 1406 h 1491"/>
                <a:gd name="T18" fmla="*/ 500 w 988"/>
                <a:gd name="T19" fmla="*/ 1414 h 1491"/>
                <a:gd name="T20" fmla="*/ 515 w 988"/>
                <a:gd name="T21" fmla="*/ 1416 h 1491"/>
                <a:gd name="T22" fmla="*/ 530 w 988"/>
                <a:gd name="T23" fmla="*/ 1414 h 1491"/>
                <a:gd name="T24" fmla="*/ 543 w 988"/>
                <a:gd name="T25" fmla="*/ 1407 h 1491"/>
                <a:gd name="T26" fmla="*/ 554 w 988"/>
                <a:gd name="T27" fmla="*/ 1397 h 1491"/>
                <a:gd name="T28" fmla="*/ 560 w 988"/>
                <a:gd name="T29" fmla="*/ 1384 h 1491"/>
                <a:gd name="T30" fmla="*/ 563 w 988"/>
                <a:gd name="T31" fmla="*/ 1368 h 1491"/>
                <a:gd name="T32" fmla="*/ 560 w 988"/>
                <a:gd name="T33" fmla="*/ 1354 h 1491"/>
                <a:gd name="T34" fmla="*/ 554 w 988"/>
                <a:gd name="T35" fmla="*/ 1340 h 1491"/>
                <a:gd name="T36" fmla="*/ 543 w 988"/>
                <a:gd name="T37" fmla="*/ 1330 h 1491"/>
                <a:gd name="T38" fmla="*/ 530 w 988"/>
                <a:gd name="T39" fmla="*/ 1323 h 1491"/>
                <a:gd name="T40" fmla="*/ 515 w 988"/>
                <a:gd name="T41" fmla="*/ 1320 h 1491"/>
                <a:gd name="T42" fmla="*/ 143 w 988"/>
                <a:gd name="T43" fmla="*/ 144 h 1491"/>
                <a:gd name="T44" fmla="*/ 143 w 988"/>
                <a:gd name="T45" fmla="*/ 1244 h 1491"/>
                <a:gd name="T46" fmla="*/ 845 w 988"/>
                <a:gd name="T47" fmla="*/ 1244 h 1491"/>
                <a:gd name="T48" fmla="*/ 845 w 988"/>
                <a:gd name="T49" fmla="*/ 144 h 1491"/>
                <a:gd name="T50" fmla="*/ 143 w 988"/>
                <a:gd name="T51" fmla="*/ 144 h 1491"/>
                <a:gd name="T52" fmla="*/ 0 w 988"/>
                <a:gd name="T53" fmla="*/ 0 h 1491"/>
                <a:gd name="T54" fmla="*/ 988 w 988"/>
                <a:gd name="T55" fmla="*/ 0 h 1491"/>
                <a:gd name="T56" fmla="*/ 988 w 988"/>
                <a:gd name="T57" fmla="*/ 1491 h 1491"/>
                <a:gd name="T58" fmla="*/ 0 w 988"/>
                <a:gd name="T59" fmla="*/ 1491 h 1491"/>
                <a:gd name="T60" fmla="*/ 0 w 988"/>
                <a:gd name="T6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8" h="1491">
                  <a:moveTo>
                    <a:pt x="515" y="1320"/>
                  </a:moveTo>
                  <a:lnTo>
                    <a:pt x="500" y="1323"/>
                  </a:lnTo>
                  <a:lnTo>
                    <a:pt x="487" y="1330"/>
                  </a:lnTo>
                  <a:lnTo>
                    <a:pt x="476" y="1340"/>
                  </a:lnTo>
                  <a:lnTo>
                    <a:pt x="470" y="1354"/>
                  </a:lnTo>
                  <a:lnTo>
                    <a:pt x="467" y="1368"/>
                  </a:lnTo>
                  <a:lnTo>
                    <a:pt x="470" y="1384"/>
                  </a:lnTo>
                  <a:lnTo>
                    <a:pt x="476" y="1396"/>
                  </a:lnTo>
                  <a:lnTo>
                    <a:pt x="487" y="1406"/>
                  </a:lnTo>
                  <a:lnTo>
                    <a:pt x="500" y="1414"/>
                  </a:lnTo>
                  <a:lnTo>
                    <a:pt x="515" y="1416"/>
                  </a:lnTo>
                  <a:lnTo>
                    <a:pt x="530" y="1414"/>
                  </a:lnTo>
                  <a:lnTo>
                    <a:pt x="543" y="1407"/>
                  </a:lnTo>
                  <a:lnTo>
                    <a:pt x="554" y="1397"/>
                  </a:lnTo>
                  <a:lnTo>
                    <a:pt x="560" y="1384"/>
                  </a:lnTo>
                  <a:lnTo>
                    <a:pt x="563" y="1368"/>
                  </a:lnTo>
                  <a:lnTo>
                    <a:pt x="560" y="1354"/>
                  </a:lnTo>
                  <a:lnTo>
                    <a:pt x="554" y="1340"/>
                  </a:lnTo>
                  <a:lnTo>
                    <a:pt x="543" y="1330"/>
                  </a:lnTo>
                  <a:lnTo>
                    <a:pt x="530" y="1323"/>
                  </a:lnTo>
                  <a:lnTo>
                    <a:pt x="515" y="1320"/>
                  </a:lnTo>
                  <a:close/>
                  <a:moveTo>
                    <a:pt x="143" y="144"/>
                  </a:moveTo>
                  <a:lnTo>
                    <a:pt x="143" y="1244"/>
                  </a:lnTo>
                  <a:lnTo>
                    <a:pt x="845" y="1244"/>
                  </a:lnTo>
                  <a:lnTo>
                    <a:pt x="845" y="144"/>
                  </a:lnTo>
                  <a:lnTo>
                    <a:pt x="143" y="144"/>
                  </a:lnTo>
                  <a:close/>
                  <a:moveTo>
                    <a:pt x="0" y="0"/>
                  </a:moveTo>
                  <a:lnTo>
                    <a:pt x="988" y="0"/>
                  </a:lnTo>
                  <a:lnTo>
                    <a:pt x="98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376" y="1187"/>
              <a:ext cx="99" cy="150"/>
            </a:xfrm>
            <a:custGeom>
              <a:avLst/>
              <a:gdLst>
                <a:gd name="T0" fmla="*/ 338 w 689"/>
                <a:gd name="T1" fmla="*/ 936 h 1050"/>
                <a:gd name="T2" fmla="*/ 320 w 689"/>
                <a:gd name="T3" fmla="*/ 954 h 1050"/>
                <a:gd name="T4" fmla="*/ 320 w 689"/>
                <a:gd name="T5" fmla="*/ 982 h 1050"/>
                <a:gd name="T6" fmla="*/ 338 w 689"/>
                <a:gd name="T7" fmla="*/ 1002 h 1050"/>
                <a:gd name="T8" fmla="*/ 366 w 689"/>
                <a:gd name="T9" fmla="*/ 1002 h 1050"/>
                <a:gd name="T10" fmla="*/ 386 w 689"/>
                <a:gd name="T11" fmla="*/ 982 h 1050"/>
                <a:gd name="T12" fmla="*/ 386 w 689"/>
                <a:gd name="T13" fmla="*/ 954 h 1050"/>
                <a:gd name="T14" fmla="*/ 366 w 689"/>
                <a:gd name="T15" fmla="*/ 936 h 1050"/>
                <a:gd name="T16" fmla="*/ 100 w 689"/>
                <a:gd name="T17" fmla="*/ 160 h 1050"/>
                <a:gd name="T18" fmla="*/ 124 w 689"/>
                <a:gd name="T19" fmla="*/ 882 h 1050"/>
                <a:gd name="T20" fmla="*/ 188 w 689"/>
                <a:gd name="T21" fmla="*/ 882 h 1050"/>
                <a:gd name="T22" fmla="*/ 269 w 689"/>
                <a:gd name="T23" fmla="*/ 882 h 1050"/>
                <a:gd name="T24" fmla="*/ 361 w 689"/>
                <a:gd name="T25" fmla="*/ 882 h 1050"/>
                <a:gd name="T26" fmla="*/ 456 w 689"/>
                <a:gd name="T27" fmla="*/ 882 h 1050"/>
                <a:gd name="T28" fmla="*/ 547 w 689"/>
                <a:gd name="T29" fmla="*/ 882 h 1050"/>
                <a:gd name="T30" fmla="*/ 589 w 689"/>
                <a:gd name="T31" fmla="*/ 160 h 1050"/>
                <a:gd name="T32" fmla="*/ 269 w 689"/>
                <a:gd name="T33" fmla="*/ 95 h 1050"/>
                <a:gd name="T34" fmla="*/ 447 w 689"/>
                <a:gd name="T35" fmla="*/ 108 h 1050"/>
                <a:gd name="T36" fmla="*/ 269 w 689"/>
                <a:gd name="T37" fmla="*/ 95 h 1050"/>
                <a:gd name="T38" fmla="*/ 355 w 689"/>
                <a:gd name="T39" fmla="*/ 44 h 1050"/>
                <a:gd name="T40" fmla="*/ 347 w 689"/>
                <a:gd name="T41" fmla="*/ 48 h 1050"/>
                <a:gd name="T42" fmla="*/ 343 w 689"/>
                <a:gd name="T43" fmla="*/ 55 h 1050"/>
                <a:gd name="T44" fmla="*/ 344 w 689"/>
                <a:gd name="T45" fmla="*/ 63 h 1050"/>
                <a:gd name="T46" fmla="*/ 349 w 689"/>
                <a:gd name="T47" fmla="*/ 71 h 1050"/>
                <a:gd name="T48" fmla="*/ 359 w 689"/>
                <a:gd name="T49" fmla="*/ 74 h 1050"/>
                <a:gd name="T50" fmla="*/ 367 w 689"/>
                <a:gd name="T51" fmla="*/ 71 h 1050"/>
                <a:gd name="T52" fmla="*/ 372 w 689"/>
                <a:gd name="T53" fmla="*/ 63 h 1050"/>
                <a:gd name="T54" fmla="*/ 373 w 689"/>
                <a:gd name="T55" fmla="*/ 55 h 1050"/>
                <a:gd name="T56" fmla="*/ 369 w 689"/>
                <a:gd name="T57" fmla="*/ 48 h 1050"/>
                <a:gd name="T58" fmla="*/ 362 w 689"/>
                <a:gd name="T59" fmla="*/ 44 h 1050"/>
                <a:gd name="T60" fmla="*/ 0 w 689"/>
                <a:gd name="T61" fmla="*/ 0 h 1050"/>
                <a:gd name="T62" fmla="*/ 689 w 689"/>
                <a:gd name="T63" fmla="*/ 1050 h 1050"/>
                <a:gd name="T64" fmla="*/ 0 w 689"/>
                <a:gd name="T65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9" h="1050">
                  <a:moveTo>
                    <a:pt x="353" y="933"/>
                  </a:moveTo>
                  <a:lnTo>
                    <a:pt x="338" y="936"/>
                  </a:lnTo>
                  <a:lnTo>
                    <a:pt x="327" y="943"/>
                  </a:lnTo>
                  <a:lnTo>
                    <a:pt x="320" y="954"/>
                  </a:lnTo>
                  <a:lnTo>
                    <a:pt x="316" y="969"/>
                  </a:lnTo>
                  <a:lnTo>
                    <a:pt x="320" y="982"/>
                  </a:lnTo>
                  <a:lnTo>
                    <a:pt x="327" y="994"/>
                  </a:lnTo>
                  <a:lnTo>
                    <a:pt x="338" y="1002"/>
                  </a:lnTo>
                  <a:lnTo>
                    <a:pt x="353" y="1005"/>
                  </a:lnTo>
                  <a:lnTo>
                    <a:pt x="366" y="1002"/>
                  </a:lnTo>
                  <a:lnTo>
                    <a:pt x="377" y="994"/>
                  </a:lnTo>
                  <a:lnTo>
                    <a:pt x="386" y="982"/>
                  </a:lnTo>
                  <a:lnTo>
                    <a:pt x="388" y="969"/>
                  </a:lnTo>
                  <a:lnTo>
                    <a:pt x="386" y="954"/>
                  </a:lnTo>
                  <a:lnTo>
                    <a:pt x="377" y="943"/>
                  </a:lnTo>
                  <a:lnTo>
                    <a:pt x="366" y="936"/>
                  </a:lnTo>
                  <a:lnTo>
                    <a:pt x="353" y="933"/>
                  </a:lnTo>
                  <a:close/>
                  <a:moveTo>
                    <a:pt x="100" y="160"/>
                  </a:moveTo>
                  <a:lnTo>
                    <a:pt x="100" y="882"/>
                  </a:lnTo>
                  <a:lnTo>
                    <a:pt x="124" y="882"/>
                  </a:lnTo>
                  <a:lnTo>
                    <a:pt x="153" y="882"/>
                  </a:lnTo>
                  <a:lnTo>
                    <a:pt x="188" y="882"/>
                  </a:lnTo>
                  <a:lnTo>
                    <a:pt x="227" y="882"/>
                  </a:lnTo>
                  <a:lnTo>
                    <a:pt x="269" y="882"/>
                  </a:lnTo>
                  <a:lnTo>
                    <a:pt x="314" y="882"/>
                  </a:lnTo>
                  <a:lnTo>
                    <a:pt x="361" y="882"/>
                  </a:lnTo>
                  <a:lnTo>
                    <a:pt x="408" y="882"/>
                  </a:lnTo>
                  <a:lnTo>
                    <a:pt x="456" y="882"/>
                  </a:lnTo>
                  <a:lnTo>
                    <a:pt x="502" y="882"/>
                  </a:lnTo>
                  <a:lnTo>
                    <a:pt x="547" y="882"/>
                  </a:lnTo>
                  <a:lnTo>
                    <a:pt x="589" y="881"/>
                  </a:lnTo>
                  <a:lnTo>
                    <a:pt x="589" y="160"/>
                  </a:lnTo>
                  <a:lnTo>
                    <a:pt x="100" y="160"/>
                  </a:lnTo>
                  <a:close/>
                  <a:moveTo>
                    <a:pt x="269" y="95"/>
                  </a:moveTo>
                  <a:lnTo>
                    <a:pt x="269" y="108"/>
                  </a:lnTo>
                  <a:lnTo>
                    <a:pt x="447" y="108"/>
                  </a:lnTo>
                  <a:lnTo>
                    <a:pt x="447" y="95"/>
                  </a:lnTo>
                  <a:lnTo>
                    <a:pt x="269" y="95"/>
                  </a:lnTo>
                  <a:close/>
                  <a:moveTo>
                    <a:pt x="359" y="44"/>
                  </a:moveTo>
                  <a:lnTo>
                    <a:pt x="355" y="44"/>
                  </a:lnTo>
                  <a:lnTo>
                    <a:pt x="350" y="46"/>
                  </a:lnTo>
                  <a:lnTo>
                    <a:pt x="347" y="48"/>
                  </a:lnTo>
                  <a:lnTo>
                    <a:pt x="345" y="51"/>
                  </a:lnTo>
                  <a:lnTo>
                    <a:pt x="343" y="55"/>
                  </a:lnTo>
                  <a:lnTo>
                    <a:pt x="343" y="58"/>
                  </a:lnTo>
                  <a:lnTo>
                    <a:pt x="344" y="63"/>
                  </a:lnTo>
                  <a:lnTo>
                    <a:pt x="346" y="68"/>
                  </a:lnTo>
                  <a:lnTo>
                    <a:pt x="349" y="71"/>
                  </a:lnTo>
                  <a:lnTo>
                    <a:pt x="354" y="73"/>
                  </a:lnTo>
                  <a:lnTo>
                    <a:pt x="359" y="74"/>
                  </a:lnTo>
                  <a:lnTo>
                    <a:pt x="363" y="73"/>
                  </a:lnTo>
                  <a:lnTo>
                    <a:pt x="367" y="71"/>
                  </a:lnTo>
                  <a:lnTo>
                    <a:pt x="370" y="68"/>
                  </a:lnTo>
                  <a:lnTo>
                    <a:pt x="372" y="63"/>
                  </a:lnTo>
                  <a:lnTo>
                    <a:pt x="373" y="58"/>
                  </a:lnTo>
                  <a:lnTo>
                    <a:pt x="373" y="55"/>
                  </a:lnTo>
                  <a:lnTo>
                    <a:pt x="371" y="51"/>
                  </a:lnTo>
                  <a:lnTo>
                    <a:pt x="369" y="48"/>
                  </a:lnTo>
                  <a:lnTo>
                    <a:pt x="366" y="46"/>
                  </a:lnTo>
                  <a:lnTo>
                    <a:pt x="362" y="44"/>
                  </a:lnTo>
                  <a:lnTo>
                    <a:pt x="359" y="44"/>
                  </a:lnTo>
                  <a:close/>
                  <a:moveTo>
                    <a:pt x="0" y="0"/>
                  </a:moveTo>
                  <a:lnTo>
                    <a:pt x="689" y="0"/>
                  </a:lnTo>
                  <a:lnTo>
                    <a:pt x="689" y="1050"/>
                  </a:lnTo>
                  <a:lnTo>
                    <a:pt x="0" y="1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4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to choose our  website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 smtClean="0"/>
              <a:t>It contains smart ways to connect to links .</a:t>
            </a:r>
          </a:p>
          <a:p>
            <a:r>
              <a:rPr lang="en-IN" sz="2800" b="1" dirty="0" smtClean="0"/>
              <a:t>It gives reminder for Events ,Exam , PTA mattings, industrial visit.</a:t>
            </a:r>
          </a:p>
          <a:p>
            <a:r>
              <a:rPr lang="en-IN" sz="2800" b="1" dirty="0" smtClean="0"/>
              <a:t>Online admission.</a:t>
            </a:r>
          </a:p>
          <a:p>
            <a:r>
              <a:rPr lang="en-IN" sz="2800" b="1" dirty="0" smtClean="0"/>
              <a:t>Visitors count with category of user.</a:t>
            </a:r>
          </a:p>
          <a:p>
            <a:r>
              <a:rPr lang="en-IN" sz="2800" b="1" dirty="0" smtClean="0"/>
              <a:t> Provide some free online courses for students &amp; faculty's.</a:t>
            </a:r>
          </a:p>
          <a:p>
            <a:r>
              <a:rPr lang="en-IN" sz="2800" b="1" dirty="0" smtClean="0"/>
              <a:t>Available 24x7   </a:t>
            </a:r>
            <a:endParaRPr lang="en-IN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914" y="651858"/>
            <a:ext cx="8187071" cy="1331688"/>
          </a:xfrm>
        </p:spPr>
        <p:txBody>
          <a:bodyPr/>
          <a:lstStyle/>
          <a:p>
            <a:r>
              <a:rPr lang="en-IN" dirty="0" smtClean="0"/>
              <a:t>Reference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TECHONOSTRIKE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9809" y="1744393"/>
            <a:ext cx="78357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For  Drawing Site Map</a:t>
            </a:r>
            <a:endParaRPr lang="en-IN" u="sng" dirty="0">
              <a:latin typeface="Microsoft Tai Le" panose="020B0502040204020203" pitchFamily="34" charset="0"/>
              <a:cs typeface="Microsoft Tai Le" panose="020B0502040204020203" pitchFamily="34" charset="0"/>
              <a:hlinkClick r:id="rId2"/>
            </a:endParaRP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2"/>
              </a:rPr>
              <a:t>https://college1.slickplan.com</a:t>
            </a:r>
            <a:endParaRPr lang="en-IN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For Create basic forms</a:t>
            </a: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3"/>
              </a:rPr>
              <a:t>https://www.jotform.com/myforms</a:t>
            </a:r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 For some new concepts </a:t>
            </a: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4"/>
              </a:rPr>
              <a:t>https://www.w3schools.com/</a:t>
            </a:r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 </a:t>
            </a:r>
          </a:p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For reference </a:t>
            </a: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5"/>
              </a:rPr>
              <a:t>http://www.gmfc.ac.in/</a:t>
            </a:r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6"/>
              </a:rPr>
              <a:t>http://www.mesgarwarecollege.org/</a:t>
            </a:r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7"/>
              </a:rPr>
              <a:t>http://www.fergusson.edu/</a:t>
            </a:r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8"/>
              </a:rPr>
              <a:t>http://rosarycollege.org/</a:t>
            </a:r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For Bootstrap </a:t>
            </a:r>
          </a:p>
          <a:p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9"/>
              </a:rPr>
              <a:t>http://wowslider.com/</a:t>
            </a:r>
            <a:endParaRPr lang="en-IN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For static Maps </a:t>
            </a:r>
          </a:p>
          <a:p>
            <a:r>
              <a:rPr lang="en-I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 </a:t>
            </a:r>
            <a:r>
              <a:rPr lang="en-IN" u="sng" dirty="0">
                <a:latin typeface="Microsoft Tai Le" panose="020B0502040204020203" pitchFamily="34" charset="0"/>
                <a:cs typeface="Microsoft Tai Le" panose="020B0502040204020203" pitchFamily="34" charset="0"/>
                <a:hlinkClick r:id="rId10"/>
              </a:rPr>
              <a:t>https://www.mapsdirections.info/en/custom-google-maps/</a:t>
            </a:r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I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1098387"/>
            <a:ext cx="10318418" cy="4394988"/>
          </a:xfrm>
        </p:spPr>
        <p:txBody>
          <a:bodyPr/>
          <a:lstStyle/>
          <a:p>
            <a:r>
              <a:rPr lang="en-IN" sz="8000" dirty="0" smtClean="0"/>
              <a:t>College </a:t>
            </a:r>
            <a:br>
              <a:rPr lang="en-IN" sz="8000" dirty="0" smtClean="0"/>
            </a:br>
            <a:r>
              <a:rPr lang="en-IN" sz="8000" dirty="0" smtClean="0"/>
              <a:t>website</a:t>
            </a:r>
            <a:br>
              <a:rPr lang="en-IN" sz="8000" dirty="0" smtClean="0"/>
            </a:br>
            <a:r>
              <a:rPr lang="en-IN" sz="8000" dirty="0" smtClean="0"/>
              <a:t>Template </a:t>
            </a:r>
            <a:endParaRPr lang="en-IN" sz="8000" dirty="0"/>
          </a:p>
        </p:txBody>
      </p:sp>
      <p:sp>
        <p:nvSpPr>
          <p:cNvPr id="5" name="Rectangle 4"/>
          <p:cNvSpPr/>
          <p:nvPr/>
        </p:nvSpPr>
        <p:spPr>
          <a:xfrm>
            <a:off x="4129910" y="6153830"/>
            <a:ext cx="4215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Yogeshwar </a:t>
            </a:r>
            <a:r>
              <a:rPr lang="en-US" sz="3600" dirty="0"/>
              <a:t>M</a:t>
            </a:r>
            <a:r>
              <a:rPr lang="en-US" sz="3600" dirty="0" smtClean="0"/>
              <a:t>anerikar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76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4199205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Purpose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College logo &amp; </a:t>
            </a:r>
            <a:r>
              <a:rPr lang="en-US" sz="2400" b="1" dirty="0" smtClean="0">
                <a:solidFill>
                  <a:schemeClr val="tx1"/>
                </a:solidFill>
              </a:rPr>
              <a:t>Moto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Focus 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Site Map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Menu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Users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Invective's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Why to choose our  website </a:t>
            </a:r>
            <a:r>
              <a:rPr lang="en-IN" sz="24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Demo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Reference </a:t>
            </a:r>
          </a:p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4885" y="488255"/>
            <a:ext cx="275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PURPOSE 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871989" y="1764406"/>
            <a:ext cx="87275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Every student wants knowledge with short span of time	.</a:t>
            </a:r>
            <a:r>
              <a:rPr lang="en-US" sz="2800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College is going online so many people visits the site and make some opinion for future use .So college get more students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we choose </a:t>
            </a:r>
            <a:r>
              <a:rPr lang="en-IN" sz="2800" b="1" dirty="0"/>
              <a:t>to do it better and change the concept of college </a:t>
            </a:r>
            <a:r>
              <a:rPr lang="en-IN" sz="2800" b="1" dirty="0" smtClean="0"/>
              <a:t>website </a:t>
            </a:r>
            <a:r>
              <a:rPr lang="en-IN" sz="2800" b="1" dirty="0"/>
              <a:t>with giving the </a:t>
            </a:r>
            <a:r>
              <a:rPr lang="en-IN" sz="2800" b="1" dirty="0" smtClean="0"/>
              <a:t>innovative </a:t>
            </a:r>
            <a:r>
              <a:rPr lang="en-IN" sz="2800" b="1" dirty="0"/>
              <a:t>ideas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006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TECHONOSTRIKE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46" y="3454348"/>
            <a:ext cx="12192000" cy="26244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1152" y="3989647"/>
            <a:ext cx="53615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Wings to fly &amp; cross the boundary's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 to spread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future </a:t>
            </a:r>
            <a:endParaRPr 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152" y="1911926"/>
            <a:ext cx="60419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offer the smart things to plan study,</a:t>
            </a:r>
          </a:p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 study and deliberate success.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1152" y="688195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College logo &amp; Moto   </a:t>
            </a:r>
            <a:endParaRPr lang="en-US" sz="4800" dirty="0"/>
          </a:p>
        </p:txBody>
      </p:sp>
      <p:sp>
        <p:nvSpPr>
          <p:cNvPr id="14" name="Oval 13"/>
          <p:cNvSpPr/>
          <p:nvPr/>
        </p:nvSpPr>
        <p:spPr>
          <a:xfrm>
            <a:off x="6757060" y="1294663"/>
            <a:ext cx="4396044" cy="43591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089570" y="1667635"/>
            <a:ext cx="3686555" cy="358027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r="22546"/>
          <a:stretch/>
        </p:blipFill>
        <p:spPr>
          <a:xfrm>
            <a:off x="7765543" y="2092063"/>
            <a:ext cx="2334608" cy="26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71250" y="6183134"/>
            <a:ext cx="4114800" cy="345796"/>
          </a:xfrm>
        </p:spPr>
        <p:txBody>
          <a:bodyPr/>
          <a:lstStyle/>
          <a:p>
            <a:r>
              <a:rPr lang="en-US" dirty="0" smtClean="0"/>
              <a:t>TECHONOSTRIKE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19623" y="6183134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28"/>
          <p:cNvGrpSpPr>
            <a:grpSpLocks noChangeAspect="1"/>
          </p:cNvGrpSpPr>
          <p:nvPr/>
        </p:nvGrpSpPr>
        <p:grpSpPr bwMode="auto">
          <a:xfrm>
            <a:off x="955764" y="227157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5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7085893" y="851871"/>
            <a:ext cx="1280160" cy="939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064577" y="2473481"/>
            <a:ext cx="1280160" cy="12828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037528" y="4427960"/>
            <a:ext cx="1280160" cy="1282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Pentagon 185"/>
          <p:cNvSpPr/>
          <p:nvPr/>
        </p:nvSpPr>
        <p:spPr>
          <a:xfrm rot="5400000">
            <a:off x="936758" y="903075"/>
            <a:ext cx="1238717" cy="1280160"/>
          </a:xfrm>
          <a:prstGeom prst="homePlate">
            <a:avLst>
              <a:gd name="adj" fmla="val 3614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Pentagon 186"/>
          <p:cNvSpPr/>
          <p:nvPr/>
        </p:nvSpPr>
        <p:spPr>
          <a:xfrm rot="5400000">
            <a:off x="890266" y="2529611"/>
            <a:ext cx="1402421" cy="1280160"/>
          </a:xfrm>
          <a:prstGeom prst="homePlate">
            <a:avLst>
              <a:gd name="adj" fmla="val 361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Pentagon 187"/>
          <p:cNvSpPr/>
          <p:nvPr/>
        </p:nvSpPr>
        <p:spPr>
          <a:xfrm rot="5400000">
            <a:off x="735935" y="4446866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7026525" y="3849932"/>
            <a:ext cx="1408385" cy="235732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7026525" y="5809749"/>
            <a:ext cx="1307426" cy="218834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0800000" flipH="1" flipV="1">
            <a:off x="7085893" y="1910229"/>
            <a:ext cx="1280160" cy="214270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929552" y="1062651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42015" y="2501847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42491" y="4453556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676449" y="2665586"/>
            <a:ext cx="3892883" cy="1057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Connect Student-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arent - Teacher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686376" y="4558648"/>
            <a:ext cx="3828889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Student do smart things , with smart way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400757" y="941491"/>
            <a:ext cx="3999219" cy="883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Focus on college Students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8" name="Freeform 11"/>
          <p:cNvSpPr>
            <a:spLocks noEditPoints="1"/>
          </p:cNvSpPr>
          <p:nvPr/>
        </p:nvSpPr>
        <p:spPr bwMode="auto">
          <a:xfrm>
            <a:off x="7387952" y="1239650"/>
            <a:ext cx="673100" cy="368352"/>
          </a:xfrm>
          <a:custGeom>
            <a:avLst/>
            <a:gdLst>
              <a:gd name="T0" fmla="*/ 2212 w 3390"/>
              <a:gd name="T1" fmla="*/ 1401 h 2540"/>
              <a:gd name="T2" fmla="*/ 2082 w 3390"/>
              <a:gd name="T3" fmla="*/ 1890 h 2540"/>
              <a:gd name="T4" fmla="*/ 2394 w 3390"/>
              <a:gd name="T5" fmla="*/ 2275 h 2540"/>
              <a:gd name="T6" fmla="*/ 2900 w 3390"/>
              <a:gd name="T7" fmla="*/ 2249 h 2540"/>
              <a:gd name="T8" fmla="*/ 3170 w 3390"/>
              <a:gd name="T9" fmla="*/ 1832 h 2540"/>
              <a:gd name="T10" fmla="*/ 2991 w 3390"/>
              <a:gd name="T11" fmla="*/ 1361 h 2540"/>
              <a:gd name="T12" fmla="*/ 707 w 3390"/>
              <a:gd name="T13" fmla="*/ 1223 h 2540"/>
              <a:gd name="T14" fmla="*/ 290 w 3390"/>
              <a:gd name="T15" fmla="*/ 1493 h 2540"/>
              <a:gd name="T16" fmla="*/ 264 w 3390"/>
              <a:gd name="T17" fmla="*/ 1999 h 2540"/>
              <a:gd name="T18" fmla="*/ 649 w 3390"/>
              <a:gd name="T19" fmla="*/ 2312 h 2540"/>
              <a:gd name="T20" fmla="*/ 1137 w 3390"/>
              <a:gd name="T21" fmla="*/ 2182 h 2540"/>
              <a:gd name="T22" fmla="*/ 1316 w 3390"/>
              <a:gd name="T23" fmla="*/ 1712 h 2540"/>
              <a:gd name="T24" fmla="*/ 1046 w 3390"/>
              <a:gd name="T25" fmla="*/ 1295 h 2540"/>
              <a:gd name="T26" fmla="*/ 1556 w 3390"/>
              <a:gd name="T27" fmla="*/ 896 h 2540"/>
              <a:gd name="T28" fmla="*/ 1337 w 3390"/>
              <a:gd name="T29" fmla="*/ 1029 h 2540"/>
              <a:gd name="T30" fmla="*/ 1556 w 3390"/>
              <a:gd name="T31" fmla="*/ 1160 h 2540"/>
              <a:gd name="T32" fmla="*/ 1947 w 3390"/>
              <a:gd name="T33" fmla="*/ 1130 h 2540"/>
              <a:gd name="T34" fmla="*/ 2024 w 3390"/>
              <a:gd name="T35" fmla="*/ 973 h 2540"/>
              <a:gd name="T36" fmla="*/ 1695 w 3390"/>
              <a:gd name="T37" fmla="*/ 886 h 2540"/>
              <a:gd name="T38" fmla="*/ 1950 w 3390"/>
              <a:gd name="T39" fmla="*/ 406 h 2540"/>
              <a:gd name="T40" fmla="*/ 2007 w 3390"/>
              <a:gd name="T41" fmla="*/ 460 h 2540"/>
              <a:gd name="T42" fmla="*/ 2283 w 3390"/>
              <a:gd name="T43" fmla="*/ 342 h 2540"/>
              <a:gd name="T44" fmla="*/ 2422 w 3390"/>
              <a:gd name="T45" fmla="*/ 372 h 2540"/>
              <a:gd name="T46" fmla="*/ 2439 w 3390"/>
              <a:gd name="T47" fmla="*/ 294 h 2540"/>
              <a:gd name="T48" fmla="*/ 2260 w 3390"/>
              <a:gd name="T49" fmla="*/ 260 h 2540"/>
              <a:gd name="T50" fmla="*/ 954 w 3390"/>
              <a:gd name="T51" fmla="*/ 292 h 2540"/>
              <a:gd name="T52" fmla="*/ 955 w 3390"/>
              <a:gd name="T53" fmla="*/ 371 h 2540"/>
              <a:gd name="T54" fmla="*/ 1078 w 3390"/>
              <a:gd name="T55" fmla="*/ 346 h 2540"/>
              <a:gd name="T56" fmla="*/ 1326 w 3390"/>
              <a:gd name="T57" fmla="*/ 400 h 2540"/>
              <a:gd name="T58" fmla="*/ 1445 w 3390"/>
              <a:gd name="T59" fmla="*/ 441 h 2540"/>
              <a:gd name="T60" fmla="*/ 1225 w 3390"/>
              <a:gd name="T61" fmla="*/ 268 h 2540"/>
              <a:gd name="T62" fmla="*/ 1449 w 3390"/>
              <a:gd name="T63" fmla="*/ 92 h 2540"/>
              <a:gd name="T64" fmla="*/ 1505 w 3390"/>
              <a:gd name="T65" fmla="*/ 324 h 2540"/>
              <a:gd name="T66" fmla="*/ 1529 w 3390"/>
              <a:gd name="T67" fmla="*/ 705 h 2540"/>
              <a:gd name="T68" fmla="*/ 1626 w 3390"/>
              <a:gd name="T69" fmla="*/ 626 h 2540"/>
              <a:gd name="T70" fmla="*/ 1745 w 3390"/>
              <a:gd name="T71" fmla="*/ 610 h 2540"/>
              <a:gd name="T72" fmla="*/ 1828 w 3390"/>
              <a:gd name="T73" fmla="*/ 699 h 2540"/>
              <a:gd name="T74" fmla="*/ 1879 w 3390"/>
              <a:gd name="T75" fmla="*/ 406 h 2540"/>
              <a:gd name="T76" fmla="*/ 1904 w 3390"/>
              <a:gd name="T77" fmla="*/ 153 h 2540"/>
              <a:gd name="T78" fmla="*/ 2166 w 3390"/>
              <a:gd name="T79" fmla="*/ 1 h 2540"/>
              <a:gd name="T80" fmla="*/ 2396 w 3390"/>
              <a:gd name="T81" fmla="*/ 155 h 2540"/>
              <a:gd name="T82" fmla="*/ 2582 w 3390"/>
              <a:gd name="T83" fmla="*/ 410 h 2540"/>
              <a:gd name="T84" fmla="*/ 2844 w 3390"/>
              <a:gd name="T85" fmla="*/ 783 h 2540"/>
              <a:gd name="T86" fmla="*/ 3126 w 3390"/>
              <a:gd name="T87" fmla="*/ 1187 h 2540"/>
              <a:gd name="T88" fmla="*/ 3292 w 3390"/>
              <a:gd name="T89" fmla="*/ 1426 h 2540"/>
              <a:gd name="T90" fmla="*/ 3390 w 3390"/>
              <a:gd name="T91" fmla="*/ 1772 h 2540"/>
              <a:gd name="T92" fmla="*/ 3166 w 3390"/>
              <a:gd name="T93" fmla="*/ 2314 h 2540"/>
              <a:gd name="T94" fmla="*/ 2624 w 3390"/>
              <a:gd name="T95" fmla="*/ 2540 h 2540"/>
              <a:gd name="T96" fmla="*/ 2082 w 3390"/>
              <a:gd name="T97" fmla="*/ 2314 h 2540"/>
              <a:gd name="T98" fmla="*/ 1859 w 3390"/>
              <a:gd name="T99" fmla="*/ 1772 h 2540"/>
              <a:gd name="T100" fmla="*/ 1805 w 3390"/>
              <a:gd name="T101" fmla="*/ 1469 h 2540"/>
              <a:gd name="T102" fmla="*/ 1547 w 3390"/>
              <a:gd name="T103" fmla="*/ 1507 h 2540"/>
              <a:gd name="T104" fmla="*/ 1468 w 3390"/>
              <a:gd name="T105" fmla="*/ 2101 h 2540"/>
              <a:gd name="T106" fmla="*/ 1039 w 3390"/>
              <a:gd name="T107" fmla="*/ 2491 h 2540"/>
              <a:gd name="T108" fmla="*/ 442 w 3390"/>
              <a:gd name="T109" fmla="*/ 2466 h 2540"/>
              <a:gd name="T110" fmla="*/ 48 w 3390"/>
              <a:gd name="T111" fmla="*/ 2039 h 2540"/>
              <a:gd name="T112" fmla="*/ 34 w 3390"/>
              <a:gd name="T113" fmla="*/ 1579 h 2540"/>
              <a:gd name="T114" fmla="*/ 170 w 3390"/>
              <a:gd name="T115" fmla="*/ 1318 h 2540"/>
              <a:gd name="T116" fmla="*/ 413 w 3390"/>
              <a:gd name="T117" fmla="*/ 972 h 2540"/>
              <a:gd name="T118" fmla="*/ 703 w 3390"/>
              <a:gd name="T119" fmla="*/ 558 h 2540"/>
              <a:gd name="T120" fmla="*/ 888 w 3390"/>
              <a:gd name="T121" fmla="*/ 294 h 2540"/>
              <a:gd name="T122" fmla="*/ 1124 w 3390"/>
              <a:gd name="T123" fmla="*/ 34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540">
                <a:moveTo>
                  <a:pt x="2622" y="1219"/>
                </a:moveTo>
                <a:lnTo>
                  <a:pt x="2561" y="1223"/>
                </a:lnTo>
                <a:lnTo>
                  <a:pt x="2503" y="1232"/>
                </a:lnTo>
                <a:lnTo>
                  <a:pt x="2447" y="1248"/>
                </a:lnTo>
                <a:lnTo>
                  <a:pt x="2394" y="1269"/>
                </a:lnTo>
                <a:lnTo>
                  <a:pt x="2343" y="1295"/>
                </a:lnTo>
                <a:lnTo>
                  <a:pt x="2296" y="1326"/>
                </a:lnTo>
                <a:lnTo>
                  <a:pt x="2252" y="1361"/>
                </a:lnTo>
                <a:lnTo>
                  <a:pt x="2212" y="1401"/>
                </a:lnTo>
                <a:lnTo>
                  <a:pt x="2176" y="1446"/>
                </a:lnTo>
                <a:lnTo>
                  <a:pt x="2144" y="1493"/>
                </a:lnTo>
                <a:lnTo>
                  <a:pt x="2118" y="1544"/>
                </a:lnTo>
                <a:lnTo>
                  <a:pt x="2097" y="1597"/>
                </a:lnTo>
                <a:lnTo>
                  <a:pt x="2082" y="1653"/>
                </a:lnTo>
                <a:lnTo>
                  <a:pt x="2073" y="1712"/>
                </a:lnTo>
                <a:lnTo>
                  <a:pt x="2070" y="1772"/>
                </a:lnTo>
                <a:lnTo>
                  <a:pt x="2073" y="1832"/>
                </a:lnTo>
                <a:lnTo>
                  <a:pt x="2082" y="1890"/>
                </a:lnTo>
                <a:lnTo>
                  <a:pt x="2097" y="1947"/>
                </a:lnTo>
                <a:lnTo>
                  <a:pt x="2118" y="1999"/>
                </a:lnTo>
                <a:lnTo>
                  <a:pt x="2144" y="2051"/>
                </a:lnTo>
                <a:lnTo>
                  <a:pt x="2176" y="2098"/>
                </a:lnTo>
                <a:lnTo>
                  <a:pt x="2212" y="2142"/>
                </a:lnTo>
                <a:lnTo>
                  <a:pt x="2252" y="2182"/>
                </a:lnTo>
                <a:lnTo>
                  <a:pt x="2296" y="2218"/>
                </a:lnTo>
                <a:lnTo>
                  <a:pt x="2343" y="2249"/>
                </a:lnTo>
                <a:lnTo>
                  <a:pt x="2394" y="2275"/>
                </a:lnTo>
                <a:lnTo>
                  <a:pt x="2447" y="2296"/>
                </a:lnTo>
                <a:lnTo>
                  <a:pt x="2503" y="2312"/>
                </a:lnTo>
                <a:lnTo>
                  <a:pt x="2561" y="2322"/>
                </a:lnTo>
                <a:lnTo>
                  <a:pt x="2622" y="2325"/>
                </a:lnTo>
                <a:lnTo>
                  <a:pt x="2682" y="2322"/>
                </a:lnTo>
                <a:lnTo>
                  <a:pt x="2740" y="2312"/>
                </a:lnTo>
                <a:lnTo>
                  <a:pt x="2795" y="2296"/>
                </a:lnTo>
                <a:lnTo>
                  <a:pt x="2849" y="2275"/>
                </a:lnTo>
                <a:lnTo>
                  <a:pt x="2900" y="2249"/>
                </a:lnTo>
                <a:lnTo>
                  <a:pt x="2947" y="2218"/>
                </a:lnTo>
                <a:lnTo>
                  <a:pt x="2991" y="2182"/>
                </a:lnTo>
                <a:lnTo>
                  <a:pt x="3031" y="2142"/>
                </a:lnTo>
                <a:lnTo>
                  <a:pt x="3067" y="2098"/>
                </a:lnTo>
                <a:lnTo>
                  <a:pt x="3098" y="2051"/>
                </a:lnTo>
                <a:lnTo>
                  <a:pt x="3125" y="1999"/>
                </a:lnTo>
                <a:lnTo>
                  <a:pt x="3146" y="1947"/>
                </a:lnTo>
                <a:lnTo>
                  <a:pt x="3161" y="1890"/>
                </a:lnTo>
                <a:lnTo>
                  <a:pt x="3170" y="1832"/>
                </a:lnTo>
                <a:lnTo>
                  <a:pt x="3173" y="1772"/>
                </a:lnTo>
                <a:lnTo>
                  <a:pt x="3170" y="1712"/>
                </a:lnTo>
                <a:lnTo>
                  <a:pt x="3161" y="1653"/>
                </a:lnTo>
                <a:lnTo>
                  <a:pt x="3146" y="1597"/>
                </a:lnTo>
                <a:lnTo>
                  <a:pt x="3125" y="1544"/>
                </a:lnTo>
                <a:lnTo>
                  <a:pt x="3098" y="1493"/>
                </a:lnTo>
                <a:lnTo>
                  <a:pt x="3067" y="1446"/>
                </a:lnTo>
                <a:lnTo>
                  <a:pt x="3031" y="1401"/>
                </a:lnTo>
                <a:lnTo>
                  <a:pt x="2991" y="1361"/>
                </a:lnTo>
                <a:lnTo>
                  <a:pt x="2947" y="1326"/>
                </a:lnTo>
                <a:lnTo>
                  <a:pt x="2900" y="1295"/>
                </a:lnTo>
                <a:lnTo>
                  <a:pt x="2849" y="1269"/>
                </a:lnTo>
                <a:lnTo>
                  <a:pt x="2795" y="1248"/>
                </a:lnTo>
                <a:lnTo>
                  <a:pt x="2740" y="1232"/>
                </a:lnTo>
                <a:lnTo>
                  <a:pt x="2682" y="1223"/>
                </a:lnTo>
                <a:lnTo>
                  <a:pt x="2622" y="1219"/>
                </a:lnTo>
                <a:close/>
                <a:moveTo>
                  <a:pt x="767" y="1219"/>
                </a:moveTo>
                <a:lnTo>
                  <a:pt x="707" y="1223"/>
                </a:lnTo>
                <a:lnTo>
                  <a:pt x="649" y="1232"/>
                </a:lnTo>
                <a:lnTo>
                  <a:pt x="593" y="1248"/>
                </a:lnTo>
                <a:lnTo>
                  <a:pt x="540" y="1269"/>
                </a:lnTo>
                <a:lnTo>
                  <a:pt x="489" y="1295"/>
                </a:lnTo>
                <a:lnTo>
                  <a:pt x="441" y="1326"/>
                </a:lnTo>
                <a:lnTo>
                  <a:pt x="398" y="1361"/>
                </a:lnTo>
                <a:lnTo>
                  <a:pt x="358" y="1401"/>
                </a:lnTo>
                <a:lnTo>
                  <a:pt x="322" y="1446"/>
                </a:lnTo>
                <a:lnTo>
                  <a:pt x="290" y="1493"/>
                </a:lnTo>
                <a:lnTo>
                  <a:pt x="264" y="1544"/>
                </a:lnTo>
                <a:lnTo>
                  <a:pt x="243" y="1597"/>
                </a:lnTo>
                <a:lnTo>
                  <a:pt x="228" y="1653"/>
                </a:lnTo>
                <a:lnTo>
                  <a:pt x="219" y="1712"/>
                </a:lnTo>
                <a:lnTo>
                  <a:pt x="216" y="1772"/>
                </a:lnTo>
                <a:lnTo>
                  <a:pt x="219" y="1832"/>
                </a:lnTo>
                <a:lnTo>
                  <a:pt x="228" y="1890"/>
                </a:lnTo>
                <a:lnTo>
                  <a:pt x="243" y="1947"/>
                </a:lnTo>
                <a:lnTo>
                  <a:pt x="264" y="1999"/>
                </a:lnTo>
                <a:lnTo>
                  <a:pt x="290" y="2051"/>
                </a:lnTo>
                <a:lnTo>
                  <a:pt x="322" y="2098"/>
                </a:lnTo>
                <a:lnTo>
                  <a:pt x="358" y="2142"/>
                </a:lnTo>
                <a:lnTo>
                  <a:pt x="398" y="2182"/>
                </a:lnTo>
                <a:lnTo>
                  <a:pt x="441" y="2218"/>
                </a:lnTo>
                <a:lnTo>
                  <a:pt x="489" y="2249"/>
                </a:lnTo>
                <a:lnTo>
                  <a:pt x="540" y="2275"/>
                </a:lnTo>
                <a:lnTo>
                  <a:pt x="593" y="2296"/>
                </a:lnTo>
                <a:lnTo>
                  <a:pt x="649" y="2312"/>
                </a:lnTo>
                <a:lnTo>
                  <a:pt x="707" y="2322"/>
                </a:lnTo>
                <a:lnTo>
                  <a:pt x="767" y="2325"/>
                </a:lnTo>
                <a:lnTo>
                  <a:pt x="828" y="2322"/>
                </a:lnTo>
                <a:lnTo>
                  <a:pt x="886" y="2312"/>
                </a:lnTo>
                <a:lnTo>
                  <a:pt x="942" y="2296"/>
                </a:lnTo>
                <a:lnTo>
                  <a:pt x="995" y="2275"/>
                </a:lnTo>
                <a:lnTo>
                  <a:pt x="1046" y="2249"/>
                </a:lnTo>
                <a:lnTo>
                  <a:pt x="1093" y="2218"/>
                </a:lnTo>
                <a:lnTo>
                  <a:pt x="1137" y="2182"/>
                </a:lnTo>
                <a:lnTo>
                  <a:pt x="1177" y="2142"/>
                </a:lnTo>
                <a:lnTo>
                  <a:pt x="1213" y="2098"/>
                </a:lnTo>
                <a:lnTo>
                  <a:pt x="1245" y="2051"/>
                </a:lnTo>
                <a:lnTo>
                  <a:pt x="1271" y="1999"/>
                </a:lnTo>
                <a:lnTo>
                  <a:pt x="1292" y="1947"/>
                </a:lnTo>
                <a:lnTo>
                  <a:pt x="1307" y="1890"/>
                </a:lnTo>
                <a:lnTo>
                  <a:pt x="1316" y="1832"/>
                </a:lnTo>
                <a:lnTo>
                  <a:pt x="1319" y="1772"/>
                </a:lnTo>
                <a:lnTo>
                  <a:pt x="1316" y="1712"/>
                </a:lnTo>
                <a:lnTo>
                  <a:pt x="1307" y="1653"/>
                </a:lnTo>
                <a:lnTo>
                  <a:pt x="1292" y="1597"/>
                </a:lnTo>
                <a:lnTo>
                  <a:pt x="1271" y="1544"/>
                </a:lnTo>
                <a:lnTo>
                  <a:pt x="1245" y="1493"/>
                </a:lnTo>
                <a:lnTo>
                  <a:pt x="1213" y="1446"/>
                </a:lnTo>
                <a:lnTo>
                  <a:pt x="1177" y="1401"/>
                </a:lnTo>
                <a:lnTo>
                  <a:pt x="1137" y="1361"/>
                </a:lnTo>
                <a:lnTo>
                  <a:pt x="1093" y="1326"/>
                </a:lnTo>
                <a:lnTo>
                  <a:pt x="1046" y="1295"/>
                </a:lnTo>
                <a:lnTo>
                  <a:pt x="995" y="1269"/>
                </a:lnTo>
                <a:lnTo>
                  <a:pt x="942" y="1248"/>
                </a:lnTo>
                <a:lnTo>
                  <a:pt x="886" y="1232"/>
                </a:lnTo>
                <a:lnTo>
                  <a:pt x="828" y="1223"/>
                </a:lnTo>
                <a:lnTo>
                  <a:pt x="767" y="1219"/>
                </a:lnTo>
                <a:close/>
                <a:moveTo>
                  <a:pt x="1695" y="886"/>
                </a:moveTo>
                <a:lnTo>
                  <a:pt x="1647" y="887"/>
                </a:lnTo>
                <a:lnTo>
                  <a:pt x="1599" y="891"/>
                </a:lnTo>
                <a:lnTo>
                  <a:pt x="1556" y="896"/>
                </a:lnTo>
                <a:lnTo>
                  <a:pt x="1514" y="905"/>
                </a:lnTo>
                <a:lnTo>
                  <a:pt x="1476" y="915"/>
                </a:lnTo>
                <a:lnTo>
                  <a:pt x="1442" y="927"/>
                </a:lnTo>
                <a:lnTo>
                  <a:pt x="1412" y="941"/>
                </a:lnTo>
                <a:lnTo>
                  <a:pt x="1387" y="956"/>
                </a:lnTo>
                <a:lnTo>
                  <a:pt x="1366" y="973"/>
                </a:lnTo>
                <a:lnTo>
                  <a:pt x="1350" y="991"/>
                </a:lnTo>
                <a:lnTo>
                  <a:pt x="1340" y="1009"/>
                </a:lnTo>
                <a:lnTo>
                  <a:pt x="1337" y="1029"/>
                </a:lnTo>
                <a:lnTo>
                  <a:pt x="1340" y="1048"/>
                </a:lnTo>
                <a:lnTo>
                  <a:pt x="1350" y="1067"/>
                </a:lnTo>
                <a:lnTo>
                  <a:pt x="1366" y="1085"/>
                </a:lnTo>
                <a:lnTo>
                  <a:pt x="1387" y="1100"/>
                </a:lnTo>
                <a:lnTo>
                  <a:pt x="1412" y="1116"/>
                </a:lnTo>
                <a:lnTo>
                  <a:pt x="1442" y="1130"/>
                </a:lnTo>
                <a:lnTo>
                  <a:pt x="1476" y="1143"/>
                </a:lnTo>
                <a:lnTo>
                  <a:pt x="1514" y="1152"/>
                </a:lnTo>
                <a:lnTo>
                  <a:pt x="1556" y="1160"/>
                </a:lnTo>
                <a:lnTo>
                  <a:pt x="1599" y="1167"/>
                </a:lnTo>
                <a:lnTo>
                  <a:pt x="1647" y="1171"/>
                </a:lnTo>
                <a:lnTo>
                  <a:pt x="1695" y="1172"/>
                </a:lnTo>
                <a:lnTo>
                  <a:pt x="1743" y="1171"/>
                </a:lnTo>
                <a:lnTo>
                  <a:pt x="1790" y="1167"/>
                </a:lnTo>
                <a:lnTo>
                  <a:pt x="1834" y="1160"/>
                </a:lnTo>
                <a:lnTo>
                  <a:pt x="1875" y="1152"/>
                </a:lnTo>
                <a:lnTo>
                  <a:pt x="1913" y="1143"/>
                </a:lnTo>
                <a:lnTo>
                  <a:pt x="1947" y="1130"/>
                </a:lnTo>
                <a:lnTo>
                  <a:pt x="1978" y="1116"/>
                </a:lnTo>
                <a:lnTo>
                  <a:pt x="2003" y="1100"/>
                </a:lnTo>
                <a:lnTo>
                  <a:pt x="2024" y="1085"/>
                </a:lnTo>
                <a:lnTo>
                  <a:pt x="2039" y="1067"/>
                </a:lnTo>
                <a:lnTo>
                  <a:pt x="2048" y="1048"/>
                </a:lnTo>
                <a:lnTo>
                  <a:pt x="2052" y="1029"/>
                </a:lnTo>
                <a:lnTo>
                  <a:pt x="2048" y="1009"/>
                </a:lnTo>
                <a:lnTo>
                  <a:pt x="2039" y="991"/>
                </a:lnTo>
                <a:lnTo>
                  <a:pt x="2024" y="973"/>
                </a:lnTo>
                <a:lnTo>
                  <a:pt x="2003" y="956"/>
                </a:lnTo>
                <a:lnTo>
                  <a:pt x="1978" y="941"/>
                </a:lnTo>
                <a:lnTo>
                  <a:pt x="1947" y="927"/>
                </a:lnTo>
                <a:lnTo>
                  <a:pt x="1913" y="915"/>
                </a:lnTo>
                <a:lnTo>
                  <a:pt x="1875" y="905"/>
                </a:lnTo>
                <a:lnTo>
                  <a:pt x="1834" y="896"/>
                </a:lnTo>
                <a:lnTo>
                  <a:pt x="1790" y="891"/>
                </a:lnTo>
                <a:lnTo>
                  <a:pt x="1743" y="887"/>
                </a:lnTo>
                <a:lnTo>
                  <a:pt x="1695" y="886"/>
                </a:lnTo>
                <a:close/>
                <a:moveTo>
                  <a:pt x="2260" y="260"/>
                </a:moveTo>
                <a:lnTo>
                  <a:pt x="2211" y="261"/>
                </a:lnTo>
                <a:lnTo>
                  <a:pt x="2164" y="268"/>
                </a:lnTo>
                <a:lnTo>
                  <a:pt x="2121" y="278"/>
                </a:lnTo>
                <a:lnTo>
                  <a:pt x="2080" y="294"/>
                </a:lnTo>
                <a:lnTo>
                  <a:pt x="2043" y="315"/>
                </a:lnTo>
                <a:lnTo>
                  <a:pt x="2008" y="340"/>
                </a:lnTo>
                <a:lnTo>
                  <a:pt x="1977" y="371"/>
                </a:lnTo>
                <a:lnTo>
                  <a:pt x="1950" y="406"/>
                </a:lnTo>
                <a:lnTo>
                  <a:pt x="1944" y="417"/>
                </a:lnTo>
                <a:lnTo>
                  <a:pt x="1943" y="429"/>
                </a:lnTo>
                <a:lnTo>
                  <a:pt x="1945" y="441"/>
                </a:lnTo>
                <a:lnTo>
                  <a:pt x="1951" y="452"/>
                </a:lnTo>
                <a:lnTo>
                  <a:pt x="1960" y="461"/>
                </a:lnTo>
                <a:lnTo>
                  <a:pt x="1972" y="467"/>
                </a:lnTo>
                <a:lnTo>
                  <a:pt x="1983" y="469"/>
                </a:lnTo>
                <a:lnTo>
                  <a:pt x="1996" y="467"/>
                </a:lnTo>
                <a:lnTo>
                  <a:pt x="2007" y="460"/>
                </a:lnTo>
                <a:lnTo>
                  <a:pt x="2016" y="451"/>
                </a:lnTo>
                <a:lnTo>
                  <a:pt x="2040" y="421"/>
                </a:lnTo>
                <a:lnTo>
                  <a:pt x="2068" y="396"/>
                </a:lnTo>
                <a:lnTo>
                  <a:pt x="2099" y="375"/>
                </a:lnTo>
                <a:lnTo>
                  <a:pt x="2134" y="359"/>
                </a:lnTo>
                <a:lnTo>
                  <a:pt x="2172" y="349"/>
                </a:lnTo>
                <a:lnTo>
                  <a:pt x="2212" y="342"/>
                </a:lnTo>
                <a:lnTo>
                  <a:pt x="2256" y="340"/>
                </a:lnTo>
                <a:lnTo>
                  <a:pt x="2283" y="342"/>
                </a:lnTo>
                <a:lnTo>
                  <a:pt x="2308" y="344"/>
                </a:lnTo>
                <a:lnTo>
                  <a:pt x="2333" y="349"/>
                </a:lnTo>
                <a:lnTo>
                  <a:pt x="2354" y="353"/>
                </a:lnTo>
                <a:lnTo>
                  <a:pt x="2371" y="357"/>
                </a:lnTo>
                <a:lnTo>
                  <a:pt x="2387" y="361"/>
                </a:lnTo>
                <a:lnTo>
                  <a:pt x="2399" y="366"/>
                </a:lnTo>
                <a:lnTo>
                  <a:pt x="2406" y="368"/>
                </a:lnTo>
                <a:lnTo>
                  <a:pt x="2409" y="369"/>
                </a:lnTo>
                <a:lnTo>
                  <a:pt x="2422" y="372"/>
                </a:lnTo>
                <a:lnTo>
                  <a:pt x="2435" y="371"/>
                </a:lnTo>
                <a:lnTo>
                  <a:pt x="2446" y="366"/>
                </a:lnTo>
                <a:lnTo>
                  <a:pt x="2455" y="357"/>
                </a:lnTo>
                <a:lnTo>
                  <a:pt x="2462" y="346"/>
                </a:lnTo>
                <a:lnTo>
                  <a:pt x="2464" y="333"/>
                </a:lnTo>
                <a:lnTo>
                  <a:pt x="2463" y="321"/>
                </a:lnTo>
                <a:lnTo>
                  <a:pt x="2458" y="310"/>
                </a:lnTo>
                <a:lnTo>
                  <a:pt x="2450" y="300"/>
                </a:lnTo>
                <a:lnTo>
                  <a:pt x="2439" y="294"/>
                </a:lnTo>
                <a:lnTo>
                  <a:pt x="2435" y="292"/>
                </a:lnTo>
                <a:lnTo>
                  <a:pt x="2426" y="289"/>
                </a:lnTo>
                <a:lnTo>
                  <a:pt x="2413" y="284"/>
                </a:lnTo>
                <a:lnTo>
                  <a:pt x="2395" y="280"/>
                </a:lnTo>
                <a:lnTo>
                  <a:pt x="2374" y="275"/>
                </a:lnTo>
                <a:lnTo>
                  <a:pt x="2349" y="270"/>
                </a:lnTo>
                <a:lnTo>
                  <a:pt x="2322" y="266"/>
                </a:lnTo>
                <a:lnTo>
                  <a:pt x="2292" y="261"/>
                </a:lnTo>
                <a:lnTo>
                  <a:pt x="2260" y="260"/>
                </a:lnTo>
                <a:close/>
                <a:moveTo>
                  <a:pt x="1130" y="260"/>
                </a:moveTo>
                <a:lnTo>
                  <a:pt x="1097" y="261"/>
                </a:lnTo>
                <a:lnTo>
                  <a:pt x="1068" y="266"/>
                </a:lnTo>
                <a:lnTo>
                  <a:pt x="1041" y="270"/>
                </a:lnTo>
                <a:lnTo>
                  <a:pt x="1015" y="275"/>
                </a:lnTo>
                <a:lnTo>
                  <a:pt x="994" y="280"/>
                </a:lnTo>
                <a:lnTo>
                  <a:pt x="976" y="284"/>
                </a:lnTo>
                <a:lnTo>
                  <a:pt x="964" y="289"/>
                </a:lnTo>
                <a:lnTo>
                  <a:pt x="954" y="292"/>
                </a:lnTo>
                <a:lnTo>
                  <a:pt x="951" y="294"/>
                </a:lnTo>
                <a:lnTo>
                  <a:pt x="940" y="300"/>
                </a:lnTo>
                <a:lnTo>
                  <a:pt x="931" y="310"/>
                </a:lnTo>
                <a:lnTo>
                  <a:pt x="927" y="321"/>
                </a:lnTo>
                <a:lnTo>
                  <a:pt x="925" y="333"/>
                </a:lnTo>
                <a:lnTo>
                  <a:pt x="928" y="346"/>
                </a:lnTo>
                <a:lnTo>
                  <a:pt x="934" y="357"/>
                </a:lnTo>
                <a:lnTo>
                  <a:pt x="944" y="366"/>
                </a:lnTo>
                <a:lnTo>
                  <a:pt x="955" y="371"/>
                </a:lnTo>
                <a:lnTo>
                  <a:pt x="968" y="372"/>
                </a:lnTo>
                <a:lnTo>
                  <a:pt x="981" y="369"/>
                </a:lnTo>
                <a:lnTo>
                  <a:pt x="983" y="368"/>
                </a:lnTo>
                <a:lnTo>
                  <a:pt x="990" y="366"/>
                </a:lnTo>
                <a:lnTo>
                  <a:pt x="1002" y="362"/>
                </a:lnTo>
                <a:lnTo>
                  <a:pt x="1016" y="358"/>
                </a:lnTo>
                <a:lnTo>
                  <a:pt x="1034" y="353"/>
                </a:lnTo>
                <a:lnTo>
                  <a:pt x="1055" y="349"/>
                </a:lnTo>
                <a:lnTo>
                  <a:pt x="1078" y="346"/>
                </a:lnTo>
                <a:lnTo>
                  <a:pt x="1103" y="342"/>
                </a:lnTo>
                <a:lnTo>
                  <a:pt x="1130" y="341"/>
                </a:lnTo>
                <a:lnTo>
                  <a:pt x="1157" y="341"/>
                </a:lnTo>
                <a:lnTo>
                  <a:pt x="1186" y="343"/>
                </a:lnTo>
                <a:lnTo>
                  <a:pt x="1215" y="348"/>
                </a:lnTo>
                <a:lnTo>
                  <a:pt x="1244" y="356"/>
                </a:lnTo>
                <a:lnTo>
                  <a:pt x="1272" y="367"/>
                </a:lnTo>
                <a:lnTo>
                  <a:pt x="1300" y="381"/>
                </a:lnTo>
                <a:lnTo>
                  <a:pt x="1326" y="400"/>
                </a:lnTo>
                <a:lnTo>
                  <a:pt x="1351" y="423"/>
                </a:lnTo>
                <a:lnTo>
                  <a:pt x="1373" y="451"/>
                </a:lnTo>
                <a:lnTo>
                  <a:pt x="1382" y="460"/>
                </a:lnTo>
                <a:lnTo>
                  <a:pt x="1394" y="467"/>
                </a:lnTo>
                <a:lnTo>
                  <a:pt x="1407" y="469"/>
                </a:lnTo>
                <a:lnTo>
                  <a:pt x="1418" y="467"/>
                </a:lnTo>
                <a:lnTo>
                  <a:pt x="1430" y="461"/>
                </a:lnTo>
                <a:lnTo>
                  <a:pt x="1439" y="452"/>
                </a:lnTo>
                <a:lnTo>
                  <a:pt x="1445" y="441"/>
                </a:lnTo>
                <a:lnTo>
                  <a:pt x="1447" y="429"/>
                </a:lnTo>
                <a:lnTo>
                  <a:pt x="1446" y="416"/>
                </a:lnTo>
                <a:lnTo>
                  <a:pt x="1439" y="404"/>
                </a:lnTo>
                <a:lnTo>
                  <a:pt x="1412" y="370"/>
                </a:lnTo>
                <a:lnTo>
                  <a:pt x="1381" y="340"/>
                </a:lnTo>
                <a:lnTo>
                  <a:pt x="1347" y="315"/>
                </a:lnTo>
                <a:lnTo>
                  <a:pt x="1309" y="294"/>
                </a:lnTo>
                <a:lnTo>
                  <a:pt x="1269" y="278"/>
                </a:lnTo>
                <a:lnTo>
                  <a:pt x="1225" y="268"/>
                </a:lnTo>
                <a:lnTo>
                  <a:pt x="1178" y="261"/>
                </a:lnTo>
                <a:lnTo>
                  <a:pt x="1130" y="260"/>
                </a:lnTo>
                <a:close/>
                <a:moveTo>
                  <a:pt x="1249" y="0"/>
                </a:moveTo>
                <a:lnTo>
                  <a:pt x="1288" y="3"/>
                </a:lnTo>
                <a:lnTo>
                  <a:pt x="1326" y="12"/>
                </a:lnTo>
                <a:lnTo>
                  <a:pt x="1361" y="25"/>
                </a:lnTo>
                <a:lnTo>
                  <a:pt x="1394" y="44"/>
                </a:lnTo>
                <a:lnTo>
                  <a:pt x="1424" y="67"/>
                </a:lnTo>
                <a:lnTo>
                  <a:pt x="1449" y="92"/>
                </a:lnTo>
                <a:lnTo>
                  <a:pt x="1470" y="121"/>
                </a:lnTo>
                <a:lnTo>
                  <a:pt x="1485" y="153"/>
                </a:lnTo>
                <a:lnTo>
                  <a:pt x="1494" y="186"/>
                </a:lnTo>
                <a:lnTo>
                  <a:pt x="1495" y="194"/>
                </a:lnTo>
                <a:lnTo>
                  <a:pt x="1496" y="209"/>
                </a:lnTo>
                <a:lnTo>
                  <a:pt x="1498" y="230"/>
                </a:lnTo>
                <a:lnTo>
                  <a:pt x="1500" y="257"/>
                </a:lnTo>
                <a:lnTo>
                  <a:pt x="1502" y="289"/>
                </a:lnTo>
                <a:lnTo>
                  <a:pt x="1505" y="324"/>
                </a:lnTo>
                <a:lnTo>
                  <a:pt x="1508" y="364"/>
                </a:lnTo>
                <a:lnTo>
                  <a:pt x="1511" y="406"/>
                </a:lnTo>
                <a:lnTo>
                  <a:pt x="1513" y="450"/>
                </a:lnTo>
                <a:lnTo>
                  <a:pt x="1516" y="494"/>
                </a:lnTo>
                <a:lnTo>
                  <a:pt x="1519" y="539"/>
                </a:lnTo>
                <a:lnTo>
                  <a:pt x="1521" y="583"/>
                </a:lnTo>
                <a:lnTo>
                  <a:pt x="1525" y="626"/>
                </a:lnTo>
                <a:lnTo>
                  <a:pt x="1527" y="667"/>
                </a:lnTo>
                <a:lnTo>
                  <a:pt x="1529" y="705"/>
                </a:lnTo>
                <a:lnTo>
                  <a:pt x="1547" y="703"/>
                </a:lnTo>
                <a:lnTo>
                  <a:pt x="1561" y="699"/>
                </a:lnTo>
                <a:lnTo>
                  <a:pt x="1573" y="693"/>
                </a:lnTo>
                <a:lnTo>
                  <a:pt x="1582" y="685"/>
                </a:lnTo>
                <a:lnTo>
                  <a:pt x="1591" y="675"/>
                </a:lnTo>
                <a:lnTo>
                  <a:pt x="1599" y="665"/>
                </a:lnTo>
                <a:lnTo>
                  <a:pt x="1607" y="652"/>
                </a:lnTo>
                <a:lnTo>
                  <a:pt x="1615" y="639"/>
                </a:lnTo>
                <a:lnTo>
                  <a:pt x="1626" y="626"/>
                </a:lnTo>
                <a:lnTo>
                  <a:pt x="1638" y="613"/>
                </a:lnTo>
                <a:lnTo>
                  <a:pt x="1643" y="610"/>
                </a:lnTo>
                <a:lnTo>
                  <a:pt x="1654" y="609"/>
                </a:lnTo>
                <a:lnTo>
                  <a:pt x="1669" y="607"/>
                </a:lnTo>
                <a:lnTo>
                  <a:pt x="1685" y="607"/>
                </a:lnTo>
                <a:lnTo>
                  <a:pt x="1703" y="607"/>
                </a:lnTo>
                <a:lnTo>
                  <a:pt x="1720" y="607"/>
                </a:lnTo>
                <a:lnTo>
                  <a:pt x="1735" y="609"/>
                </a:lnTo>
                <a:lnTo>
                  <a:pt x="1745" y="610"/>
                </a:lnTo>
                <a:lnTo>
                  <a:pt x="1752" y="613"/>
                </a:lnTo>
                <a:lnTo>
                  <a:pt x="1764" y="626"/>
                </a:lnTo>
                <a:lnTo>
                  <a:pt x="1774" y="639"/>
                </a:lnTo>
                <a:lnTo>
                  <a:pt x="1782" y="652"/>
                </a:lnTo>
                <a:lnTo>
                  <a:pt x="1791" y="665"/>
                </a:lnTo>
                <a:lnTo>
                  <a:pt x="1798" y="675"/>
                </a:lnTo>
                <a:lnTo>
                  <a:pt x="1806" y="685"/>
                </a:lnTo>
                <a:lnTo>
                  <a:pt x="1816" y="693"/>
                </a:lnTo>
                <a:lnTo>
                  <a:pt x="1828" y="699"/>
                </a:lnTo>
                <a:lnTo>
                  <a:pt x="1842" y="703"/>
                </a:lnTo>
                <a:lnTo>
                  <a:pt x="1860" y="705"/>
                </a:lnTo>
                <a:lnTo>
                  <a:pt x="1862" y="667"/>
                </a:lnTo>
                <a:lnTo>
                  <a:pt x="1865" y="626"/>
                </a:lnTo>
                <a:lnTo>
                  <a:pt x="1868" y="583"/>
                </a:lnTo>
                <a:lnTo>
                  <a:pt x="1871" y="539"/>
                </a:lnTo>
                <a:lnTo>
                  <a:pt x="1873" y="494"/>
                </a:lnTo>
                <a:lnTo>
                  <a:pt x="1876" y="450"/>
                </a:lnTo>
                <a:lnTo>
                  <a:pt x="1879" y="406"/>
                </a:lnTo>
                <a:lnTo>
                  <a:pt x="1881" y="364"/>
                </a:lnTo>
                <a:lnTo>
                  <a:pt x="1884" y="324"/>
                </a:lnTo>
                <a:lnTo>
                  <a:pt x="1886" y="289"/>
                </a:lnTo>
                <a:lnTo>
                  <a:pt x="1889" y="257"/>
                </a:lnTo>
                <a:lnTo>
                  <a:pt x="1891" y="230"/>
                </a:lnTo>
                <a:lnTo>
                  <a:pt x="1893" y="209"/>
                </a:lnTo>
                <a:lnTo>
                  <a:pt x="1894" y="194"/>
                </a:lnTo>
                <a:lnTo>
                  <a:pt x="1895" y="186"/>
                </a:lnTo>
                <a:lnTo>
                  <a:pt x="1904" y="153"/>
                </a:lnTo>
                <a:lnTo>
                  <a:pt x="1920" y="121"/>
                </a:lnTo>
                <a:lnTo>
                  <a:pt x="1940" y="92"/>
                </a:lnTo>
                <a:lnTo>
                  <a:pt x="1965" y="67"/>
                </a:lnTo>
                <a:lnTo>
                  <a:pt x="1995" y="44"/>
                </a:lnTo>
                <a:lnTo>
                  <a:pt x="2028" y="25"/>
                </a:lnTo>
                <a:lnTo>
                  <a:pt x="2063" y="12"/>
                </a:lnTo>
                <a:lnTo>
                  <a:pt x="2101" y="3"/>
                </a:lnTo>
                <a:lnTo>
                  <a:pt x="2140" y="0"/>
                </a:lnTo>
                <a:lnTo>
                  <a:pt x="2166" y="1"/>
                </a:lnTo>
                <a:lnTo>
                  <a:pt x="2192" y="5"/>
                </a:lnTo>
                <a:lnTo>
                  <a:pt x="2217" y="12"/>
                </a:lnTo>
                <a:lnTo>
                  <a:pt x="2241" y="21"/>
                </a:lnTo>
                <a:lnTo>
                  <a:pt x="2265" y="34"/>
                </a:lnTo>
                <a:lnTo>
                  <a:pt x="2289" y="50"/>
                </a:lnTo>
                <a:lnTo>
                  <a:pt x="2315" y="70"/>
                </a:lnTo>
                <a:lnTo>
                  <a:pt x="2340" y="94"/>
                </a:lnTo>
                <a:lnTo>
                  <a:pt x="2367" y="122"/>
                </a:lnTo>
                <a:lnTo>
                  <a:pt x="2396" y="155"/>
                </a:lnTo>
                <a:lnTo>
                  <a:pt x="2426" y="193"/>
                </a:lnTo>
                <a:lnTo>
                  <a:pt x="2458" y="235"/>
                </a:lnTo>
                <a:lnTo>
                  <a:pt x="2494" y="283"/>
                </a:lnTo>
                <a:lnTo>
                  <a:pt x="2501" y="294"/>
                </a:lnTo>
                <a:lnTo>
                  <a:pt x="2511" y="310"/>
                </a:lnTo>
                <a:lnTo>
                  <a:pt x="2525" y="329"/>
                </a:lnTo>
                <a:lnTo>
                  <a:pt x="2542" y="352"/>
                </a:lnTo>
                <a:lnTo>
                  <a:pt x="2561" y="379"/>
                </a:lnTo>
                <a:lnTo>
                  <a:pt x="2582" y="410"/>
                </a:lnTo>
                <a:lnTo>
                  <a:pt x="2605" y="442"/>
                </a:lnTo>
                <a:lnTo>
                  <a:pt x="2631" y="479"/>
                </a:lnTo>
                <a:lnTo>
                  <a:pt x="2658" y="517"/>
                </a:lnTo>
                <a:lnTo>
                  <a:pt x="2686" y="558"/>
                </a:lnTo>
                <a:lnTo>
                  <a:pt x="2717" y="600"/>
                </a:lnTo>
                <a:lnTo>
                  <a:pt x="2747" y="645"/>
                </a:lnTo>
                <a:lnTo>
                  <a:pt x="2779" y="690"/>
                </a:lnTo>
                <a:lnTo>
                  <a:pt x="2811" y="736"/>
                </a:lnTo>
                <a:lnTo>
                  <a:pt x="2844" y="783"/>
                </a:lnTo>
                <a:lnTo>
                  <a:pt x="2878" y="831"/>
                </a:lnTo>
                <a:lnTo>
                  <a:pt x="2910" y="878"/>
                </a:lnTo>
                <a:lnTo>
                  <a:pt x="2944" y="925"/>
                </a:lnTo>
                <a:lnTo>
                  <a:pt x="2976" y="972"/>
                </a:lnTo>
                <a:lnTo>
                  <a:pt x="3008" y="1017"/>
                </a:lnTo>
                <a:lnTo>
                  <a:pt x="3040" y="1062"/>
                </a:lnTo>
                <a:lnTo>
                  <a:pt x="3070" y="1106"/>
                </a:lnTo>
                <a:lnTo>
                  <a:pt x="3098" y="1147"/>
                </a:lnTo>
                <a:lnTo>
                  <a:pt x="3126" y="1187"/>
                </a:lnTo>
                <a:lnTo>
                  <a:pt x="3152" y="1224"/>
                </a:lnTo>
                <a:lnTo>
                  <a:pt x="3176" y="1258"/>
                </a:lnTo>
                <a:lnTo>
                  <a:pt x="3198" y="1290"/>
                </a:lnTo>
                <a:lnTo>
                  <a:pt x="3218" y="1318"/>
                </a:lnTo>
                <a:lnTo>
                  <a:pt x="3236" y="1344"/>
                </a:lnTo>
                <a:lnTo>
                  <a:pt x="3251" y="1366"/>
                </a:lnTo>
                <a:lnTo>
                  <a:pt x="3264" y="1383"/>
                </a:lnTo>
                <a:lnTo>
                  <a:pt x="3272" y="1395"/>
                </a:lnTo>
                <a:lnTo>
                  <a:pt x="3292" y="1426"/>
                </a:lnTo>
                <a:lnTo>
                  <a:pt x="3310" y="1460"/>
                </a:lnTo>
                <a:lnTo>
                  <a:pt x="3327" y="1498"/>
                </a:lnTo>
                <a:lnTo>
                  <a:pt x="3343" y="1538"/>
                </a:lnTo>
                <a:lnTo>
                  <a:pt x="3356" y="1579"/>
                </a:lnTo>
                <a:lnTo>
                  <a:pt x="3368" y="1622"/>
                </a:lnTo>
                <a:lnTo>
                  <a:pt x="3377" y="1663"/>
                </a:lnTo>
                <a:lnTo>
                  <a:pt x="3385" y="1702"/>
                </a:lnTo>
                <a:lnTo>
                  <a:pt x="3389" y="1738"/>
                </a:lnTo>
                <a:lnTo>
                  <a:pt x="3390" y="1772"/>
                </a:lnTo>
                <a:lnTo>
                  <a:pt x="3387" y="1842"/>
                </a:lnTo>
                <a:lnTo>
                  <a:pt x="3378" y="1910"/>
                </a:lnTo>
                <a:lnTo>
                  <a:pt x="3363" y="1976"/>
                </a:lnTo>
                <a:lnTo>
                  <a:pt x="3343" y="2039"/>
                </a:lnTo>
                <a:lnTo>
                  <a:pt x="3316" y="2101"/>
                </a:lnTo>
                <a:lnTo>
                  <a:pt x="3286" y="2160"/>
                </a:lnTo>
                <a:lnTo>
                  <a:pt x="3250" y="2214"/>
                </a:lnTo>
                <a:lnTo>
                  <a:pt x="3210" y="2267"/>
                </a:lnTo>
                <a:lnTo>
                  <a:pt x="3166" y="2314"/>
                </a:lnTo>
                <a:lnTo>
                  <a:pt x="3117" y="2358"/>
                </a:lnTo>
                <a:lnTo>
                  <a:pt x="3066" y="2398"/>
                </a:lnTo>
                <a:lnTo>
                  <a:pt x="3011" y="2434"/>
                </a:lnTo>
                <a:lnTo>
                  <a:pt x="2952" y="2466"/>
                </a:lnTo>
                <a:lnTo>
                  <a:pt x="2891" y="2491"/>
                </a:lnTo>
                <a:lnTo>
                  <a:pt x="2827" y="2512"/>
                </a:lnTo>
                <a:lnTo>
                  <a:pt x="2762" y="2527"/>
                </a:lnTo>
                <a:lnTo>
                  <a:pt x="2693" y="2536"/>
                </a:lnTo>
                <a:lnTo>
                  <a:pt x="2624" y="2540"/>
                </a:lnTo>
                <a:lnTo>
                  <a:pt x="2553" y="2536"/>
                </a:lnTo>
                <a:lnTo>
                  <a:pt x="2486" y="2527"/>
                </a:lnTo>
                <a:lnTo>
                  <a:pt x="2420" y="2512"/>
                </a:lnTo>
                <a:lnTo>
                  <a:pt x="2357" y="2491"/>
                </a:lnTo>
                <a:lnTo>
                  <a:pt x="2296" y="2466"/>
                </a:lnTo>
                <a:lnTo>
                  <a:pt x="2237" y="2434"/>
                </a:lnTo>
                <a:lnTo>
                  <a:pt x="2182" y="2398"/>
                </a:lnTo>
                <a:lnTo>
                  <a:pt x="2131" y="2358"/>
                </a:lnTo>
                <a:lnTo>
                  <a:pt x="2082" y="2314"/>
                </a:lnTo>
                <a:lnTo>
                  <a:pt x="2038" y="2267"/>
                </a:lnTo>
                <a:lnTo>
                  <a:pt x="1998" y="2214"/>
                </a:lnTo>
                <a:lnTo>
                  <a:pt x="1963" y="2160"/>
                </a:lnTo>
                <a:lnTo>
                  <a:pt x="1933" y="2101"/>
                </a:lnTo>
                <a:lnTo>
                  <a:pt x="1906" y="2039"/>
                </a:lnTo>
                <a:lnTo>
                  <a:pt x="1886" y="1976"/>
                </a:lnTo>
                <a:lnTo>
                  <a:pt x="1871" y="1910"/>
                </a:lnTo>
                <a:lnTo>
                  <a:pt x="1862" y="1842"/>
                </a:lnTo>
                <a:lnTo>
                  <a:pt x="1859" y="1772"/>
                </a:lnTo>
                <a:lnTo>
                  <a:pt x="1859" y="1578"/>
                </a:lnTo>
                <a:lnTo>
                  <a:pt x="1858" y="1557"/>
                </a:lnTo>
                <a:lnTo>
                  <a:pt x="1857" y="1538"/>
                </a:lnTo>
                <a:lnTo>
                  <a:pt x="1855" y="1522"/>
                </a:lnTo>
                <a:lnTo>
                  <a:pt x="1850" y="1507"/>
                </a:lnTo>
                <a:lnTo>
                  <a:pt x="1843" y="1494"/>
                </a:lnTo>
                <a:lnTo>
                  <a:pt x="1834" y="1484"/>
                </a:lnTo>
                <a:lnTo>
                  <a:pt x="1821" y="1475"/>
                </a:lnTo>
                <a:lnTo>
                  <a:pt x="1805" y="1469"/>
                </a:lnTo>
                <a:lnTo>
                  <a:pt x="1787" y="1466"/>
                </a:lnTo>
                <a:lnTo>
                  <a:pt x="1762" y="1465"/>
                </a:lnTo>
                <a:lnTo>
                  <a:pt x="1627" y="1465"/>
                </a:lnTo>
                <a:lnTo>
                  <a:pt x="1603" y="1466"/>
                </a:lnTo>
                <a:lnTo>
                  <a:pt x="1584" y="1469"/>
                </a:lnTo>
                <a:lnTo>
                  <a:pt x="1570" y="1475"/>
                </a:lnTo>
                <a:lnTo>
                  <a:pt x="1559" y="1484"/>
                </a:lnTo>
                <a:lnTo>
                  <a:pt x="1552" y="1494"/>
                </a:lnTo>
                <a:lnTo>
                  <a:pt x="1547" y="1507"/>
                </a:lnTo>
                <a:lnTo>
                  <a:pt x="1545" y="1522"/>
                </a:lnTo>
                <a:lnTo>
                  <a:pt x="1543" y="1538"/>
                </a:lnTo>
                <a:lnTo>
                  <a:pt x="1542" y="1557"/>
                </a:lnTo>
                <a:lnTo>
                  <a:pt x="1542" y="1772"/>
                </a:lnTo>
                <a:lnTo>
                  <a:pt x="1539" y="1842"/>
                </a:lnTo>
                <a:lnTo>
                  <a:pt x="1530" y="1910"/>
                </a:lnTo>
                <a:lnTo>
                  <a:pt x="1515" y="1976"/>
                </a:lnTo>
                <a:lnTo>
                  <a:pt x="1494" y="2039"/>
                </a:lnTo>
                <a:lnTo>
                  <a:pt x="1468" y="2101"/>
                </a:lnTo>
                <a:lnTo>
                  <a:pt x="1437" y="2160"/>
                </a:lnTo>
                <a:lnTo>
                  <a:pt x="1401" y="2214"/>
                </a:lnTo>
                <a:lnTo>
                  <a:pt x="1360" y="2267"/>
                </a:lnTo>
                <a:lnTo>
                  <a:pt x="1316" y="2314"/>
                </a:lnTo>
                <a:lnTo>
                  <a:pt x="1268" y="2358"/>
                </a:lnTo>
                <a:lnTo>
                  <a:pt x="1215" y="2398"/>
                </a:lnTo>
                <a:lnTo>
                  <a:pt x="1159" y="2434"/>
                </a:lnTo>
                <a:lnTo>
                  <a:pt x="1102" y="2466"/>
                </a:lnTo>
                <a:lnTo>
                  <a:pt x="1039" y="2491"/>
                </a:lnTo>
                <a:lnTo>
                  <a:pt x="976" y="2512"/>
                </a:lnTo>
                <a:lnTo>
                  <a:pt x="910" y="2527"/>
                </a:lnTo>
                <a:lnTo>
                  <a:pt x="842" y="2536"/>
                </a:lnTo>
                <a:lnTo>
                  <a:pt x="772" y="2540"/>
                </a:lnTo>
                <a:lnTo>
                  <a:pt x="702" y="2536"/>
                </a:lnTo>
                <a:lnTo>
                  <a:pt x="633" y="2527"/>
                </a:lnTo>
                <a:lnTo>
                  <a:pt x="568" y="2512"/>
                </a:lnTo>
                <a:lnTo>
                  <a:pt x="504" y="2491"/>
                </a:lnTo>
                <a:lnTo>
                  <a:pt x="442" y="2466"/>
                </a:lnTo>
                <a:lnTo>
                  <a:pt x="383" y="2434"/>
                </a:lnTo>
                <a:lnTo>
                  <a:pt x="328" y="2398"/>
                </a:lnTo>
                <a:lnTo>
                  <a:pt x="276" y="2358"/>
                </a:lnTo>
                <a:lnTo>
                  <a:pt x="227" y="2314"/>
                </a:lnTo>
                <a:lnTo>
                  <a:pt x="182" y="2267"/>
                </a:lnTo>
                <a:lnTo>
                  <a:pt x="142" y="2214"/>
                </a:lnTo>
                <a:lnTo>
                  <a:pt x="106" y="2160"/>
                </a:lnTo>
                <a:lnTo>
                  <a:pt x="75" y="2101"/>
                </a:lnTo>
                <a:lnTo>
                  <a:pt x="48" y="2039"/>
                </a:lnTo>
                <a:lnTo>
                  <a:pt x="27" y="1976"/>
                </a:lnTo>
                <a:lnTo>
                  <a:pt x="13" y="1910"/>
                </a:lnTo>
                <a:lnTo>
                  <a:pt x="3" y="1842"/>
                </a:lnTo>
                <a:lnTo>
                  <a:pt x="0" y="1772"/>
                </a:lnTo>
                <a:lnTo>
                  <a:pt x="1" y="1738"/>
                </a:lnTo>
                <a:lnTo>
                  <a:pt x="6" y="1702"/>
                </a:lnTo>
                <a:lnTo>
                  <a:pt x="13" y="1663"/>
                </a:lnTo>
                <a:lnTo>
                  <a:pt x="22" y="1622"/>
                </a:lnTo>
                <a:lnTo>
                  <a:pt x="34" y="1579"/>
                </a:lnTo>
                <a:lnTo>
                  <a:pt x="47" y="1538"/>
                </a:lnTo>
                <a:lnTo>
                  <a:pt x="62" y="1498"/>
                </a:lnTo>
                <a:lnTo>
                  <a:pt x="79" y="1460"/>
                </a:lnTo>
                <a:lnTo>
                  <a:pt x="98" y="1426"/>
                </a:lnTo>
                <a:lnTo>
                  <a:pt x="117" y="1395"/>
                </a:lnTo>
                <a:lnTo>
                  <a:pt x="126" y="1383"/>
                </a:lnTo>
                <a:lnTo>
                  <a:pt x="138" y="1366"/>
                </a:lnTo>
                <a:lnTo>
                  <a:pt x="153" y="1344"/>
                </a:lnTo>
                <a:lnTo>
                  <a:pt x="170" y="1318"/>
                </a:lnTo>
                <a:lnTo>
                  <a:pt x="190" y="1290"/>
                </a:lnTo>
                <a:lnTo>
                  <a:pt x="213" y="1258"/>
                </a:lnTo>
                <a:lnTo>
                  <a:pt x="237" y="1224"/>
                </a:lnTo>
                <a:lnTo>
                  <a:pt x="263" y="1187"/>
                </a:lnTo>
                <a:lnTo>
                  <a:pt x="290" y="1147"/>
                </a:lnTo>
                <a:lnTo>
                  <a:pt x="320" y="1106"/>
                </a:lnTo>
                <a:lnTo>
                  <a:pt x="350" y="1062"/>
                </a:lnTo>
                <a:lnTo>
                  <a:pt x="381" y="1017"/>
                </a:lnTo>
                <a:lnTo>
                  <a:pt x="413" y="972"/>
                </a:lnTo>
                <a:lnTo>
                  <a:pt x="446" y="925"/>
                </a:lnTo>
                <a:lnTo>
                  <a:pt x="479" y="878"/>
                </a:lnTo>
                <a:lnTo>
                  <a:pt x="512" y="831"/>
                </a:lnTo>
                <a:lnTo>
                  <a:pt x="545" y="783"/>
                </a:lnTo>
                <a:lnTo>
                  <a:pt x="578" y="736"/>
                </a:lnTo>
                <a:lnTo>
                  <a:pt x="610" y="690"/>
                </a:lnTo>
                <a:lnTo>
                  <a:pt x="642" y="645"/>
                </a:lnTo>
                <a:lnTo>
                  <a:pt x="673" y="600"/>
                </a:lnTo>
                <a:lnTo>
                  <a:pt x="703" y="558"/>
                </a:lnTo>
                <a:lnTo>
                  <a:pt x="731" y="517"/>
                </a:lnTo>
                <a:lnTo>
                  <a:pt x="759" y="479"/>
                </a:lnTo>
                <a:lnTo>
                  <a:pt x="784" y="442"/>
                </a:lnTo>
                <a:lnTo>
                  <a:pt x="807" y="410"/>
                </a:lnTo>
                <a:lnTo>
                  <a:pt x="828" y="379"/>
                </a:lnTo>
                <a:lnTo>
                  <a:pt x="847" y="352"/>
                </a:lnTo>
                <a:lnTo>
                  <a:pt x="864" y="329"/>
                </a:lnTo>
                <a:lnTo>
                  <a:pt x="877" y="310"/>
                </a:lnTo>
                <a:lnTo>
                  <a:pt x="888" y="294"/>
                </a:lnTo>
                <a:lnTo>
                  <a:pt x="895" y="283"/>
                </a:lnTo>
                <a:lnTo>
                  <a:pt x="931" y="235"/>
                </a:lnTo>
                <a:lnTo>
                  <a:pt x="963" y="193"/>
                </a:lnTo>
                <a:lnTo>
                  <a:pt x="993" y="155"/>
                </a:lnTo>
                <a:lnTo>
                  <a:pt x="1022" y="122"/>
                </a:lnTo>
                <a:lnTo>
                  <a:pt x="1049" y="94"/>
                </a:lnTo>
                <a:lnTo>
                  <a:pt x="1075" y="70"/>
                </a:lnTo>
                <a:lnTo>
                  <a:pt x="1099" y="50"/>
                </a:lnTo>
                <a:lnTo>
                  <a:pt x="1124" y="34"/>
                </a:lnTo>
                <a:lnTo>
                  <a:pt x="1148" y="21"/>
                </a:lnTo>
                <a:lnTo>
                  <a:pt x="1172" y="12"/>
                </a:lnTo>
                <a:lnTo>
                  <a:pt x="1197" y="5"/>
                </a:lnTo>
                <a:lnTo>
                  <a:pt x="1223" y="1"/>
                </a:lnTo>
                <a:lnTo>
                  <a:pt x="12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9" name="Group 14"/>
          <p:cNvGrpSpPr>
            <a:grpSpLocks noChangeAspect="1"/>
          </p:cNvGrpSpPr>
          <p:nvPr/>
        </p:nvGrpSpPr>
        <p:grpSpPr bwMode="auto">
          <a:xfrm>
            <a:off x="7310258" y="2789340"/>
            <a:ext cx="713404" cy="692800"/>
            <a:chOff x="638" y="291"/>
            <a:chExt cx="554" cy="538"/>
          </a:xfrm>
          <a:solidFill>
            <a:schemeClr val="bg1"/>
          </a:solidFill>
        </p:grpSpPr>
        <p:sp>
          <p:nvSpPr>
            <p:cNvPr id="200" name="Freeform 16"/>
            <p:cNvSpPr>
              <a:spLocks/>
            </p:cNvSpPr>
            <p:nvPr/>
          </p:nvSpPr>
          <p:spPr bwMode="auto">
            <a:xfrm>
              <a:off x="1120" y="444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1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6 h 371"/>
                <a:gd name="T16" fmla="*/ 330 w 341"/>
                <a:gd name="T17" fmla="*/ 111 h 371"/>
                <a:gd name="T18" fmla="*/ 338 w 341"/>
                <a:gd name="T19" fmla="*/ 141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1 h 371"/>
                <a:gd name="T32" fmla="*/ 280 w 341"/>
                <a:gd name="T33" fmla="*/ 331 h 371"/>
                <a:gd name="T34" fmla="*/ 257 w 341"/>
                <a:gd name="T35" fmla="*/ 349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6"/>
                  </a:lnTo>
                  <a:lnTo>
                    <a:pt x="330" y="111"/>
                  </a:lnTo>
                  <a:lnTo>
                    <a:pt x="338" y="141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1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"/>
            <p:cNvSpPr>
              <a:spLocks/>
            </p:cNvSpPr>
            <p:nvPr/>
          </p:nvSpPr>
          <p:spPr bwMode="auto">
            <a:xfrm>
              <a:off x="1120" y="517"/>
              <a:ext cx="57" cy="62"/>
            </a:xfrm>
            <a:custGeom>
              <a:avLst/>
              <a:gdLst>
                <a:gd name="T0" fmla="*/ 0 w 341"/>
                <a:gd name="T1" fmla="*/ 0 h 372"/>
                <a:gd name="T2" fmla="*/ 171 w 341"/>
                <a:gd name="T3" fmla="*/ 0 h 372"/>
                <a:gd name="T4" fmla="*/ 201 w 341"/>
                <a:gd name="T5" fmla="*/ 4 h 372"/>
                <a:gd name="T6" fmla="*/ 230 w 341"/>
                <a:gd name="T7" fmla="*/ 11 h 372"/>
                <a:gd name="T8" fmla="*/ 257 w 341"/>
                <a:gd name="T9" fmla="*/ 24 h 372"/>
                <a:gd name="T10" fmla="*/ 280 w 341"/>
                <a:gd name="T11" fmla="*/ 41 h 372"/>
                <a:gd name="T12" fmla="*/ 301 w 341"/>
                <a:gd name="T13" fmla="*/ 61 h 372"/>
                <a:gd name="T14" fmla="*/ 317 w 341"/>
                <a:gd name="T15" fmla="*/ 85 h 372"/>
                <a:gd name="T16" fmla="*/ 330 w 341"/>
                <a:gd name="T17" fmla="*/ 112 h 372"/>
                <a:gd name="T18" fmla="*/ 338 w 341"/>
                <a:gd name="T19" fmla="*/ 141 h 372"/>
                <a:gd name="T20" fmla="*/ 341 w 341"/>
                <a:gd name="T21" fmla="*/ 172 h 372"/>
                <a:gd name="T22" fmla="*/ 341 w 341"/>
                <a:gd name="T23" fmla="*/ 201 h 372"/>
                <a:gd name="T24" fmla="*/ 338 w 341"/>
                <a:gd name="T25" fmla="*/ 231 h 372"/>
                <a:gd name="T26" fmla="*/ 330 w 341"/>
                <a:gd name="T27" fmla="*/ 260 h 372"/>
                <a:gd name="T28" fmla="*/ 317 w 341"/>
                <a:gd name="T29" fmla="*/ 287 h 372"/>
                <a:gd name="T30" fmla="*/ 301 w 341"/>
                <a:gd name="T31" fmla="*/ 311 h 372"/>
                <a:gd name="T32" fmla="*/ 280 w 341"/>
                <a:gd name="T33" fmla="*/ 332 h 372"/>
                <a:gd name="T34" fmla="*/ 257 w 341"/>
                <a:gd name="T35" fmla="*/ 349 h 372"/>
                <a:gd name="T36" fmla="*/ 230 w 341"/>
                <a:gd name="T37" fmla="*/ 361 h 372"/>
                <a:gd name="T38" fmla="*/ 201 w 341"/>
                <a:gd name="T39" fmla="*/ 370 h 372"/>
                <a:gd name="T40" fmla="*/ 171 w 341"/>
                <a:gd name="T41" fmla="*/ 372 h 372"/>
                <a:gd name="T42" fmla="*/ 0 w 341"/>
                <a:gd name="T43" fmla="*/ 372 h 372"/>
                <a:gd name="T44" fmla="*/ 0 w 341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2">
                  <a:moveTo>
                    <a:pt x="0" y="0"/>
                  </a:moveTo>
                  <a:lnTo>
                    <a:pt x="171" y="0"/>
                  </a:lnTo>
                  <a:lnTo>
                    <a:pt x="201" y="4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1"/>
                  </a:lnTo>
                  <a:lnTo>
                    <a:pt x="301" y="61"/>
                  </a:lnTo>
                  <a:lnTo>
                    <a:pt x="317" y="85"/>
                  </a:lnTo>
                  <a:lnTo>
                    <a:pt x="330" y="112"/>
                  </a:lnTo>
                  <a:lnTo>
                    <a:pt x="338" y="141"/>
                  </a:lnTo>
                  <a:lnTo>
                    <a:pt x="341" y="172"/>
                  </a:lnTo>
                  <a:lnTo>
                    <a:pt x="341" y="201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2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70"/>
                  </a:lnTo>
                  <a:lnTo>
                    <a:pt x="171" y="372"/>
                  </a:lnTo>
                  <a:lnTo>
                    <a:pt x="0" y="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"/>
            <p:cNvSpPr>
              <a:spLocks/>
            </p:cNvSpPr>
            <p:nvPr/>
          </p:nvSpPr>
          <p:spPr bwMode="auto">
            <a:xfrm>
              <a:off x="1120" y="590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0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4 h 371"/>
                <a:gd name="T16" fmla="*/ 330 w 341"/>
                <a:gd name="T17" fmla="*/ 111 h 371"/>
                <a:gd name="T18" fmla="*/ 338 w 341"/>
                <a:gd name="T19" fmla="*/ 140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0 h 371"/>
                <a:gd name="T32" fmla="*/ 280 w 341"/>
                <a:gd name="T33" fmla="*/ 331 h 371"/>
                <a:gd name="T34" fmla="*/ 257 w 341"/>
                <a:gd name="T35" fmla="*/ 348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0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4"/>
                  </a:lnTo>
                  <a:lnTo>
                    <a:pt x="330" y="111"/>
                  </a:lnTo>
                  <a:lnTo>
                    <a:pt x="338" y="140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0"/>
                  </a:lnTo>
                  <a:lnTo>
                    <a:pt x="280" y="331"/>
                  </a:lnTo>
                  <a:lnTo>
                    <a:pt x="257" y="348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9"/>
            <p:cNvSpPr>
              <a:spLocks/>
            </p:cNvSpPr>
            <p:nvPr/>
          </p:nvSpPr>
          <p:spPr bwMode="auto">
            <a:xfrm>
              <a:off x="1120" y="339"/>
              <a:ext cx="72" cy="72"/>
            </a:xfrm>
            <a:custGeom>
              <a:avLst/>
              <a:gdLst>
                <a:gd name="T0" fmla="*/ 317 w 430"/>
                <a:gd name="T1" fmla="*/ 0 h 433"/>
                <a:gd name="T2" fmla="*/ 341 w 430"/>
                <a:gd name="T3" fmla="*/ 3 h 433"/>
                <a:gd name="T4" fmla="*/ 362 w 430"/>
                <a:gd name="T5" fmla="*/ 10 h 433"/>
                <a:gd name="T6" fmla="*/ 382 w 430"/>
                <a:gd name="T7" fmla="*/ 22 h 433"/>
                <a:gd name="T8" fmla="*/ 398 w 430"/>
                <a:gd name="T9" fmla="*/ 37 h 433"/>
                <a:gd name="T10" fmla="*/ 411 w 430"/>
                <a:gd name="T11" fmla="*/ 56 h 433"/>
                <a:gd name="T12" fmla="*/ 421 w 430"/>
                <a:gd name="T13" fmla="*/ 77 h 433"/>
                <a:gd name="T14" fmla="*/ 427 w 430"/>
                <a:gd name="T15" fmla="*/ 102 h 433"/>
                <a:gd name="T16" fmla="*/ 430 w 430"/>
                <a:gd name="T17" fmla="*/ 129 h 433"/>
                <a:gd name="T18" fmla="*/ 430 w 430"/>
                <a:gd name="T19" fmla="*/ 153 h 433"/>
                <a:gd name="T20" fmla="*/ 426 w 430"/>
                <a:gd name="T21" fmla="*/ 189 h 433"/>
                <a:gd name="T22" fmla="*/ 416 w 430"/>
                <a:gd name="T23" fmla="*/ 225 h 433"/>
                <a:gd name="T24" fmla="*/ 402 w 430"/>
                <a:gd name="T25" fmla="*/ 259 h 433"/>
                <a:gd name="T26" fmla="*/ 383 w 430"/>
                <a:gd name="T27" fmla="*/ 291 h 433"/>
                <a:gd name="T28" fmla="*/ 358 w 430"/>
                <a:gd name="T29" fmla="*/ 321 h 433"/>
                <a:gd name="T30" fmla="*/ 331 w 430"/>
                <a:gd name="T31" fmla="*/ 345 h 433"/>
                <a:gd name="T32" fmla="*/ 301 w 430"/>
                <a:gd name="T33" fmla="*/ 366 h 433"/>
                <a:gd name="T34" fmla="*/ 269 w 430"/>
                <a:gd name="T35" fmla="*/ 382 h 433"/>
                <a:gd name="T36" fmla="*/ 0 w 430"/>
                <a:gd name="T37" fmla="*/ 433 h 433"/>
                <a:gd name="T38" fmla="*/ 0 w 430"/>
                <a:gd name="T39" fmla="*/ 37 h 433"/>
                <a:gd name="T40" fmla="*/ 266 w 430"/>
                <a:gd name="T41" fmla="*/ 6 h 433"/>
                <a:gd name="T42" fmla="*/ 293 w 430"/>
                <a:gd name="T43" fmla="*/ 1 h 433"/>
                <a:gd name="T44" fmla="*/ 317 w 430"/>
                <a:gd name="T4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433">
                  <a:moveTo>
                    <a:pt x="317" y="0"/>
                  </a:moveTo>
                  <a:lnTo>
                    <a:pt x="341" y="3"/>
                  </a:lnTo>
                  <a:lnTo>
                    <a:pt x="362" y="10"/>
                  </a:lnTo>
                  <a:lnTo>
                    <a:pt x="382" y="22"/>
                  </a:lnTo>
                  <a:lnTo>
                    <a:pt x="398" y="37"/>
                  </a:lnTo>
                  <a:lnTo>
                    <a:pt x="411" y="56"/>
                  </a:lnTo>
                  <a:lnTo>
                    <a:pt x="421" y="77"/>
                  </a:lnTo>
                  <a:lnTo>
                    <a:pt x="427" y="102"/>
                  </a:lnTo>
                  <a:lnTo>
                    <a:pt x="430" y="129"/>
                  </a:lnTo>
                  <a:lnTo>
                    <a:pt x="430" y="153"/>
                  </a:lnTo>
                  <a:lnTo>
                    <a:pt x="426" y="189"/>
                  </a:lnTo>
                  <a:lnTo>
                    <a:pt x="416" y="225"/>
                  </a:lnTo>
                  <a:lnTo>
                    <a:pt x="402" y="259"/>
                  </a:lnTo>
                  <a:lnTo>
                    <a:pt x="383" y="291"/>
                  </a:lnTo>
                  <a:lnTo>
                    <a:pt x="358" y="321"/>
                  </a:lnTo>
                  <a:lnTo>
                    <a:pt x="331" y="345"/>
                  </a:lnTo>
                  <a:lnTo>
                    <a:pt x="301" y="366"/>
                  </a:lnTo>
                  <a:lnTo>
                    <a:pt x="269" y="382"/>
                  </a:lnTo>
                  <a:lnTo>
                    <a:pt x="0" y="433"/>
                  </a:lnTo>
                  <a:lnTo>
                    <a:pt x="0" y="37"/>
                  </a:lnTo>
                  <a:lnTo>
                    <a:pt x="266" y="6"/>
                  </a:lnTo>
                  <a:lnTo>
                    <a:pt x="293" y="1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"/>
            <p:cNvSpPr>
              <a:spLocks/>
            </p:cNvSpPr>
            <p:nvPr/>
          </p:nvSpPr>
          <p:spPr bwMode="auto">
            <a:xfrm>
              <a:off x="865" y="291"/>
              <a:ext cx="245" cy="420"/>
            </a:xfrm>
            <a:custGeom>
              <a:avLst/>
              <a:gdLst>
                <a:gd name="T0" fmla="*/ 1304 w 1472"/>
                <a:gd name="T1" fmla="*/ 0 h 2521"/>
                <a:gd name="T2" fmla="*/ 1363 w 1472"/>
                <a:gd name="T3" fmla="*/ 12 h 2521"/>
                <a:gd name="T4" fmla="*/ 1412 w 1472"/>
                <a:gd name="T5" fmla="*/ 40 h 2521"/>
                <a:gd name="T6" fmla="*/ 1449 w 1472"/>
                <a:gd name="T7" fmla="*/ 85 h 2521"/>
                <a:gd name="T8" fmla="*/ 1469 w 1472"/>
                <a:gd name="T9" fmla="*/ 140 h 2521"/>
                <a:gd name="T10" fmla="*/ 1472 w 1472"/>
                <a:gd name="T11" fmla="*/ 2351 h 2521"/>
                <a:gd name="T12" fmla="*/ 1461 w 1472"/>
                <a:gd name="T13" fmla="*/ 2411 h 2521"/>
                <a:gd name="T14" fmla="*/ 1432 w 1472"/>
                <a:gd name="T15" fmla="*/ 2461 h 2521"/>
                <a:gd name="T16" fmla="*/ 1388 w 1472"/>
                <a:gd name="T17" fmla="*/ 2498 h 2521"/>
                <a:gd name="T18" fmla="*/ 1334 w 1472"/>
                <a:gd name="T19" fmla="*/ 2519 h 2521"/>
                <a:gd name="T20" fmla="*/ 947 w 1472"/>
                <a:gd name="T21" fmla="*/ 2521 h 2521"/>
                <a:gd name="T22" fmla="*/ 955 w 1472"/>
                <a:gd name="T23" fmla="*/ 2488 h 2521"/>
                <a:gd name="T24" fmla="*/ 961 w 1472"/>
                <a:gd name="T25" fmla="*/ 2467 h 2521"/>
                <a:gd name="T26" fmla="*/ 977 w 1472"/>
                <a:gd name="T27" fmla="*/ 2383 h 2521"/>
                <a:gd name="T28" fmla="*/ 823 w 1472"/>
                <a:gd name="T29" fmla="*/ 2367 h 2521"/>
                <a:gd name="T30" fmla="*/ 838 w 1472"/>
                <a:gd name="T31" fmla="*/ 2330 h 2521"/>
                <a:gd name="T32" fmla="*/ 837 w 1472"/>
                <a:gd name="T33" fmla="*/ 2286 h 2521"/>
                <a:gd name="T34" fmla="*/ 816 w 1472"/>
                <a:gd name="T35" fmla="*/ 2244 h 2521"/>
                <a:gd name="T36" fmla="*/ 780 w 1472"/>
                <a:gd name="T37" fmla="*/ 2215 h 2521"/>
                <a:gd name="T38" fmla="*/ 733 w 1472"/>
                <a:gd name="T39" fmla="*/ 2203 h 2521"/>
                <a:gd name="T40" fmla="*/ 686 w 1472"/>
                <a:gd name="T41" fmla="*/ 2215 h 2521"/>
                <a:gd name="T42" fmla="*/ 650 w 1472"/>
                <a:gd name="T43" fmla="*/ 2244 h 2521"/>
                <a:gd name="T44" fmla="*/ 630 w 1472"/>
                <a:gd name="T45" fmla="*/ 2286 h 2521"/>
                <a:gd name="T46" fmla="*/ 629 w 1472"/>
                <a:gd name="T47" fmla="*/ 2330 h 2521"/>
                <a:gd name="T48" fmla="*/ 643 w 1472"/>
                <a:gd name="T49" fmla="*/ 2367 h 2521"/>
                <a:gd name="T50" fmla="*/ 360 w 1472"/>
                <a:gd name="T51" fmla="*/ 2383 h 2521"/>
                <a:gd name="T52" fmla="*/ 363 w 1472"/>
                <a:gd name="T53" fmla="*/ 2374 h 2521"/>
                <a:gd name="T54" fmla="*/ 369 w 1472"/>
                <a:gd name="T55" fmla="*/ 2356 h 2521"/>
                <a:gd name="T56" fmla="*/ 372 w 1472"/>
                <a:gd name="T57" fmla="*/ 2054 h 2521"/>
                <a:gd name="T58" fmla="*/ 1212 w 1472"/>
                <a:gd name="T59" fmla="*/ 2051 h 2521"/>
                <a:gd name="T60" fmla="*/ 1236 w 1472"/>
                <a:gd name="T61" fmla="*/ 2034 h 2521"/>
                <a:gd name="T62" fmla="*/ 1244 w 1472"/>
                <a:gd name="T63" fmla="*/ 2006 h 2521"/>
                <a:gd name="T64" fmla="*/ 1242 w 1472"/>
                <a:gd name="T65" fmla="*/ 313 h 2521"/>
                <a:gd name="T66" fmla="*/ 1226 w 1472"/>
                <a:gd name="T67" fmla="*/ 290 h 2521"/>
                <a:gd name="T68" fmla="*/ 1198 w 1472"/>
                <a:gd name="T69" fmla="*/ 281 h 2521"/>
                <a:gd name="T70" fmla="*/ 259 w 1472"/>
                <a:gd name="T71" fmla="*/ 284 h 2521"/>
                <a:gd name="T72" fmla="*/ 237 w 1472"/>
                <a:gd name="T73" fmla="*/ 300 h 2521"/>
                <a:gd name="T74" fmla="*/ 228 w 1472"/>
                <a:gd name="T75" fmla="*/ 328 h 2521"/>
                <a:gd name="T76" fmla="*/ 0 w 1472"/>
                <a:gd name="T77" fmla="*/ 1459 h 2521"/>
                <a:gd name="T78" fmla="*/ 3 w 1472"/>
                <a:gd name="T79" fmla="*/ 140 h 2521"/>
                <a:gd name="T80" fmla="*/ 23 w 1472"/>
                <a:gd name="T81" fmla="*/ 85 h 2521"/>
                <a:gd name="T82" fmla="*/ 60 w 1472"/>
                <a:gd name="T83" fmla="*/ 40 h 2521"/>
                <a:gd name="T84" fmla="*/ 110 w 1472"/>
                <a:gd name="T85" fmla="*/ 12 h 2521"/>
                <a:gd name="T86" fmla="*/ 169 w 1472"/>
                <a:gd name="T87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2" h="2521">
                  <a:moveTo>
                    <a:pt x="169" y="0"/>
                  </a:moveTo>
                  <a:lnTo>
                    <a:pt x="1304" y="0"/>
                  </a:lnTo>
                  <a:lnTo>
                    <a:pt x="1334" y="3"/>
                  </a:lnTo>
                  <a:lnTo>
                    <a:pt x="1363" y="12"/>
                  </a:lnTo>
                  <a:lnTo>
                    <a:pt x="1388" y="24"/>
                  </a:lnTo>
                  <a:lnTo>
                    <a:pt x="1412" y="40"/>
                  </a:lnTo>
                  <a:lnTo>
                    <a:pt x="1432" y="61"/>
                  </a:lnTo>
                  <a:lnTo>
                    <a:pt x="1449" y="85"/>
                  </a:lnTo>
                  <a:lnTo>
                    <a:pt x="1461" y="112"/>
                  </a:lnTo>
                  <a:lnTo>
                    <a:pt x="1469" y="140"/>
                  </a:lnTo>
                  <a:lnTo>
                    <a:pt x="1472" y="170"/>
                  </a:lnTo>
                  <a:lnTo>
                    <a:pt x="1472" y="2351"/>
                  </a:lnTo>
                  <a:lnTo>
                    <a:pt x="1469" y="2382"/>
                  </a:lnTo>
                  <a:lnTo>
                    <a:pt x="1461" y="2411"/>
                  </a:lnTo>
                  <a:lnTo>
                    <a:pt x="1449" y="2437"/>
                  </a:lnTo>
                  <a:lnTo>
                    <a:pt x="1432" y="2461"/>
                  </a:lnTo>
                  <a:lnTo>
                    <a:pt x="1412" y="2482"/>
                  </a:lnTo>
                  <a:lnTo>
                    <a:pt x="1388" y="2498"/>
                  </a:lnTo>
                  <a:lnTo>
                    <a:pt x="1363" y="2511"/>
                  </a:lnTo>
                  <a:lnTo>
                    <a:pt x="1334" y="2519"/>
                  </a:lnTo>
                  <a:lnTo>
                    <a:pt x="1304" y="2521"/>
                  </a:lnTo>
                  <a:lnTo>
                    <a:pt x="947" y="2521"/>
                  </a:lnTo>
                  <a:lnTo>
                    <a:pt x="952" y="2503"/>
                  </a:lnTo>
                  <a:lnTo>
                    <a:pt x="955" y="2488"/>
                  </a:lnTo>
                  <a:lnTo>
                    <a:pt x="959" y="2476"/>
                  </a:lnTo>
                  <a:lnTo>
                    <a:pt x="961" y="2467"/>
                  </a:lnTo>
                  <a:lnTo>
                    <a:pt x="961" y="2463"/>
                  </a:lnTo>
                  <a:lnTo>
                    <a:pt x="977" y="2383"/>
                  </a:lnTo>
                  <a:lnTo>
                    <a:pt x="811" y="2383"/>
                  </a:lnTo>
                  <a:lnTo>
                    <a:pt x="823" y="2367"/>
                  </a:lnTo>
                  <a:lnTo>
                    <a:pt x="832" y="2350"/>
                  </a:lnTo>
                  <a:lnTo>
                    <a:pt x="838" y="2330"/>
                  </a:lnTo>
                  <a:lnTo>
                    <a:pt x="840" y="2311"/>
                  </a:lnTo>
                  <a:lnTo>
                    <a:pt x="837" y="2286"/>
                  </a:lnTo>
                  <a:lnTo>
                    <a:pt x="829" y="2263"/>
                  </a:lnTo>
                  <a:lnTo>
                    <a:pt x="816" y="2244"/>
                  </a:lnTo>
                  <a:lnTo>
                    <a:pt x="800" y="2227"/>
                  </a:lnTo>
                  <a:lnTo>
                    <a:pt x="780" y="2215"/>
                  </a:lnTo>
                  <a:lnTo>
                    <a:pt x="758" y="2206"/>
                  </a:lnTo>
                  <a:lnTo>
                    <a:pt x="733" y="2203"/>
                  </a:lnTo>
                  <a:lnTo>
                    <a:pt x="709" y="2206"/>
                  </a:lnTo>
                  <a:lnTo>
                    <a:pt x="686" y="2215"/>
                  </a:lnTo>
                  <a:lnTo>
                    <a:pt x="667" y="2227"/>
                  </a:lnTo>
                  <a:lnTo>
                    <a:pt x="650" y="2244"/>
                  </a:lnTo>
                  <a:lnTo>
                    <a:pt x="638" y="2263"/>
                  </a:lnTo>
                  <a:lnTo>
                    <a:pt x="630" y="2286"/>
                  </a:lnTo>
                  <a:lnTo>
                    <a:pt x="627" y="2311"/>
                  </a:lnTo>
                  <a:lnTo>
                    <a:pt x="629" y="2330"/>
                  </a:lnTo>
                  <a:lnTo>
                    <a:pt x="635" y="2350"/>
                  </a:lnTo>
                  <a:lnTo>
                    <a:pt x="643" y="2367"/>
                  </a:lnTo>
                  <a:lnTo>
                    <a:pt x="656" y="2383"/>
                  </a:lnTo>
                  <a:lnTo>
                    <a:pt x="360" y="2383"/>
                  </a:lnTo>
                  <a:lnTo>
                    <a:pt x="361" y="2381"/>
                  </a:lnTo>
                  <a:lnTo>
                    <a:pt x="363" y="2374"/>
                  </a:lnTo>
                  <a:lnTo>
                    <a:pt x="365" y="2366"/>
                  </a:lnTo>
                  <a:lnTo>
                    <a:pt x="369" y="2356"/>
                  </a:lnTo>
                  <a:lnTo>
                    <a:pt x="372" y="2345"/>
                  </a:lnTo>
                  <a:lnTo>
                    <a:pt x="372" y="2054"/>
                  </a:lnTo>
                  <a:lnTo>
                    <a:pt x="1198" y="2054"/>
                  </a:lnTo>
                  <a:lnTo>
                    <a:pt x="1212" y="2051"/>
                  </a:lnTo>
                  <a:lnTo>
                    <a:pt x="1226" y="2044"/>
                  </a:lnTo>
                  <a:lnTo>
                    <a:pt x="1236" y="2034"/>
                  </a:lnTo>
                  <a:lnTo>
                    <a:pt x="1242" y="2022"/>
                  </a:lnTo>
                  <a:lnTo>
                    <a:pt x="1244" y="2006"/>
                  </a:lnTo>
                  <a:lnTo>
                    <a:pt x="1244" y="328"/>
                  </a:lnTo>
                  <a:lnTo>
                    <a:pt x="1242" y="313"/>
                  </a:lnTo>
                  <a:lnTo>
                    <a:pt x="1236" y="300"/>
                  </a:lnTo>
                  <a:lnTo>
                    <a:pt x="1226" y="290"/>
                  </a:lnTo>
                  <a:lnTo>
                    <a:pt x="1212" y="284"/>
                  </a:lnTo>
                  <a:lnTo>
                    <a:pt x="1198" y="281"/>
                  </a:lnTo>
                  <a:lnTo>
                    <a:pt x="275" y="281"/>
                  </a:lnTo>
                  <a:lnTo>
                    <a:pt x="259" y="284"/>
                  </a:lnTo>
                  <a:lnTo>
                    <a:pt x="247" y="290"/>
                  </a:lnTo>
                  <a:lnTo>
                    <a:pt x="237" y="300"/>
                  </a:lnTo>
                  <a:lnTo>
                    <a:pt x="231" y="313"/>
                  </a:lnTo>
                  <a:lnTo>
                    <a:pt x="228" y="328"/>
                  </a:lnTo>
                  <a:lnTo>
                    <a:pt x="228" y="1459"/>
                  </a:lnTo>
                  <a:lnTo>
                    <a:pt x="0" y="1459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11" y="112"/>
                  </a:lnTo>
                  <a:lnTo>
                    <a:pt x="23" y="85"/>
                  </a:lnTo>
                  <a:lnTo>
                    <a:pt x="40" y="61"/>
                  </a:lnTo>
                  <a:lnTo>
                    <a:pt x="60" y="40"/>
                  </a:lnTo>
                  <a:lnTo>
                    <a:pt x="83" y="24"/>
                  </a:lnTo>
                  <a:lnTo>
                    <a:pt x="110" y="12"/>
                  </a:lnTo>
                  <a:lnTo>
                    <a:pt x="139" y="3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1"/>
            <p:cNvSpPr>
              <a:spLocks/>
            </p:cNvSpPr>
            <p:nvPr/>
          </p:nvSpPr>
          <p:spPr bwMode="auto">
            <a:xfrm>
              <a:off x="638" y="439"/>
              <a:ext cx="403" cy="390"/>
            </a:xfrm>
            <a:custGeom>
              <a:avLst/>
              <a:gdLst>
                <a:gd name="T0" fmla="*/ 1252 w 2416"/>
                <a:gd name="T1" fmla="*/ 666 h 2337"/>
                <a:gd name="T2" fmla="*/ 2225 w 2416"/>
                <a:gd name="T3" fmla="*/ 669 h 2337"/>
                <a:gd name="T4" fmla="*/ 2293 w 2416"/>
                <a:gd name="T5" fmla="*/ 689 h 2337"/>
                <a:gd name="T6" fmla="*/ 2349 w 2416"/>
                <a:gd name="T7" fmla="*/ 727 h 2337"/>
                <a:gd name="T8" fmla="*/ 2390 w 2416"/>
                <a:gd name="T9" fmla="*/ 780 h 2337"/>
                <a:gd name="T10" fmla="*/ 2413 w 2416"/>
                <a:gd name="T11" fmla="*/ 843 h 2337"/>
                <a:gd name="T12" fmla="*/ 2413 w 2416"/>
                <a:gd name="T13" fmla="*/ 912 h 2337"/>
                <a:gd name="T14" fmla="*/ 2390 w 2416"/>
                <a:gd name="T15" fmla="*/ 976 h 2337"/>
                <a:gd name="T16" fmla="*/ 2349 w 2416"/>
                <a:gd name="T17" fmla="*/ 1029 h 2337"/>
                <a:gd name="T18" fmla="*/ 2293 w 2416"/>
                <a:gd name="T19" fmla="*/ 1067 h 2337"/>
                <a:gd name="T20" fmla="*/ 2225 w 2416"/>
                <a:gd name="T21" fmla="*/ 1087 h 2337"/>
                <a:gd name="T22" fmla="*/ 1616 w 2416"/>
                <a:gd name="T23" fmla="*/ 1090 h 2337"/>
                <a:gd name="T24" fmla="*/ 1604 w 2416"/>
                <a:gd name="T25" fmla="*/ 1504 h 2337"/>
                <a:gd name="T26" fmla="*/ 1572 w 2416"/>
                <a:gd name="T27" fmla="*/ 1577 h 2337"/>
                <a:gd name="T28" fmla="*/ 1532 w 2416"/>
                <a:gd name="T29" fmla="*/ 1647 h 2337"/>
                <a:gd name="T30" fmla="*/ 1489 w 2416"/>
                <a:gd name="T31" fmla="*/ 1714 h 2337"/>
                <a:gd name="T32" fmla="*/ 1443 w 2416"/>
                <a:gd name="T33" fmla="*/ 1775 h 2337"/>
                <a:gd name="T34" fmla="*/ 1400 w 2416"/>
                <a:gd name="T35" fmla="*/ 1829 h 2337"/>
                <a:gd name="T36" fmla="*/ 1360 w 2416"/>
                <a:gd name="T37" fmla="*/ 1873 h 2337"/>
                <a:gd name="T38" fmla="*/ 1329 w 2416"/>
                <a:gd name="T39" fmla="*/ 1907 h 2337"/>
                <a:gd name="T40" fmla="*/ 1307 w 2416"/>
                <a:gd name="T41" fmla="*/ 1929 h 2337"/>
                <a:gd name="T42" fmla="*/ 1298 w 2416"/>
                <a:gd name="T43" fmla="*/ 1937 h 2337"/>
                <a:gd name="T44" fmla="*/ 1280 w 2416"/>
                <a:gd name="T45" fmla="*/ 1968 h 2337"/>
                <a:gd name="T46" fmla="*/ 1279 w 2416"/>
                <a:gd name="T47" fmla="*/ 2002 h 2337"/>
                <a:gd name="T48" fmla="*/ 1295 w 2416"/>
                <a:gd name="T49" fmla="*/ 2034 h 2337"/>
                <a:gd name="T50" fmla="*/ 1327 w 2416"/>
                <a:gd name="T51" fmla="*/ 2053 h 2337"/>
                <a:gd name="T52" fmla="*/ 1360 w 2416"/>
                <a:gd name="T53" fmla="*/ 2054 h 2337"/>
                <a:gd name="T54" fmla="*/ 1390 w 2416"/>
                <a:gd name="T55" fmla="*/ 2037 h 2337"/>
                <a:gd name="T56" fmla="*/ 1401 w 2416"/>
                <a:gd name="T57" fmla="*/ 2026 h 2337"/>
                <a:gd name="T58" fmla="*/ 1427 w 2416"/>
                <a:gd name="T59" fmla="*/ 2001 h 2337"/>
                <a:gd name="T60" fmla="*/ 1463 w 2416"/>
                <a:gd name="T61" fmla="*/ 1963 h 2337"/>
                <a:gd name="T62" fmla="*/ 1506 w 2416"/>
                <a:gd name="T63" fmla="*/ 1913 h 2337"/>
                <a:gd name="T64" fmla="*/ 1554 w 2416"/>
                <a:gd name="T65" fmla="*/ 1855 h 2337"/>
                <a:gd name="T66" fmla="*/ 1603 w 2416"/>
                <a:gd name="T67" fmla="*/ 1787 h 2337"/>
                <a:gd name="T68" fmla="*/ 1651 w 2416"/>
                <a:gd name="T69" fmla="*/ 1712 h 2337"/>
                <a:gd name="T70" fmla="*/ 1695 w 2416"/>
                <a:gd name="T71" fmla="*/ 1633 h 2337"/>
                <a:gd name="T72" fmla="*/ 2205 w 2416"/>
                <a:gd name="T73" fmla="*/ 1592 h 2337"/>
                <a:gd name="T74" fmla="*/ 2203 w 2416"/>
                <a:gd name="T75" fmla="*/ 1604 h 2337"/>
                <a:gd name="T76" fmla="*/ 2195 w 2416"/>
                <a:gd name="T77" fmla="*/ 1637 h 2337"/>
                <a:gd name="T78" fmla="*/ 2181 w 2416"/>
                <a:gd name="T79" fmla="*/ 1686 h 2337"/>
                <a:gd name="T80" fmla="*/ 2161 w 2416"/>
                <a:gd name="T81" fmla="*/ 1746 h 2337"/>
                <a:gd name="T82" fmla="*/ 2134 w 2416"/>
                <a:gd name="T83" fmla="*/ 1814 h 2337"/>
                <a:gd name="T84" fmla="*/ 2102 w 2416"/>
                <a:gd name="T85" fmla="*/ 1886 h 2337"/>
                <a:gd name="T86" fmla="*/ 2061 w 2416"/>
                <a:gd name="T87" fmla="*/ 1955 h 2337"/>
                <a:gd name="T88" fmla="*/ 2011 w 2416"/>
                <a:gd name="T89" fmla="*/ 2017 h 2337"/>
                <a:gd name="T90" fmla="*/ 1954 w 2416"/>
                <a:gd name="T91" fmla="*/ 2068 h 2337"/>
                <a:gd name="T92" fmla="*/ 1829 w 2416"/>
                <a:gd name="T93" fmla="*/ 2148 h 2337"/>
                <a:gd name="T94" fmla="*/ 1705 w 2416"/>
                <a:gd name="T95" fmla="*/ 2212 h 2337"/>
                <a:gd name="T96" fmla="*/ 1596 w 2416"/>
                <a:gd name="T97" fmla="*/ 2265 h 2337"/>
                <a:gd name="T98" fmla="*/ 1539 w 2416"/>
                <a:gd name="T99" fmla="*/ 2291 h 2337"/>
                <a:gd name="T100" fmla="*/ 1474 w 2416"/>
                <a:gd name="T101" fmla="*/ 2314 h 2337"/>
                <a:gd name="T102" fmla="*/ 1408 w 2416"/>
                <a:gd name="T103" fmla="*/ 2331 h 2337"/>
                <a:gd name="T104" fmla="*/ 1346 w 2416"/>
                <a:gd name="T105" fmla="*/ 2337 h 2337"/>
                <a:gd name="T106" fmla="*/ 73 w 2416"/>
                <a:gd name="T107" fmla="*/ 2335 h 2337"/>
                <a:gd name="T108" fmla="*/ 35 w 2416"/>
                <a:gd name="T109" fmla="*/ 2320 h 2337"/>
                <a:gd name="T110" fmla="*/ 9 w 2416"/>
                <a:gd name="T111" fmla="*/ 2292 h 2337"/>
                <a:gd name="T112" fmla="*/ 0 w 2416"/>
                <a:gd name="T113" fmla="*/ 2255 h 2337"/>
                <a:gd name="T114" fmla="*/ 8 w 2416"/>
                <a:gd name="T115" fmla="*/ 2211 h 2337"/>
                <a:gd name="T116" fmla="*/ 623 w 2416"/>
                <a:gd name="T117" fmla="*/ 542 h 2337"/>
                <a:gd name="T118" fmla="*/ 674 w 2416"/>
                <a:gd name="T119" fmla="*/ 458 h 2337"/>
                <a:gd name="T120" fmla="*/ 738 w 2416"/>
                <a:gd name="T121" fmla="*/ 377 h 2337"/>
                <a:gd name="T122" fmla="*/ 810 w 2416"/>
                <a:gd name="T123" fmla="*/ 306 h 2337"/>
                <a:gd name="T124" fmla="*/ 882 w 2416"/>
                <a:gd name="T125" fmla="*/ 251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6" h="2337">
                  <a:moveTo>
                    <a:pt x="1252" y="0"/>
                  </a:moveTo>
                  <a:lnTo>
                    <a:pt x="1252" y="666"/>
                  </a:lnTo>
                  <a:lnTo>
                    <a:pt x="2189" y="666"/>
                  </a:lnTo>
                  <a:lnTo>
                    <a:pt x="2225" y="669"/>
                  </a:lnTo>
                  <a:lnTo>
                    <a:pt x="2260" y="676"/>
                  </a:lnTo>
                  <a:lnTo>
                    <a:pt x="2293" y="689"/>
                  </a:lnTo>
                  <a:lnTo>
                    <a:pt x="2323" y="707"/>
                  </a:lnTo>
                  <a:lnTo>
                    <a:pt x="2349" y="727"/>
                  </a:lnTo>
                  <a:lnTo>
                    <a:pt x="2372" y="752"/>
                  </a:lnTo>
                  <a:lnTo>
                    <a:pt x="2390" y="780"/>
                  </a:lnTo>
                  <a:lnTo>
                    <a:pt x="2403" y="811"/>
                  </a:lnTo>
                  <a:lnTo>
                    <a:pt x="2413" y="843"/>
                  </a:lnTo>
                  <a:lnTo>
                    <a:pt x="2416" y="878"/>
                  </a:lnTo>
                  <a:lnTo>
                    <a:pt x="2413" y="912"/>
                  </a:lnTo>
                  <a:lnTo>
                    <a:pt x="2403" y="945"/>
                  </a:lnTo>
                  <a:lnTo>
                    <a:pt x="2390" y="976"/>
                  </a:lnTo>
                  <a:lnTo>
                    <a:pt x="2372" y="1004"/>
                  </a:lnTo>
                  <a:lnTo>
                    <a:pt x="2349" y="1029"/>
                  </a:lnTo>
                  <a:lnTo>
                    <a:pt x="2323" y="1049"/>
                  </a:lnTo>
                  <a:lnTo>
                    <a:pt x="2293" y="1067"/>
                  </a:lnTo>
                  <a:lnTo>
                    <a:pt x="2260" y="1080"/>
                  </a:lnTo>
                  <a:lnTo>
                    <a:pt x="2225" y="1087"/>
                  </a:lnTo>
                  <a:lnTo>
                    <a:pt x="2189" y="1090"/>
                  </a:lnTo>
                  <a:lnTo>
                    <a:pt x="1616" y="1090"/>
                  </a:lnTo>
                  <a:lnTo>
                    <a:pt x="1616" y="1467"/>
                  </a:lnTo>
                  <a:lnTo>
                    <a:pt x="1604" y="1504"/>
                  </a:lnTo>
                  <a:lnTo>
                    <a:pt x="1589" y="1541"/>
                  </a:lnTo>
                  <a:lnTo>
                    <a:pt x="1572" y="1577"/>
                  </a:lnTo>
                  <a:lnTo>
                    <a:pt x="1553" y="1613"/>
                  </a:lnTo>
                  <a:lnTo>
                    <a:pt x="1532" y="1647"/>
                  </a:lnTo>
                  <a:lnTo>
                    <a:pt x="1511" y="1681"/>
                  </a:lnTo>
                  <a:lnTo>
                    <a:pt x="1489" y="1714"/>
                  </a:lnTo>
                  <a:lnTo>
                    <a:pt x="1466" y="1745"/>
                  </a:lnTo>
                  <a:lnTo>
                    <a:pt x="1443" y="1775"/>
                  </a:lnTo>
                  <a:lnTo>
                    <a:pt x="1422" y="1803"/>
                  </a:lnTo>
                  <a:lnTo>
                    <a:pt x="1400" y="1829"/>
                  </a:lnTo>
                  <a:lnTo>
                    <a:pt x="1380" y="1853"/>
                  </a:lnTo>
                  <a:lnTo>
                    <a:pt x="1360" y="1873"/>
                  </a:lnTo>
                  <a:lnTo>
                    <a:pt x="1343" y="1892"/>
                  </a:lnTo>
                  <a:lnTo>
                    <a:pt x="1329" y="1907"/>
                  </a:lnTo>
                  <a:lnTo>
                    <a:pt x="1316" y="1920"/>
                  </a:lnTo>
                  <a:lnTo>
                    <a:pt x="1307" y="1929"/>
                  </a:lnTo>
                  <a:lnTo>
                    <a:pt x="1301" y="1935"/>
                  </a:lnTo>
                  <a:lnTo>
                    <a:pt x="1298" y="1937"/>
                  </a:lnTo>
                  <a:lnTo>
                    <a:pt x="1287" y="1952"/>
                  </a:lnTo>
                  <a:lnTo>
                    <a:pt x="1280" y="1968"/>
                  </a:lnTo>
                  <a:lnTo>
                    <a:pt x="1276" y="1985"/>
                  </a:lnTo>
                  <a:lnTo>
                    <a:pt x="1279" y="2002"/>
                  </a:lnTo>
                  <a:lnTo>
                    <a:pt x="1285" y="2019"/>
                  </a:lnTo>
                  <a:lnTo>
                    <a:pt x="1295" y="2034"/>
                  </a:lnTo>
                  <a:lnTo>
                    <a:pt x="1309" y="2046"/>
                  </a:lnTo>
                  <a:lnTo>
                    <a:pt x="1327" y="2053"/>
                  </a:lnTo>
                  <a:lnTo>
                    <a:pt x="1344" y="2056"/>
                  </a:lnTo>
                  <a:lnTo>
                    <a:pt x="1360" y="2054"/>
                  </a:lnTo>
                  <a:lnTo>
                    <a:pt x="1376" y="2048"/>
                  </a:lnTo>
                  <a:lnTo>
                    <a:pt x="1390" y="2037"/>
                  </a:lnTo>
                  <a:lnTo>
                    <a:pt x="1394" y="2034"/>
                  </a:lnTo>
                  <a:lnTo>
                    <a:pt x="1401" y="2026"/>
                  </a:lnTo>
                  <a:lnTo>
                    <a:pt x="1413" y="2016"/>
                  </a:lnTo>
                  <a:lnTo>
                    <a:pt x="1427" y="2001"/>
                  </a:lnTo>
                  <a:lnTo>
                    <a:pt x="1443" y="1984"/>
                  </a:lnTo>
                  <a:lnTo>
                    <a:pt x="1463" y="1963"/>
                  </a:lnTo>
                  <a:lnTo>
                    <a:pt x="1483" y="1939"/>
                  </a:lnTo>
                  <a:lnTo>
                    <a:pt x="1506" y="1913"/>
                  </a:lnTo>
                  <a:lnTo>
                    <a:pt x="1529" y="1885"/>
                  </a:lnTo>
                  <a:lnTo>
                    <a:pt x="1554" y="1855"/>
                  </a:lnTo>
                  <a:lnTo>
                    <a:pt x="1578" y="1822"/>
                  </a:lnTo>
                  <a:lnTo>
                    <a:pt x="1603" y="1787"/>
                  </a:lnTo>
                  <a:lnTo>
                    <a:pt x="1628" y="1751"/>
                  </a:lnTo>
                  <a:lnTo>
                    <a:pt x="1651" y="1712"/>
                  </a:lnTo>
                  <a:lnTo>
                    <a:pt x="1674" y="1673"/>
                  </a:lnTo>
                  <a:lnTo>
                    <a:pt x="1695" y="1633"/>
                  </a:lnTo>
                  <a:lnTo>
                    <a:pt x="1714" y="1592"/>
                  </a:lnTo>
                  <a:lnTo>
                    <a:pt x="2205" y="1592"/>
                  </a:lnTo>
                  <a:lnTo>
                    <a:pt x="2204" y="1595"/>
                  </a:lnTo>
                  <a:lnTo>
                    <a:pt x="2203" y="1604"/>
                  </a:lnTo>
                  <a:lnTo>
                    <a:pt x="2199" y="1619"/>
                  </a:lnTo>
                  <a:lnTo>
                    <a:pt x="2195" y="1637"/>
                  </a:lnTo>
                  <a:lnTo>
                    <a:pt x="2189" y="1660"/>
                  </a:lnTo>
                  <a:lnTo>
                    <a:pt x="2181" y="1686"/>
                  </a:lnTo>
                  <a:lnTo>
                    <a:pt x="2172" y="1715"/>
                  </a:lnTo>
                  <a:lnTo>
                    <a:pt x="2161" y="1746"/>
                  </a:lnTo>
                  <a:lnTo>
                    <a:pt x="2149" y="1780"/>
                  </a:lnTo>
                  <a:lnTo>
                    <a:pt x="2134" y="1814"/>
                  </a:lnTo>
                  <a:lnTo>
                    <a:pt x="2119" y="1851"/>
                  </a:lnTo>
                  <a:lnTo>
                    <a:pt x="2102" y="1886"/>
                  </a:lnTo>
                  <a:lnTo>
                    <a:pt x="2082" y="1921"/>
                  </a:lnTo>
                  <a:lnTo>
                    <a:pt x="2061" y="1955"/>
                  </a:lnTo>
                  <a:lnTo>
                    <a:pt x="2037" y="1987"/>
                  </a:lnTo>
                  <a:lnTo>
                    <a:pt x="2011" y="2017"/>
                  </a:lnTo>
                  <a:lnTo>
                    <a:pt x="1984" y="2044"/>
                  </a:lnTo>
                  <a:lnTo>
                    <a:pt x="1954" y="2068"/>
                  </a:lnTo>
                  <a:lnTo>
                    <a:pt x="1893" y="2110"/>
                  </a:lnTo>
                  <a:lnTo>
                    <a:pt x="1829" y="2148"/>
                  </a:lnTo>
                  <a:lnTo>
                    <a:pt x="1766" y="2182"/>
                  </a:lnTo>
                  <a:lnTo>
                    <a:pt x="1705" y="2212"/>
                  </a:lnTo>
                  <a:lnTo>
                    <a:pt x="1648" y="2239"/>
                  </a:lnTo>
                  <a:lnTo>
                    <a:pt x="1596" y="2265"/>
                  </a:lnTo>
                  <a:lnTo>
                    <a:pt x="1568" y="2279"/>
                  </a:lnTo>
                  <a:lnTo>
                    <a:pt x="1539" y="2291"/>
                  </a:lnTo>
                  <a:lnTo>
                    <a:pt x="1507" y="2303"/>
                  </a:lnTo>
                  <a:lnTo>
                    <a:pt x="1474" y="2314"/>
                  </a:lnTo>
                  <a:lnTo>
                    <a:pt x="1440" y="2324"/>
                  </a:lnTo>
                  <a:lnTo>
                    <a:pt x="1408" y="2331"/>
                  </a:lnTo>
                  <a:lnTo>
                    <a:pt x="1376" y="2336"/>
                  </a:lnTo>
                  <a:lnTo>
                    <a:pt x="1346" y="2337"/>
                  </a:lnTo>
                  <a:lnTo>
                    <a:pt x="96" y="2337"/>
                  </a:lnTo>
                  <a:lnTo>
                    <a:pt x="73" y="2335"/>
                  </a:lnTo>
                  <a:lnTo>
                    <a:pt x="52" y="2330"/>
                  </a:lnTo>
                  <a:lnTo>
                    <a:pt x="35" y="2320"/>
                  </a:lnTo>
                  <a:lnTo>
                    <a:pt x="20" y="2307"/>
                  </a:lnTo>
                  <a:lnTo>
                    <a:pt x="9" y="2292"/>
                  </a:lnTo>
                  <a:lnTo>
                    <a:pt x="3" y="2274"/>
                  </a:lnTo>
                  <a:lnTo>
                    <a:pt x="0" y="2255"/>
                  </a:lnTo>
                  <a:lnTo>
                    <a:pt x="2" y="2233"/>
                  </a:lnTo>
                  <a:lnTo>
                    <a:pt x="8" y="2211"/>
                  </a:lnTo>
                  <a:lnTo>
                    <a:pt x="605" y="582"/>
                  </a:lnTo>
                  <a:lnTo>
                    <a:pt x="623" y="542"/>
                  </a:lnTo>
                  <a:lnTo>
                    <a:pt x="646" y="500"/>
                  </a:lnTo>
                  <a:lnTo>
                    <a:pt x="674" y="458"/>
                  </a:lnTo>
                  <a:lnTo>
                    <a:pt x="704" y="417"/>
                  </a:lnTo>
                  <a:lnTo>
                    <a:pt x="738" y="377"/>
                  </a:lnTo>
                  <a:lnTo>
                    <a:pt x="773" y="340"/>
                  </a:lnTo>
                  <a:lnTo>
                    <a:pt x="810" y="306"/>
                  </a:lnTo>
                  <a:lnTo>
                    <a:pt x="847" y="276"/>
                  </a:lnTo>
                  <a:lnTo>
                    <a:pt x="882" y="251"/>
                  </a:lnTo>
                  <a:lnTo>
                    <a:pt x="1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" name="Freeform 26"/>
          <p:cNvSpPr>
            <a:spLocks noEditPoints="1"/>
          </p:cNvSpPr>
          <p:nvPr/>
        </p:nvSpPr>
        <p:spPr bwMode="auto">
          <a:xfrm>
            <a:off x="7466007" y="4801535"/>
            <a:ext cx="355600" cy="695325"/>
          </a:xfrm>
          <a:custGeom>
            <a:avLst/>
            <a:gdLst>
              <a:gd name="T0" fmla="*/ 765 w 1790"/>
              <a:gd name="T1" fmla="*/ 1570 h 3502"/>
              <a:gd name="T2" fmla="*/ 778 w 1790"/>
              <a:gd name="T3" fmla="*/ 1793 h 3502"/>
              <a:gd name="T4" fmla="*/ 871 w 1790"/>
              <a:gd name="T5" fmla="*/ 1683 h 3502"/>
              <a:gd name="T6" fmla="*/ 1004 w 1790"/>
              <a:gd name="T7" fmla="*/ 1655 h 3502"/>
              <a:gd name="T8" fmla="*/ 1083 w 1790"/>
              <a:gd name="T9" fmla="*/ 1817 h 3502"/>
              <a:gd name="T10" fmla="*/ 1132 w 1790"/>
              <a:gd name="T11" fmla="*/ 1601 h 3502"/>
              <a:gd name="T12" fmla="*/ 942 w 1790"/>
              <a:gd name="T13" fmla="*/ 1469 h 3502"/>
              <a:gd name="T14" fmla="*/ 660 w 1790"/>
              <a:gd name="T15" fmla="*/ 1357 h 3502"/>
              <a:gd name="T16" fmla="*/ 517 w 1790"/>
              <a:gd name="T17" fmla="*/ 1673 h 3502"/>
              <a:gd name="T18" fmla="*/ 667 w 1790"/>
              <a:gd name="T19" fmla="*/ 1992 h 3502"/>
              <a:gd name="T20" fmla="*/ 775 w 1790"/>
              <a:gd name="T21" fmla="*/ 1920 h 3502"/>
              <a:gd name="T22" fmla="*/ 640 w 1790"/>
              <a:gd name="T23" fmla="*/ 1673 h 3502"/>
              <a:gd name="T24" fmla="*/ 777 w 1790"/>
              <a:gd name="T25" fmla="*/ 1421 h 3502"/>
              <a:gd name="T26" fmla="*/ 1068 w 1790"/>
              <a:gd name="T27" fmla="*/ 1401 h 3502"/>
              <a:gd name="T28" fmla="*/ 1239 w 1790"/>
              <a:gd name="T29" fmla="*/ 1629 h 3502"/>
              <a:gd name="T30" fmla="*/ 1133 w 1790"/>
              <a:gd name="T31" fmla="*/ 1903 h 3502"/>
              <a:gd name="T32" fmla="*/ 1228 w 1790"/>
              <a:gd name="T33" fmla="*/ 1980 h 3502"/>
              <a:gd name="T34" fmla="*/ 1365 w 1790"/>
              <a:gd name="T35" fmla="*/ 1673 h 3502"/>
              <a:gd name="T36" fmla="*/ 1223 w 1790"/>
              <a:gd name="T37" fmla="*/ 1357 h 3502"/>
              <a:gd name="T38" fmla="*/ 942 w 1790"/>
              <a:gd name="T39" fmla="*/ 1203 h 3502"/>
              <a:gd name="T40" fmla="*/ 1276 w 1790"/>
              <a:gd name="T41" fmla="*/ 1340 h 3502"/>
              <a:gd name="T42" fmla="*/ 1414 w 1790"/>
              <a:gd name="T43" fmla="*/ 1673 h 3502"/>
              <a:gd name="T44" fmla="*/ 1279 w 1790"/>
              <a:gd name="T45" fmla="*/ 2000 h 3502"/>
              <a:gd name="T46" fmla="*/ 1090 w 1790"/>
              <a:gd name="T47" fmla="*/ 2385 h 3502"/>
              <a:gd name="T48" fmla="*/ 1166 w 1790"/>
              <a:gd name="T49" fmla="*/ 2179 h 3502"/>
              <a:gd name="T50" fmla="*/ 1288 w 1790"/>
              <a:gd name="T51" fmla="*/ 2232 h 3502"/>
              <a:gd name="T52" fmla="*/ 1346 w 1790"/>
              <a:gd name="T53" fmla="*/ 2232 h 3502"/>
              <a:gd name="T54" fmla="*/ 1468 w 1790"/>
              <a:gd name="T55" fmla="*/ 2179 h 3502"/>
              <a:gd name="T56" fmla="*/ 1543 w 1790"/>
              <a:gd name="T57" fmla="*/ 2385 h 3502"/>
              <a:gd name="T58" fmla="*/ 1637 w 1790"/>
              <a:gd name="T59" fmla="*/ 2187 h 3502"/>
              <a:gd name="T60" fmla="*/ 1768 w 1790"/>
              <a:gd name="T61" fmla="*/ 2213 h 3502"/>
              <a:gd name="T62" fmla="*/ 1789 w 1790"/>
              <a:gd name="T63" fmla="*/ 3085 h 3502"/>
              <a:gd name="T64" fmla="*/ 1779 w 1790"/>
              <a:gd name="T65" fmla="*/ 3164 h 3502"/>
              <a:gd name="T66" fmla="*/ 1707 w 1790"/>
              <a:gd name="T67" fmla="*/ 3330 h 3502"/>
              <a:gd name="T68" fmla="*/ 1511 w 1790"/>
              <a:gd name="T69" fmla="*/ 3473 h 3502"/>
              <a:gd name="T70" fmla="*/ 1163 w 1790"/>
              <a:gd name="T71" fmla="*/ 3487 h 3502"/>
              <a:gd name="T72" fmla="*/ 934 w 1790"/>
              <a:gd name="T73" fmla="*/ 3373 h 3502"/>
              <a:gd name="T74" fmla="*/ 858 w 1790"/>
              <a:gd name="T75" fmla="*/ 3263 h 3502"/>
              <a:gd name="T76" fmla="*/ 768 w 1790"/>
              <a:gd name="T77" fmla="*/ 3106 h 3502"/>
              <a:gd name="T78" fmla="*/ 630 w 1790"/>
              <a:gd name="T79" fmla="*/ 2864 h 3502"/>
              <a:gd name="T80" fmla="*/ 521 w 1790"/>
              <a:gd name="T81" fmla="*/ 2667 h 3502"/>
              <a:gd name="T82" fmla="*/ 507 w 1790"/>
              <a:gd name="T83" fmla="*/ 2517 h 3502"/>
              <a:gd name="T84" fmla="*/ 636 w 1790"/>
              <a:gd name="T85" fmla="*/ 2496 h 3502"/>
              <a:gd name="T86" fmla="*/ 816 w 1790"/>
              <a:gd name="T87" fmla="*/ 2700 h 3502"/>
              <a:gd name="T88" fmla="*/ 615 w 1790"/>
              <a:gd name="T89" fmla="*/ 2011 h 3502"/>
              <a:gd name="T90" fmla="*/ 469 w 1790"/>
              <a:gd name="T91" fmla="*/ 1673 h 3502"/>
              <a:gd name="T92" fmla="*/ 608 w 1790"/>
              <a:gd name="T93" fmla="*/ 1340 h 3502"/>
              <a:gd name="T94" fmla="*/ 942 w 1790"/>
              <a:gd name="T95" fmla="*/ 1203 h 3502"/>
              <a:gd name="T96" fmla="*/ 639 w 1790"/>
              <a:gd name="T97" fmla="*/ 188 h 3502"/>
              <a:gd name="T98" fmla="*/ 1056 w 1790"/>
              <a:gd name="T99" fmla="*/ 141 h 3502"/>
              <a:gd name="T100" fmla="*/ 1625 w 1790"/>
              <a:gd name="T101" fmla="*/ 46 h 3502"/>
              <a:gd name="T102" fmla="*/ 1558 w 1790"/>
              <a:gd name="T103" fmla="*/ 2034 h 3502"/>
              <a:gd name="T104" fmla="*/ 161 w 1790"/>
              <a:gd name="T105" fmla="*/ 2902 h 3502"/>
              <a:gd name="T106" fmla="*/ 3 w 1790"/>
              <a:gd name="T107" fmla="*/ 2744 h 3502"/>
              <a:gd name="T108" fmla="*/ 71 w 1790"/>
              <a:gd name="T109" fmla="*/ 46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0" h="3502">
                <a:moveTo>
                  <a:pt x="942" y="1469"/>
                </a:moveTo>
                <a:lnTo>
                  <a:pt x="904" y="1472"/>
                </a:lnTo>
                <a:lnTo>
                  <a:pt x="870" y="1482"/>
                </a:lnTo>
                <a:lnTo>
                  <a:pt x="839" y="1498"/>
                </a:lnTo>
                <a:lnTo>
                  <a:pt x="810" y="1518"/>
                </a:lnTo>
                <a:lnTo>
                  <a:pt x="786" y="1542"/>
                </a:lnTo>
                <a:lnTo>
                  <a:pt x="765" y="1570"/>
                </a:lnTo>
                <a:lnTo>
                  <a:pt x="751" y="1602"/>
                </a:lnTo>
                <a:lnTo>
                  <a:pt x="741" y="1636"/>
                </a:lnTo>
                <a:lnTo>
                  <a:pt x="737" y="1673"/>
                </a:lnTo>
                <a:lnTo>
                  <a:pt x="741" y="1706"/>
                </a:lnTo>
                <a:lnTo>
                  <a:pt x="748" y="1737"/>
                </a:lnTo>
                <a:lnTo>
                  <a:pt x="761" y="1766"/>
                </a:lnTo>
                <a:lnTo>
                  <a:pt x="778" y="1793"/>
                </a:lnTo>
                <a:lnTo>
                  <a:pt x="798" y="1816"/>
                </a:lnTo>
                <a:lnTo>
                  <a:pt x="822" y="1837"/>
                </a:lnTo>
                <a:lnTo>
                  <a:pt x="850" y="1852"/>
                </a:lnTo>
                <a:lnTo>
                  <a:pt x="850" y="1744"/>
                </a:lnTo>
                <a:lnTo>
                  <a:pt x="852" y="1721"/>
                </a:lnTo>
                <a:lnTo>
                  <a:pt x="860" y="1700"/>
                </a:lnTo>
                <a:lnTo>
                  <a:pt x="871" y="1683"/>
                </a:lnTo>
                <a:lnTo>
                  <a:pt x="887" y="1667"/>
                </a:lnTo>
                <a:lnTo>
                  <a:pt x="905" y="1655"/>
                </a:lnTo>
                <a:lnTo>
                  <a:pt x="926" y="1649"/>
                </a:lnTo>
                <a:lnTo>
                  <a:pt x="950" y="1645"/>
                </a:lnTo>
                <a:lnTo>
                  <a:pt x="960" y="1645"/>
                </a:lnTo>
                <a:lnTo>
                  <a:pt x="983" y="1649"/>
                </a:lnTo>
                <a:lnTo>
                  <a:pt x="1004" y="1655"/>
                </a:lnTo>
                <a:lnTo>
                  <a:pt x="1021" y="1667"/>
                </a:lnTo>
                <a:lnTo>
                  <a:pt x="1037" y="1683"/>
                </a:lnTo>
                <a:lnTo>
                  <a:pt x="1049" y="1701"/>
                </a:lnTo>
                <a:lnTo>
                  <a:pt x="1056" y="1721"/>
                </a:lnTo>
                <a:lnTo>
                  <a:pt x="1059" y="1744"/>
                </a:lnTo>
                <a:lnTo>
                  <a:pt x="1059" y="1838"/>
                </a:lnTo>
                <a:lnTo>
                  <a:pt x="1083" y="1817"/>
                </a:lnTo>
                <a:lnTo>
                  <a:pt x="1104" y="1794"/>
                </a:lnTo>
                <a:lnTo>
                  <a:pt x="1122" y="1766"/>
                </a:lnTo>
                <a:lnTo>
                  <a:pt x="1134" y="1738"/>
                </a:lnTo>
                <a:lnTo>
                  <a:pt x="1142" y="1706"/>
                </a:lnTo>
                <a:lnTo>
                  <a:pt x="1145" y="1673"/>
                </a:lnTo>
                <a:lnTo>
                  <a:pt x="1142" y="1636"/>
                </a:lnTo>
                <a:lnTo>
                  <a:pt x="1132" y="1601"/>
                </a:lnTo>
                <a:lnTo>
                  <a:pt x="1118" y="1570"/>
                </a:lnTo>
                <a:lnTo>
                  <a:pt x="1098" y="1542"/>
                </a:lnTo>
                <a:lnTo>
                  <a:pt x="1072" y="1518"/>
                </a:lnTo>
                <a:lnTo>
                  <a:pt x="1045" y="1498"/>
                </a:lnTo>
                <a:lnTo>
                  <a:pt x="1013" y="1482"/>
                </a:lnTo>
                <a:lnTo>
                  <a:pt x="978" y="1472"/>
                </a:lnTo>
                <a:lnTo>
                  <a:pt x="942" y="1469"/>
                </a:lnTo>
                <a:close/>
                <a:moveTo>
                  <a:pt x="942" y="1251"/>
                </a:moveTo>
                <a:lnTo>
                  <a:pt x="889" y="1254"/>
                </a:lnTo>
                <a:lnTo>
                  <a:pt x="837" y="1263"/>
                </a:lnTo>
                <a:lnTo>
                  <a:pt x="788" y="1279"/>
                </a:lnTo>
                <a:lnTo>
                  <a:pt x="743" y="1300"/>
                </a:lnTo>
                <a:lnTo>
                  <a:pt x="700" y="1326"/>
                </a:lnTo>
                <a:lnTo>
                  <a:pt x="660" y="1357"/>
                </a:lnTo>
                <a:lnTo>
                  <a:pt x="625" y="1392"/>
                </a:lnTo>
                <a:lnTo>
                  <a:pt x="594" y="1432"/>
                </a:lnTo>
                <a:lnTo>
                  <a:pt x="567" y="1475"/>
                </a:lnTo>
                <a:lnTo>
                  <a:pt x="546" y="1520"/>
                </a:lnTo>
                <a:lnTo>
                  <a:pt x="531" y="1569"/>
                </a:lnTo>
                <a:lnTo>
                  <a:pt x="521" y="1620"/>
                </a:lnTo>
                <a:lnTo>
                  <a:pt x="517" y="1673"/>
                </a:lnTo>
                <a:lnTo>
                  <a:pt x="522" y="1727"/>
                </a:lnTo>
                <a:lnTo>
                  <a:pt x="532" y="1778"/>
                </a:lnTo>
                <a:lnTo>
                  <a:pt x="547" y="1828"/>
                </a:lnTo>
                <a:lnTo>
                  <a:pt x="569" y="1874"/>
                </a:lnTo>
                <a:lnTo>
                  <a:pt x="597" y="1917"/>
                </a:lnTo>
                <a:lnTo>
                  <a:pt x="629" y="1957"/>
                </a:lnTo>
                <a:lnTo>
                  <a:pt x="667" y="1992"/>
                </a:lnTo>
                <a:lnTo>
                  <a:pt x="707" y="2023"/>
                </a:lnTo>
                <a:lnTo>
                  <a:pt x="752" y="2049"/>
                </a:lnTo>
                <a:lnTo>
                  <a:pt x="799" y="2069"/>
                </a:lnTo>
                <a:lnTo>
                  <a:pt x="850" y="2083"/>
                </a:lnTo>
                <a:lnTo>
                  <a:pt x="850" y="1957"/>
                </a:lnTo>
                <a:lnTo>
                  <a:pt x="810" y="1941"/>
                </a:lnTo>
                <a:lnTo>
                  <a:pt x="775" y="1920"/>
                </a:lnTo>
                <a:lnTo>
                  <a:pt x="742" y="1895"/>
                </a:lnTo>
                <a:lnTo>
                  <a:pt x="713" y="1866"/>
                </a:lnTo>
                <a:lnTo>
                  <a:pt x="688" y="1833"/>
                </a:lnTo>
                <a:lnTo>
                  <a:pt x="668" y="1797"/>
                </a:lnTo>
                <a:lnTo>
                  <a:pt x="653" y="1757"/>
                </a:lnTo>
                <a:lnTo>
                  <a:pt x="643" y="1716"/>
                </a:lnTo>
                <a:lnTo>
                  <a:pt x="640" y="1673"/>
                </a:lnTo>
                <a:lnTo>
                  <a:pt x="643" y="1629"/>
                </a:lnTo>
                <a:lnTo>
                  <a:pt x="653" y="1586"/>
                </a:lnTo>
                <a:lnTo>
                  <a:pt x="669" y="1546"/>
                </a:lnTo>
                <a:lnTo>
                  <a:pt x="689" y="1510"/>
                </a:lnTo>
                <a:lnTo>
                  <a:pt x="714" y="1476"/>
                </a:lnTo>
                <a:lnTo>
                  <a:pt x="744" y="1446"/>
                </a:lnTo>
                <a:lnTo>
                  <a:pt x="777" y="1421"/>
                </a:lnTo>
                <a:lnTo>
                  <a:pt x="815" y="1401"/>
                </a:lnTo>
                <a:lnTo>
                  <a:pt x="855" y="1385"/>
                </a:lnTo>
                <a:lnTo>
                  <a:pt x="897" y="1376"/>
                </a:lnTo>
                <a:lnTo>
                  <a:pt x="942" y="1372"/>
                </a:lnTo>
                <a:lnTo>
                  <a:pt x="986" y="1376"/>
                </a:lnTo>
                <a:lnTo>
                  <a:pt x="1028" y="1385"/>
                </a:lnTo>
                <a:lnTo>
                  <a:pt x="1068" y="1401"/>
                </a:lnTo>
                <a:lnTo>
                  <a:pt x="1105" y="1421"/>
                </a:lnTo>
                <a:lnTo>
                  <a:pt x="1139" y="1446"/>
                </a:lnTo>
                <a:lnTo>
                  <a:pt x="1168" y="1476"/>
                </a:lnTo>
                <a:lnTo>
                  <a:pt x="1194" y="1510"/>
                </a:lnTo>
                <a:lnTo>
                  <a:pt x="1215" y="1546"/>
                </a:lnTo>
                <a:lnTo>
                  <a:pt x="1230" y="1586"/>
                </a:lnTo>
                <a:lnTo>
                  <a:pt x="1239" y="1629"/>
                </a:lnTo>
                <a:lnTo>
                  <a:pt x="1243" y="1673"/>
                </a:lnTo>
                <a:lnTo>
                  <a:pt x="1239" y="1718"/>
                </a:lnTo>
                <a:lnTo>
                  <a:pt x="1229" y="1761"/>
                </a:lnTo>
                <a:lnTo>
                  <a:pt x="1213" y="1801"/>
                </a:lnTo>
                <a:lnTo>
                  <a:pt x="1192" y="1840"/>
                </a:lnTo>
                <a:lnTo>
                  <a:pt x="1164" y="1873"/>
                </a:lnTo>
                <a:lnTo>
                  <a:pt x="1133" y="1903"/>
                </a:lnTo>
                <a:lnTo>
                  <a:pt x="1098" y="1928"/>
                </a:lnTo>
                <a:lnTo>
                  <a:pt x="1059" y="1948"/>
                </a:lnTo>
                <a:lnTo>
                  <a:pt x="1059" y="2076"/>
                </a:lnTo>
                <a:lnTo>
                  <a:pt x="1105" y="2059"/>
                </a:lnTo>
                <a:lnTo>
                  <a:pt x="1150" y="2037"/>
                </a:lnTo>
                <a:lnTo>
                  <a:pt x="1191" y="2011"/>
                </a:lnTo>
                <a:lnTo>
                  <a:pt x="1228" y="1980"/>
                </a:lnTo>
                <a:lnTo>
                  <a:pt x="1262" y="1946"/>
                </a:lnTo>
                <a:lnTo>
                  <a:pt x="1292" y="1907"/>
                </a:lnTo>
                <a:lnTo>
                  <a:pt x="1318" y="1865"/>
                </a:lnTo>
                <a:lnTo>
                  <a:pt x="1338" y="1820"/>
                </a:lnTo>
                <a:lnTo>
                  <a:pt x="1353" y="1773"/>
                </a:lnTo>
                <a:lnTo>
                  <a:pt x="1362" y="1723"/>
                </a:lnTo>
                <a:lnTo>
                  <a:pt x="1365" y="1673"/>
                </a:lnTo>
                <a:lnTo>
                  <a:pt x="1362" y="1620"/>
                </a:lnTo>
                <a:lnTo>
                  <a:pt x="1352" y="1569"/>
                </a:lnTo>
                <a:lnTo>
                  <a:pt x="1336" y="1520"/>
                </a:lnTo>
                <a:lnTo>
                  <a:pt x="1315" y="1475"/>
                </a:lnTo>
                <a:lnTo>
                  <a:pt x="1289" y="1432"/>
                </a:lnTo>
                <a:lnTo>
                  <a:pt x="1258" y="1392"/>
                </a:lnTo>
                <a:lnTo>
                  <a:pt x="1223" y="1357"/>
                </a:lnTo>
                <a:lnTo>
                  <a:pt x="1184" y="1326"/>
                </a:lnTo>
                <a:lnTo>
                  <a:pt x="1141" y="1300"/>
                </a:lnTo>
                <a:lnTo>
                  <a:pt x="1094" y="1279"/>
                </a:lnTo>
                <a:lnTo>
                  <a:pt x="1046" y="1263"/>
                </a:lnTo>
                <a:lnTo>
                  <a:pt x="995" y="1254"/>
                </a:lnTo>
                <a:lnTo>
                  <a:pt x="942" y="1251"/>
                </a:lnTo>
                <a:close/>
                <a:moveTo>
                  <a:pt x="942" y="1203"/>
                </a:moveTo>
                <a:lnTo>
                  <a:pt x="996" y="1206"/>
                </a:lnTo>
                <a:lnTo>
                  <a:pt x="1049" y="1215"/>
                </a:lnTo>
                <a:lnTo>
                  <a:pt x="1101" y="1230"/>
                </a:lnTo>
                <a:lnTo>
                  <a:pt x="1149" y="1250"/>
                </a:lnTo>
                <a:lnTo>
                  <a:pt x="1194" y="1275"/>
                </a:lnTo>
                <a:lnTo>
                  <a:pt x="1237" y="1306"/>
                </a:lnTo>
                <a:lnTo>
                  <a:pt x="1276" y="1340"/>
                </a:lnTo>
                <a:lnTo>
                  <a:pt x="1310" y="1379"/>
                </a:lnTo>
                <a:lnTo>
                  <a:pt x="1340" y="1421"/>
                </a:lnTo>
                <a:lnTo>
                  <a:pt x="1365" y="1466"/>
                </a:lnTo>
                <a:lnTo>
                  <a:pt x="1386" y="1514"/>
                </a:lnTo>
                <a:lnTo>
                  <a:pt x="1401" y="1565"/>
                </a:lnTo>
                <a:lnTo>
                  <a:pt x="1411" y="1618"/>
                </a:lnTo>
                <a:lnTo>
                  <a:pt x="1414" y="1673"/>
                </a:lnTo>
                <a:lnTo>
                  <a:pt x="1411" y="1727"/>
                </a:lnTo>
                <a:lnTo>
                  <a:pt x="1402" y="1778"/>
                </a:lnTo>
                <a:lnTo>
                  <a:pt x="1386" y="1828"/>
                </a:lnTo>
                <a:lnTo>
                  <a:pt x="1366" y="1875"/>
                </a:lnTo>
                <a:lnTo>
                  <a:pt x="1342" y="1920"/>
                </a:lnTo>
                <a:lnTo>
                  <a:pt x="1312" y="1961"/>
                </a:lnTo>
                <a:lnTo>
                  <a:pt x="1279" y="2000"/>
                </a:lnTo>
                <a:lnTo>
                  <a:pt x="1241" y="2034"/>
                </a:lnTo>
                <a:lnTo>
                  <a:pt x="1201" y="2063"/>
                </a:lnTo>
                <a:lnTo>
                  <a:pt x="1155" y="2090"/>
                </a:lnTo>
                <a:lnTo>
                  <a:pt x="1109" y="2111"/>
                </a:lnTo>
                <a:lnTo>
                  <a:pt x="1059" y="2126"/>
                </a:lnTo>
                <a:lnTo>
                  <a:pt x="1059" y="2385"/>
                </a:lnTo>
                <a:lnTo>
                  <a:pt x="1090" y="2385"/>
                </a:lnTo>
                <a:lnTo>
                  <a:pt x="1090" y="2275"/>
                </a:lnTo>
                <a:lnTo>
                  <a:pt x="1093" y="2252"/>
                </a:lnTo>
                <a:lnTo>
                  <a:pt x="1100" y="2232"/>
                </a:lnTo>
                <a:lnTo>
                  <a:pt x="1112" y="2213"/>
                </a:lnTo>
                <a:lnTo>
                  <a:pt x="1128" y="2198"/>
                </a:lnTo>
                <a:lnTo>
                  <a:pt x="1145" y="2187"/>
                </a:lnTo>
                <a:lnTo>
                  <a:pt x="1166" y="2179"/>
                </a:lnTo>
                <a:lnTo>
                  <a:pt x="1188" y="2177"/>
                </a:lnTo>
                <a:lnTo>
                  <a:pt x="1199" y="2177"/>
                </a:lnTo>
                <a:lnTo>
                  <a:pt x="1222" y="2179"/>
                </a:lnTo>
                <a:lnTo>
                  <a:pt x="1243" y="2187"/>
                </a:lnTo>
                <a:lnTo>
                  <a:pt x="1261" y="2198"/>
                </a:lnTo>
                <a:lnTo>
                  <a:pt x="1276" y="2213"/>
                </a:lnTo>
                <a:lnTo>
                  <a:pt x="1288" y="2232"/>
                </a:lnTo>
                <a:lnTo>
                  <a:pt x="1296" y="2252"/>
                </a:lnTo>
                <a:lnTo>
                  <a:pt x="1298" y="2275"/>
                </a:lnTo>
                <a:lnTo>
                  <a:pt x="1298" y="2385"/>
                </a:lnTo>
                <a:lnTo>
                  <a:pt x="1336" y="2385"/>
                </a:lnTo>
                <a:lnTo>
                  <a:pt x="1336" y="2275"/>
                </a:lnTo>
                <a:lnTo>
                  <a:pt x="1339" y="2252"/>
                </a:lnTo>
                <a:lnTo>
                  <a:pt x="1346" y="2232"/>
                </a:lnTo>
                <a:lnTo>
                  <a:pt x="1357" y="2213"/>
                </a:lnTo>
                <a:lnTo>
                  <a:pt x="1373" y="2198"/>
                </a:lnTo>
                <a:lnTo>
                  <a:pt x="1391" y="2187"/>
                </a:lnTo>
                <a:lnTo>
                  <a:pt x="1412" y="2179"/>
                </a:lnTo>
                <a:lnTo>
                  <a:pt x="1435" y="2177"/>
                </a:lnTo>
                <a:lnTo>
                  <a:pt x="1446" y="2177"/>
                </a:lnTo>
                <a:lnTo>
                  <a:pt x="1468" y="2179"/>
                </a:lnTo>
                <a:lnTo>
                  <a:pt x="1489" y="2187"/>
                </a:lnTo>
                <a:lnTo>
                  <a:pt x="1507" y="2198"/>
                </a:lnTo>
                <a:lnTo>
                  <a:pt x="1522" y="2213"/>
                </a:lnTo>
                <a:lnTo>
                  <a:pt x="1533" y="2232"/>
                </a:lnTo>
                <a:lnTo>
                  <a:pt x="1541" y="2252"/>
                </a:lnTo>
                <a:lnTo>
                  <a:pt x="1543" y="2275"/>
                </a:lnTo>
                <a:lnTo>
                  <a:pt x="1543" y="2385"/>
                </a:lnTo>
                <a:lnTo>
                  <a:pt x="1582" y="2385"/>
                </a:lnTo>
                <a:lnTo>
                  <a:pt x="1582" y="2275"/>
                </a:lnTo>
                <a:lnTo>
                  <a:pt x="1584" y="2252"/>
                </a:lnTo>
                <a:lnTo>
                  <a:pt x="1592" y="2232"/>
                </a:lnTo>
                <a:lnTo>
                  <a:pt x="1603" y="2213"/>
                </a:lnTo>
                <a:lnTo>
                  <a:pt x="1618" y="2198"/>
                </a:lnTo>
                <a:lnTo>
                  <a:pt x="1637" y="2187"/>
                </a:lnTo>
                <a:lnTo>
                  <a:pt x="1657" y="2179"/>
                </a:lnTo>
                <a:lnTo>
                  <a:pt x="1680" y="2177"/>
                </a:lnTo>
                <a:lnTo>
                  <a:pt x="1690" y="2177"/>
                </a:lnTo>
                <a:lnTo>
                  <a:pt x="1713" y="2179"/>
                </a:lnTo>
                <a:lnTo>
                  <a:pt x="1734" y="2187"/>
                </a:lnTo>
                <a:lnTo>
                  <a:pt x="1752" y="2198"/>
                </a:lnTo>
                <a:lnTo>
                  <a:pt x="1768" y="2213"/>
                </a:lnTo>
                <a:lnTo>
                  <a:pt x="1780" y="2232"/>
                </a:lnTo>
                <a:lnTo>
                  <a:pt x="1786" y="2252"/>
                </a:lnTo>
                <a:lnTo>
                  <a:pt x="1790" y="2275"/>
                </a:lnTo>
                <a:lnTo>
                  <a:pt x="1790" y="2482"/>
                </a:lnTo>
                <a:lnTo>
                  <a:pt x="1789" y="2482"/>
                </a:lnTo>
                <a:lnTo>
                  <a:pt x="1789" y="2483"/>
                </a:lnTo>
                <a:lnTo>
                  <a:pt x="1789" y="3085"/>
                </a:lnTo>
                <a:lnTo>
                  <a:pt x="1789" y="3087"/>
                </a:lnTo>
                <a:lnTo>
                  <a:pt x="1789" y="3093"/>
                </a:lnTo>
                <a:lnTo>
                  <a:pt x="1788" y="3101"/>
                </a:lnTo>
                <a:lnTo>
                  <a:pt x="1786" y="3113"/>
                </a:lnTo>
                <a:lnTo>
                  <a:pt x="1785" y="3128"/>
                </a:lnTo>
                <a:lnTo>
                  <a:pt x="1782" y="3145"/>
                </a:lnTo>
                <a:lnTo>
                  <a:pt x="1779" y="3164"/>
                </a:lnTo>
                <a:lnTo>
                  <a:pt x="1773" y="3186"/>
                </a:lnTo>
                <a:lnTo>
                  <a:pt x="1767" y="3208"/>
                </a:lnTo>
                <a:lnTo>
                  <a:pt x="1759" y="3231"/>
                </a:lnTo>
                <a:lnTo>
                  <a:pt x="1749" y="3256"/>
                </a:lnTo>
                <a:lnTo>
                  <a:pt x="1737" y="3281"/>
                </a:lnTo>
                <a:lnTo>
                  <a:pt x="1723" y="3306"/>
                </a:lnTo>
                <a:lnTo>
                  <a:pt x="1707" y="3330"/>
                </a:lnTo>
                <a:lnTo>
                  <a:pt x="1688" y="3356"/>
                </a:lnTo>
                <a:lnTo>
                  <a:pt x="1666" y="3379"/>
                </a:lnTo>
                <a:lnTo>
                  <a:pt x="1642" y="3401"/>
                </a:lnTo>
                <a:lnTo>
                  <a:pt x="1614" y="3422"/>
                </a:lnTo>
                <a:lnTo>
                  <a:pt x="1583" y="3441"/>
                </a:lnTo>
                <a:lnTo>
                  <a:pt x="1549" y="3459"/>
                </a:lnTo>
                <a:lnTo>
                  <a:pt x="1511" y="3473"/>
                </a:lnTo>
                <a:lnTo>
                  <a:pt x="1469" y="3485"/>
                </a:lnTo>
                <a:lnTo>
                  <a:pt x="1424" y="3494"/>
                </a:lnTo>
                <a:lnTo>
                  <a:pt x="1374" y="3500"/>
                </a:lnTo>
                <a:lnTo>
                  <a:pt x="1320" y="3502"/>
                </a:lnTo>
                <a:lnTo>
                  <a:pt x="1264" y="3500"/>
                </a:lnTo>
                <a:lnTo>
                  <a:pt x="1212" y="3495"/>
                </a:lnTo>
                <a:lnTo>
                  <a:pt x="1163" y="3487"/>
                </a:lnTo>
                <a:lnTo>
                  <a:pt x="1120" y="3477"/>
                </a:lnTo>
                <a:lnTo>
                  <a:pt x="1080" y="3463"/>
                </a:lnTo>
                <a:lnTo>
                  <a:pt x="1044" y="3448"/>
                </a:lnTo>
                <a:lnTo>
                  <a:pt x="1011" y="3431"/>
                </a:lnTo>
                <a:lnTo>
                  <a:pt x="983" y="3413"/>
                </a:lnTo>
                <a:lnTo>
                  <a:pt x="956" y="3394"/>
                </a:lnTo>
                <a:lnTo>
                  <a:pt x="934" y="3373"/>
                </a:lnTo>
                <a:lnTo>
                  <a:pt x="914" y="3353"/>
                </a:lnTo>
                <a:lnTo>
                  <a:pt x="898" y="3332"/>
                </a:lnTo>
                <a:lnTo>
                  <a:pt x="884" y="3312"/>
                </a:lnTo>
                <a:lnTo>
                  <a:pt x="873" y="3292"/>
                </a:lnTo>
                <a:lnTo>
                  <a:pt x="864" y="3273"/>
                </a:lnTo>
                <a:lnTo>
                  <a:pt x="862" y="3270"/>
                </a:lnTo>
                <a:lnTo>
                  <a:pt x="858" y="3263"/>
                </a:lnTo>
                <a:lnTo>
                  <a:pt x="851" y="3251"/>
                </a:lnTo>
                <a:lnTo>
                  <a:pt x="842" y="3234"/>
                </a:lnTo>
                <a:lnTo>
                  <a:pt x="830" y="3215"/>
                </a:lnTo>
                <a:lnTo>
                  <a:pt x="817" y="3192"/>
                </a:lnTo>
                <a:lnTo>
                  <a:pt x="803" y="3165"/>
                </a:lnTo>
                <a:lnTo>
                  <a:pt x="786" y="3137"/>
                </a:lnTo>
                <a:lnTo>
                  <a:pt x="768" y="3106"/>
                </a:lnTo>
                <a:lnTo>
                  <a:pt x="749" y="3074"/>
                </a:lnTo>
                <a:lnTo>
                  <a:pt x="731" y="3040"/>
                </a:lnTo>
                <a:lnTo>
                  <a:pt x="711" y="3004"/>
                </a:lnTo>
                <a:lnTo>
                  <a:pt x="691" y="2969"/>
                </a:lnTo>
                <a:lnTo>
                  <a:pt x="670" y="2934"/>
                </a:lnTo>
                <a:lnTo>
                  <a:pt x="650" y="2898"/>
                </a:lnTo>
                <a:lnTo>
                  <a:pt x="630" y="2864"/>
                </a:lnTo>
                <a:lnTo>
                  <a:pt x="611" y="2829"/>
                </a:lnTo>
                <a:lnTo>
                  <a:pt x="593" y="2796"/>
                </a:lnTo>
                <a:lnTo>
                  <a:pt x="575" y="2766"/>
                </a:lnTo>
                <a:lnTo>
                  <a:pt x="559" y="2737"/>
                </a:lnTo>
                <a:lnTo>
                  <a:pt x="545" y="2711"/>
                </a:lnTo>
                <a:lnTo>
                  <a:pt x="532" y="2686"/>
                </a:lnTo>
                <a:lnTo>
                  <a:pt x="521" y="2667"/>
                </a:lnTo>
                <a:lnTo>
                  <a:pt x="512" y="2650"/>
                </a:lnTo>
                <a:lnTo>
                  <a:pt x="500" y="2621"/>
                </a:lnTo>
                <a:lnTo>
                  <a:pt x="492" y="2596"/>
                </a:lnTo>
                <a:lnTo>
                  <a:pt x="490" y="2572"/>
                </a:lnTo>
                <a:lnTo>
                  <a:pt x="492" y="2551"/>
                </a:lnTo>
                <a:lnTo>
                  <a:pt x="497" y="2532"/>
                </a:lnTo>
                <a:lnTo>
                  <a:pt x="507" y="2517"/>
                </a:lnTo>
                <a:lnTo>
                  <a:pt x="520" y="2504"/>
                </a:lnTo>
                <a:lnTo>
                  <a:pt x="534" y="2494"/>
                </a:lnTo>
                <a:lnTo>
                  <a:pt x="552" y="2487"/>
                </a:lnTo>
                <a:lnTo>
                  <a:pt x="572" y="2484"/>
                </a:lnTo>
                <a:lnTo>
                  <a:pt x="591" y="2483"/>
                </a:lnTo>
                <a:lnTo>
                  <a:pt x="614" y="2486"/>
                </a:lnTo>
                <a:lnTo>
                  <a:pt x="636" y="2496"/>
                </a:lnTo>
                <a:lnTo>
                  <a:pt x="659" y="2511"/>
                </a:lnTo>
                <a:lnTo>
                  <a:pt x="681" y="2533"/>
                </a:lnTo>
                <a:lnTo>
                  <a:pt x="705" y="2561"/>
                </a:lnTo>
                <a:lnTo>
                  <a:pt x="731" y="2592"/>
                </a:lnTo>
                <a:lnTo>
                  <a:pt x="757" y="2626"/>
                </a:lnTo>
                <a:lnTo>
                  <a:pt x="785" y="2662"/>
                </a:lnTo>
                <a:lnTo>
                  <a:pt x="816" y="2700"/>
                </a:lnTo>
                <a:lnTo>
                  <a:pt x="850" y="2737"/>
                </a:lnTo>
                <a:lnTo>
                  <a:pt x="850" y="2133"/>
                </a:lnTo>
                <a:lnTo>
                  <a:pt x="797" y="2120"/>
                </a:lnTo>
                <a:lnTo>
                  <a:pt x="746" y="2100"/>
                </a:lnTo>
                <a:lnTo>
                  <a:pt x="699" y="2076"/>
                </a:lnTo>
                <a:lnTo>
                  <a:pt x="654" y="2046"/>
                </a:lnTo>
                <a:lnTo>
                  <a:pt x="615" y="2011"/>
                </a:lnTo>
                <a:lnTo>
                  <a:pt x="578" y="1972"/>
                </a:lnTo>
                <a:lnTo>
                  <a:pt x="546" y="1930"/>
                </a:lnTo>
                <a:lnTo>
                  <a:pt x="520" y="1884"/>
                </a:lnTo>
                <a:lnTo>
                  <a:pt x="499" y="1835"/>
                </a:lnTo>
                <a:lnTo>
                  <a:pt x="482" y="1783"/>
                </a:lnTo>
                <a:lnTo>
                  <a:pt x="473" y="1729"/>
                </a:lnTo>
                <a:lnTo>
                  <a:pt x="469" y="1673"/>
                </a:lnTo>
                <a:lnTo>
                  <a:pt x="472" y="1618"/>
                </a:lnTo>
                <a:lnTo>
                  <a:pt x="482" y="1565"/>
                </a:lnTo>
                <a:lnTo>
                  <a:pt x="496" y="1514"/>
                </a:lnTo>
                <a:lnTo>
                  <a:pt x="517" y="1466"/>
                </a:lnTo>
                <a:lnTo>
                  <a:pt x="543" y="1421"/>
                </a:lnTo>
                <a:lnTo>
                  <a:pt x="573" y="1379"/>
                </a:lnTo>
                <a:lnTo>
                  <a:pt x="608" y="1340"/>
                </a:lnTo>
                <a:lnTo>
                  <a:pt x="647" y="1306"/>
                </a:lnTo>
                <a:lnTo>
                  <a:pt x="689" y="1275"/>
                </a:lnTo>
                <a:lnTo>
                  <a:pt x="734" y="1250"/>
                </a:lnTo>
                <a:lnTo>
                  <a:pt x="783" y="1230"/>
                </a:lnTo>
                <a:lnTo>
                  <a:pt x="834" y="1215"/>
                </a:lnTo>
                <a:lnTo>
                  <a:pt x="887" y="1206"/>
                </a:lnTo>
                <a:lnTo>
                  <a:pt x="942" y="1203"/>
                </a:lnTo>
                <a:close/>
                <a:moveTo>
                  <a:pt x="639" y="141"/>
                </a:moveTo>
                <a:lnTo>
                  <a:pt x="628" y="144"/>
                </a:lnTo>
                <a:lnTo>
                  <a:pt x="619" y="153"/>
                </a:lnTo>
                <a:lnTo>
                  <a:pt x="616" y="165"/>
                </a:lnTo>
                <a:lnTo>
                  <a:pt x="619" y="177"/>
                </a:lnTo>
                <a:lnTo>
                  <a:pt x="628" y="185"/>
                </a:lnTo>
                <a:lnTo>
                  <a:pt x="639" y="188"/>
                </a:lnTo>
                <a:lnTo>
                  <a:pt x="1056" y="188"/>
                </a:lnTo>
                <a:lnTo>
                  <a:pt x="1068" y="185"/>
                </a:lnTo>
                <a:lnTo>
                  <a:pt x="1077" y="177"/>
                </a:lnTo>
                <a:lnTo>
                  <a:pt x="1080" y="165"/>
                </a:lnTo>
                <a:lnTo>
                  <a:pt x="1077" y="153"/>
                </a:lnTo>
                <a:lnTo>
                  <a:pt x="1068" y="144"/>
                </a:lnTo>
                <a:lnTo>
                  <a:pt x="1056" y="141"/>
                </a:lnTo>
                <a:lnTo>
                  <a:pt x="639" y="141"/>
                </a:lnTo>
                <a:close/>
                <a:moveTo>
                  <a:pt x="197" y="0"/>
                </a:moveTo>
                <a:lnTo>
                  <a:pt x="1498" y="0"/>
                </a:lnTo>
                <a:lnTo>
                  <a:pt x="1533" y="2"/>
                </a:lnTo>
                <a:lnTo>
                  <a:pt x="1566" y="12"/>
                </a:lnTo>
                <a:lnTo>
                  <a:pt x="1597" y="26"/>
                </a:lnTo>
                <a:lnTo>
                  <a:pt x="1625" y="46"/>
                </a:lnTo>
                <a:lnTo>
                  <a:pt x="1648" y="69"/>
                </a:lnTo>
                <a:lnTo>
                  <a:pt x="1668" y="97"/>
                </a:lnTo>
                <a:lnTo>
                  <a:pt x="1683" y="127"/>
                </a:lnTo>
                <a:lnTo>
                  <a:pt x="1692" y="160"/>
                </a:lnTo>
                <a:lnTo>
                  <a:pt x="1696" y="196"/>
                </a:lnTo>
                <a:lnTo>
                  <a:pt x="1696" y="2034"/>
                </a:lnTo>
                <a:lnTo>
                  <a:pt x="1558" y="2034"/>
                </a:lnTo>
                <a:lnTo>
                  <a:pt x="1558" y="310"/>
                </a:lnTo>
                <a:lnTo>
                  <a:pt x="137" y="310"/>
                </a:lnTo>
                <a:lnTo>
                  <a:pt x="137" y="2542"/>
                </a:lnTo>
                <a:lnTo>
                  <a:pt x="356" y="2542"/>
                </a:lnTo>
                <a:lnTo>
                  <a:pt x="551" y="2905"/>
                </a:lnTo>
                <a:lnTo>
                  <a:pt x="197" y="2905"/>
                </a:lnTo>
                <a:lnTo>
                  <a:pt x="161" y="2902"/>
                </a:lnTo>
                <a:lnTo>
                  <a:pt x="128" y="2892"/>
                </a:lnTo>
                <a:lnTo>
                  <a:pt x="98" y="2878"/>
                </a:lnTo>
                <a:lnTo>
                  <a:pt x="71" y="2858"/>
                </a:lnTo>
                <a:lnTo>
                  <a:pt x="46" y="2835"/>
                </a:lnTo>
                <a:lnTo>
                  <a:pt x="27" y="2807"/>
                </a:lnTo>
                <a:lnTo>
                  <a:pt x="12" y="2777"/>
                </a:lnTo>
                <a:lnTo>
                  <a:pt x="3" y="2744"/>
                </a:lnTo>
                <a:lnTo>
                  <a:pt x="0" y="2708"/>
                </a:lnTo>
                <a:lnTo>
                  <a:pt x="0" y="196"/>
                </a:lnTo>
                <a:lnTo>
                  <a:pt x="3" y="160"/>
                </a:lnTo>
                <a:lnTo>
                  <a:pt x="12" y="127"/>
                </a:lnTo>
                <a:lnTo>
                  <a:pt x="27" y="97"/>
                </a:lnTo>
                <a:lnTo>
                  <a:pt x="46" y="69"/>
                </a:lnTo>
                <a:lnTo>
                  <a:pt x="71" y="46"/>
                </a:lnTo>
                <a:lnTo>
                  <a:pt x="98" y="26"/>
                </a:lnTo>
                <a:lnTo>
                  <a:pt x="128" y="12"/>
                </a:lnTo>
                <a:lnTo>
                  <a:pt x="161" y="2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92" grpId="0"/>
      <p:bldP spid="193" grpId="0"/>
      <p:bldP spid="194" grpId="0"/>
      <p:bldP spid="195" grpId="0"/>
      <p:bldP spid="196" grpId="0"/>
      <p:bldP spid="197" grpId="0"/>
      <p:bldP spid="198" grpId="0" animBg="1"/>
      <p:bldP spid="2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IN" dirty="0" smtClean="0"/>
              <a:t>Site Map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266883" y="887747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Menu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434138" y="1686997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Registration 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237898" y="1674186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 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7037365" y="1674186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Us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815367" y="1645790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Admission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0613761" y="1645790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Online courses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630378" y="1686996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Faculty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3810" y="1710639"/>
            <a:ext cx="1356805" cy="4814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0" y="4158085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" y="4931734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630379" y="2616294"/>
            <a:ext cx="1430616" cy="683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Faculty profile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3444459" y="2616293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 Students 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5251505" y="2616293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B.A.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" y="3397247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-1" y="2660051"/>
            <a:ext cx="1430616" cy="481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dirty="0" smtClean="0"/>
              <a:t>alendar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0526857" y="3175157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Swayam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5251505" y="4039380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BSc.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8815367" y="2572535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Online Form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10526857" y="2572535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Udacity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237898" y="3299469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B.Com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10526857" y="3866328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Study tonight 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0534202" y="4507659"/>
            <a:ext cx="1430616" cy="481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W3C</a:t>
            </a:r>
            <a:endParaRPr lang="en-IN" dirty="0"/>
          </a:p>
        </p:txBody>
      </p:sp>
      <p:sp>
        <p:nvSpPr>
          <p:cNvPr id="42" name="Rounded Rectangle 41"/>
          <p:cNvSpPr/>
          <p:nvPr/>
        </p:nvSpPr>
        <p:spPr>
          <a:xfrm>
            <a:off x="8845417" y="3204060"/>
            <a:ext cx="1430616" cy="51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 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7096007" y="5647517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Visitors count 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5177693" y="5647518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 us</a:t>
            </a:r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3249480" y="5692503"/>
            <a:ext cx="1578239" cy="5178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Location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9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7692" y="1832444"/>
            <a:ext cx="1490510" cy="160310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94616" y="1832444"/>
            <a:ext cx="1490510" cy="16031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73382" y="1832444"/>
            <a:ext cx="1490510" cy="160310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562" y="1832444"/>
            <a:ext cx="1490510" cy="16031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70168" y="3818900"/>
            <a:ext cx="1490510" cy="16031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60678" y="3818900"/>
            <a:ext cx="1490510" cy="160310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14915" y="3818900"/>
            <a:ext cx="1490510" cy="16031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05425" y="3818900"/>
            <a:ext cx="1490510" cy="160310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1637" y="4156784"/>
            <a:ext cx="127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Faculty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70253" y="2192479"/>
            <a:ext cx="1275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Registrations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4109" y="2363425"/>
            <a:ext cx="127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 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7562" y="4310369"/>
            <a:ext cx="127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Course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0"/>
          <p:cNvGrpSpPr>
            <a:grpSpLocks noChangeAspect="1"/>
          </p:cNvGrpSpPr>
          <p:nvPr/>
        </p:nvGrpSpPr>
        <p:grpSpPr bwMode="auto">
          <a:xfrm>
            <a:off x="5176816" y="2113645"/>
            <a:ext cx="773758" cy="852030"/>
            <a:chOff x="3696" y="2057"/>
            <a:chExt cx="2617" cy="2657"/>
          </a:xfrm>
          <a:solidFill>
            <a:schemeClr val="bg1"/>
          </a:solidFill>
        </p:grpSpPr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3936" y="2057"/>
              <a:ext cx="2104" cy="760"/>
            </a:xfrm>
            <a:custGeom>
              <a:avLst/>
              <a:gdLst>
                <a:gd name="T0" fmla="*/ 3829 w 4209"/>
                <a:gd name="T1" fmla="*/ 0 h 1521"/>
                <a:gd name="T2" fmla="*/ 3883 w 4209"/>
                <a:gd name="T3" fmla="*/ 7 h 1521"/>
                <a:gd name="T4" fmla="*/ 3933 w 4209"/>
                <a:gd name="T5" fmla="*/ 21 h 1521"/>
                <a:gd name="T6" fmla="*/ 3981 w 4209"/>
                <a:gd name="T7" fmla="*/ 41 h 1521"/>
                <a:gd name="T8" fmla="*/ 4027 w 4209"/>
                <a:gd name="T9" fmla="*/ 66 h 1521"/>
                <a:gd name="T10" fmla="*/ 4069 w 4209"/>
                <a:gd name="T11" fmla="*/ 100 h 1521"/>
                <a:gd name="T12" fmla="*/ 4104 w 4209"/>
                <a:gd name="T13" fmla="*/ 137 h 1521"/>
                <a:gd name="T14" fmla="*/ 4136 w 4209"/>
                <a:gd name="T15" fmla="*/ 179 h 1521"/>
                <a:gd name="T16" fmla="*/ 4159 w 4209"/>
                <a:gd name="T17" fmla="*/ 228 h 1521"/>
                <a:gd name="T18" fmla="*/ 4176 w 4209"/>
                <a:gd name="T19" fmla="*/ 280 h 1521"/>
                <a:gd name="T20" fmla="*/ 4209 w 4209"/>
                <a:gd name="T21" fmla="*/ 444 h 1521"/>
                <a:gd name="T22" fmla="*/ 45 w 4209"/>
                <a:gd name="T23" fmla="*/ 1521 h 1521"/>
                <a:gd name="T24" fmla="*/ 10 w 4209"/>
                <a:gd name="T25" fmla="*/ 1357 h 1521"/>
                <a:gd name="T26" fmla="*/ 0 w 4209"/>
                <a:gd name="T27" fmla="*/ 1303 h 1521"/>
                <a:gd name="T28" fmla="*/ 0 w 4209"/>
                <a:gd name="T29" fmla="*/ 1248 h 1521"/>
                <a:gd name="T30" fmla="*/ 7 w 4209"/>
                <a:gd name="T31" fmla="*/ 1195 h 1521"/>
                <a:gd name="T32" fmla="*/ 18 w 4209"/>
                <a:gd name="T33" fmla="*/ 1143 h 1521"/>
                <a:gd name="T34" fmla="*/ 39 w 4209"/>
                <a:gd name="T35" fmla="*/ 1094 h 1521"/>
                <a:gd name="T36" fmla="*/ 65 w 4209"/>
                <a:gd name="T37" fmla="*/ 1049 h 1521"/>
                <a:gd name="T38" fmla="*/ 97 w 4209"/>
                <a:gd name="T39" fmla="*/ 1008 h 1521"/>
                <a:gd name="T40" fmla="*/ 136 w 4209"/>
                <a:gd name="T41" fmla="*/ 971 h 1521"/>
                <a:gd name="T42" fmla="*/ 178 w 4209"/>
                <a:gd name="T43" fmla="*/ 941 h 1521"/>
                <a:gd name="T44" fmla="*/ 224 w 4209"/>
                <a:gd name="T45" fmla="*/ 917 h 1521"/>
                <a:gd name="T46" fmla="*/ 276 w 4209"/>
                <a:gd name="T47" fmla="*/ 900 h 1521"/>
                <a:gd name="T48" fmla="*/ 3722 w 4209"/>
                <a:gd name="T49" fmla="*/ 11 h 1521"/>
                <a:gd name="T50" fmla="*/ 3775 w 4209"/>
                <a:gd name="T51" fmla="*/ 2 h 1521"/>
                <a:gd name="T52" fmla="*/ 3829 w 4209"/>
                <a:gd name="T53" fmla="*/ 0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09" h="1521">
                  <a:moveTo>
                    <a:pt x="3829" y="0"/>
                  </a:moveTo>
                  <a:lnTo>
                    <a:pt x="3883" y="7"/>
                  </a:lnTo>
                  <a:lnTo>
                    <a:pt x="3933" y="21"/>
                  </a:lnTo>
                  <a:lnTo>
                    <a:pt x="3981" y="41"/>
                  </a:lnTo>
                  <a:lnTo>
                    <a:pt x="4027" y="66"/>
                  </a:lnTo>
                  <a:lnTo>
                    <a:pt x="4069" y="100"/>
                  </a:lnTo>
                  <a:lnTo>
                    <a:pt x="4104" y="137"/>
                  </a:lnTo>
                  <a:lnTo>
                    <a:pt x="4136" y="179"/>
                  </a:lnTo>
                  <a:lnTo>
                    <a:pt x="4159" y="228"/>
                  </a:lnTo>
                  <a:lnTo>
                    <a:pt x="4176" y="280"/>
                  </a:lnTo>
                  <a:lnTo>
                    <a:pt x="4209" y="444"/>
                  </a:lnTo>
                  <a:lnTo>
                    <a:pt x="45" y="1521"/>
                  </a:lnTo>
                  <a:lnTo>
                    <a:pt x="10" y="1357"/>
                  </a:lnTo>
                  <a:lnTo>
                    <a:pt x="0" y="1303"/>
                  </a:lnTo>
                  <a:lnTo>
                    <a:pt x="0" y="1248"/>
                  </a:lnTo>
                  <a:lnTo>
                    <a:pt x="7" y="1195"/>
                  </a:lnTo>
                  <a:lnTo>
                    <a:pt x="18" y="1143"/>
                  </a:lnTo>
                  <a:lnTo>
                    <a:pt x="39" y="1094"/>
                  </a:lnTo>
                  <a:lnTo>
                    <a:pt x="65" y="1049"/>
                  </a:lnTo>
                  <a:lnTo>
                    <a:pt x="97" y="1008"/>
                  </a:lnTo>
                  <a:lnTo>
                    <a:pt x="136" y="971"/>
                  </a:lnTo>
                  <a:lnTo>
                    <a:pt x="178" y="941"/>
                  </a:lnTo>
                  <a:lnTo>
                    <a:pt x="224" y="917"/>
                  </a:lnTo>
                  <a:lnTo>
                    <a:pt x="276" y="900"/>
                  </a:lnTo>
                  <a:lnTo>
                    <a:pt x="3722" y="11"/>
                  </a:lnTo>
                  <a:lnTo>
                    <a:pt x="3775" y="2"/>
                  </a:lnTo>
                  <a:lnTo>
                    <a:pt x="38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4685" y="2642"/>
              <a:ext cx="1628" cy="936"/>
            </a:xfrm>
            <a:custGeom>
              <a:avLst/>
              <a:gdLst>
                <a:gd name="T0" fmla="*/ 2910 w 3256"/>
                <a:gd name="T1" fmla="*/ 0 h 1873"/>
                <a:gd name="T2" fmla="*/ 3246 w 3256"/>
                <a:gd name="T3" fmla="*/ 1335 h 1873"/>
                <a:gd name="T4" fmla="*/ 3256 w 3256"/>
                <a:gd name="T5" fmla="*/ 1389 h 1873"/>
                <a:gd name="T6" fmla="*/ 3256 w 3256"/>
                <a:gd name="T7" fmla="*/ 1443 h 1873"/>
                <a:gd name="T8" fmla="*/ 3250 w 3256"/>
                <a:gd name="T9" fmla="*/ 1497 h 1873"/>
                <a:gd name="T10" fmla="*/ 3236 w 3256"/>
                <a:gd name="T11" fmla="*/ 1547 h 1873"/>
                <a:gd name="T12" fmla="*/ 3216 w 3256"/>
                <a:gd name="T13" fmla="*/ 1596 h 1873"/>
                <a:gd name="T14" fmla="*/ 3191 w 3256"/>
                <a:gd name="T15" fmla="*/ 1642 h 1873"/>
                <a:gd name="T16" fmla="*/ 3159 w 3256"/>
                <a:gd name="T17" fmla="*/ 1684 h 1873"/>
                <a:gd name="T18" fmla="*/ 3121 w 3256"/>
                <a:gd name="T19" fmla="*/ 1719 h 1873"/>
                <a:gd name="T20" fmla="*/ 3079 w 3256"/>
                <a:gd name="T21" fmla="*/ 1751 h 1873"/>
                <a:gd name="T22" fmla="*/ 3030 w 3256"/>
                <a:gd name="T23" fmla="*/ 1775 h 1873"/>
                <a:gd name="T24" fmla="*/ 2978 w 3256"/>
                <a:gd name="T25" fmla="*/ 1792 h 1873"/>
                <a:gd name="T26" fmla="*/ 2689 w 3256"/>
                <a:gd name="T27" fmla="*/ 1873 h 1873"/>
                <a:gd name="T28" fmla="*/ 2689 w 3256"/>
                <a:gd name="T29" fmla="*/ 1475 h 1873"/>
                <a:gd name="T30" fmla="*/ 2683 w 3256"/>
                <a:gd name="T31" fmla="*/ 1391 h 1873"/>
                <a:gd name="T32" fmla="*/ 2668 w 3256"/>
                <a:gd name="T33" fmla="*/ 1310 h 1873"/>
                <a:gd name="T34" fmla="*/ 2645 w 3256"/>
                <a:gd name="T35" fmla="*/ 1232 h 1873"/>
                <a:gd name="T36" fmla="*/ 2615 w 3256"/>
                <a:gd name="T37" fmla="*/ 1156 h 1873"/>
                <a:gd name="T38" fmla="*/ 2575 w 3256"/>
                <a:gd name="T39" fmla="*/ 1087 h 1873"/>
                <a:gd name="T40" fmla="*/ 2528 w 3256"/>
                <a:gd name="T41" fmla="*/ 1022 h 1873"/>
                <a:gd name="T42" fmla="*/ 2476 w 3256"/>
                <a:gd name="T43" fmla="*/ 963 h 1873"/>
                <a:gd name="T44" fmla="*/ 2417 w 3256"/>
                <a:gd name="T45" fmla="*/ 910 h 1873"/>
                <a:gd name="T46" fmla="*/ 2352 w 3256"/>
                <a:gd name="T47" fmla="*/ 863 h 1873"/>
                <a:gd name="T48" fmla="*/ 2283 w 3256"/>
                <a:gd name="T49" fmla="*/ 823 h 1873"/>
                <a:gd name="T50" fmla="*/ 2209 w 3256"/>
                <a:gd name="T51" fmla="*/ 792 h 1873"/>
                <a:gd name="T52" fmla="*/ 2131 w 3256"/>
                <a:gd name="T53" fmla="*/ 769 h 1873"/>
                <a:gd name="T54" fmla="*/ 2050 w 3256"/>
                <a:gd name="T55" fmla="*/ 754 h 1873"/>
                <a:gd name="T56" fmla="*/ 1967 w 3256"/>
                <a:gd name="T57" fmla="*/ 748 h 1873"/>
                <a:gd name="T58" fmla="*/ 0 w 3256"/>
                <a:gd name="T59" fmla="*/ 748 h 1873"/>
                <a:gd name="T60" fmla="*/ 2910 w 3256"/>
                <a:gd name="T61" fmla="*/ 0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6" h="1873">
                  <a:moveTo>
                    <a:pt x="2910" y="0"/>
                  </a:moveTo>
                  <a:lnTo>
                    <a:pt x="3246" y="1335"/>
                  </a:lnTo>
                  <a:lnTo>
                    <a:pt x="3256" y="1389"/>
                  </a:lnTo>
                  <a:lnTo>
                    <a:pt x="3256" y="1443"/>
                  </a:lnTo>
                  <a:lnTo>
                    <a:pt x="3250" y="1497"/>
                  </a:lnTo>
                  <a:lnTo>
                    <a:pt x="3236" y="1547"/>
                  </a:lnTo>
                  <a:lnTo>
                    <a:pt x="3216" y="1596"/>
                  </a:lnTo>
                  <a:lnTo>
                    <a:pt x="3191" y="1642"/>
                  </a:lnTo>
                  <a:lnTo>
                    <a:pt x="3159" y="1684"/>
                  </a:lnTo>
                  <a:lnTo>
                    <a:pt x="3121" y="1719"/>
                  </a:lnTo>
                  <a:lnTo>
                    <a:pt x="3079" y="1751"/>
                  </a:lnTo>
                  <a:lnTo>
                    <a:pt x="3030" y="1775"/>
                  </a:lnTo>
                  <a:lnTo>
                    <a:pt x="2978" y="1792"/>
                  </a:lnTo>
                  <a:lnTo>
                    <a:pt x="2689" y="1873"/>
                  </a:lnTo>
                  <a:lnTo>
                    <a:pt x="2689" y="1475"/>
                  </a:lnTo>
                  <a:lnTo>
                    <a:pt x="2683" y="1391"/>
                  </a:lnTo>
                  <a:lnTo>
                    <a:pt x="2668" y="1310"/>
                  </a:lnTo>
                  <a:lnTo>
                    <a:pt x="2645" y="1232"/>
                  </a:lnTo>
                  <a:lnTo>
                    <a:pt x="2615" y="1156"/>
                  </a:lnTo>
                  <a:lnTo>
                    <a:pt x="2575" y="1087"/>
                  </a:lnTo>
                  <a:lnTo>
                    <a:pt x="2528" y="1022"/>
                  </a:lnTo>
                  <a:lnTo>
                    <a:pt x="2476" y="963"/>
                  </a:lnTo>
                  <a:lnTo>
                    <a:pt x="2417" y="910"/>
                  </a:lnTo>
                  <a:lnTo>
                    <a:pt x="2352" y="863"/>
                  </a:lnTo>
                  <a:lnTo>
                    <a:pt x="2283" y="823"/>
                  </a:lnTo>
                  <a:lnTo>
                    <a:pt x="2209" y="792"/>
                  </a:lnTo>
                  <a:lnTo>
                    <a:pt x="2131" y="769"/>
                  </a:lnTo>
                  <a:lnTo>
                    <a:pt x="2050" y="754"/>
                  </a:lnTo>
                  <a:lnTo>
                    <a:pt x="1967" y="748"/>
                  </a:lnTo>
                  <a:lnTo>
                    <a:pt x="0" y="748"/>
                  </a:lnTo>
                  <a:lnTo>
                    <a:pt x="29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3696" y="3192"/>
              <a:ext cx="2153" cy="1522"/>
            </a:xfrm>
            <a:custGeom>
              <a:avLst/>
              <a:gdLst>
                <a:gd name="T0" fmla="*/ 3258 w 4306"/>
                <a:gd name="T1" fmla="*/ 1525 h 3044"/>
                <a:gd name="T2" fmla="*/ 3318 w 4306"/>
                <a:gd name="T3" fmla="*/ 1657 h 3044"/>
                <a:gd name="T4" fmla="*/ 3419 w 4306"/>
                <a:gd name="T5" fmla="*/ 1871 h 3044"/>
                <a:gd name="T6" fmla="*/ 3455 w 4306"/>
                <a:gd name="T7" fmla="*/ 2118 h 3044"/>
                <a:gd name="T8" fmla="*/ 3422 w 4306"/>
                <a:gd name="T9" fmla="*/ 2368 h 3044"/>
                <a:gd name="T10" fmla="*/ 3323 w 4306"/>
                <a:gd name="T11" fmla="*/ 2582 h 3044"/>
                <a:gd name="T12" fmla="*/ 3251 w 4306"/>
                <a:gd name="T13" fmla="*/ 2712 h 3044"/>
                <a:gd name="T14" fmla="*/ 3340 w 4306"/>
                <a:gd name="T15" fmla="*/ 2717 h 3044"/>
                <a:gd name="T16" fmla="*/ 3553 w 4306"/>
                <a:gd name="T17" fmla="*/ 2676 h 3044"/>
                <a:gd name="T18" fmla="*/ 3734 w 4306"/>
                <a:gd name="T19" fmla="*/ 2565 h 3044"/>
                <a:gd name="T20" fmla="*/ 3863 w 4306"/>
                <a:gd name="T21" fmla="*/ 2398 h 3044"/>
                <a:gd name="T22" fmla="*/ 3928 w 4306"/>
                <a:gd name="T23" fmla="*/ 2194 h 3044"/>
                <a:gd name="T24" fmla="*/ 3916 w 4306"/>
                <a:gd name="T25" fmla="*/ 1973 h 3044"/>
                <a:gd name="T26" fmla="*/ 3829 w 4306"/>
                <a:gd name="T27" fmla="*/ 1778 h 3044"/>
                <a:gd name="T28" fmla="*/ 3683 w 4306"/>
                <a:gd name="T29" fmla="*/ 1630 h 3044"/>
                <a:gd name="T30" fmla="*/ 3489 w 4306"/>
                <a:gd name="T31" fmla="*/ 1540 h 3044"/>
                <a:gd name="T32" fmla="*/ 2653 w 4306"/>
                <a:gd name="T33" fmla="*/ 1522 h 3044"/>
                <a:gd name="T34" fmla="*/ 2439 w 4306"/>
                <a:gd name="T35" fmla="*/ 1560 h 3044"/>
                <a:gd name="T36" fmla="*/ 2260 w 4306"/>
                <a:gd name="T37" fmla="*/ 1668 h 3044"/>
                <a:gd name="T38" fmla="*/ 2129 w 4306"/>
                <a:gd name="T39" fmla="*/ 1830 h 3044"/>
                <a:gd name="T40" fmla="*/ 2064 w 4306"/>
                <a:gd name="T41" fmla="*/ 2032 h 3044"/>
                <a:gd name="T42" fmla="*/ 2077 w 4306"/>
                <a:gd name="T43" fmla="*/ 2253 h 3044"/>
                <a:gd name="T44" fmla="*/ 2166 w 4306"/>
                <a:gd name="T45" fmla="*/ 2447 h 3044"/>
                <a:gd name="T46" fmla="*/ 2315 w 4306"/>
                <a:gd name="T47" fmla="*/ 2597 h 3044"/>
                <a:gd name="T48" fmla="*/ 2507 w 4306"/>
                <a:gd name="T49" fmla="*/ 2686 h 3044"/>
                <a:gd name="T50" fmla="*/ 2727 w 4306"/>
                <a:gd name="T51" fmla="*/ 2700 h 3044"/>
                <a:gd name="T52" fmla="*/ 2931 w 4306"/>
                <a:gd name="T53" fmla="*/ 2637 h 3044"/>
                <a:gd name="T54" fmla="*/ 3095 w 4306"/>
                <a:gd name="T55" fmla="*/ 2509 h 3044"/>
                <a:gd name="T56" fmla="*/ 3206 w 4306"/>
                <a:gd name="T57" fmla="*/ 2332 h 3044"/>
                <a:gd name="T58" fmla="*/ 3246 w 4306"/>
                <a:gd name="T59" fmla="*/ 2118 h 3044"/>
                <a:gd name="T60" fmla="*/ 3206 w 4306"/>
                <a:gd name="T61" fmla="*/ 1904 h 3044"/>
                <a:gd name="T62" fmla="*/ 3095 w 4306"/>
                <a:gd name="T63" fmla="*/ 1722 h 3044"/>
                <a:gd name="T64" fmla="*/ 2931 w 4306"/>
                <a:gd name="T65" fmla="*/ 1593 h 3044"/>
                <a:gd name="T66" fmla="*/ 2727 w 4306"/>
                <a:gd name="T67" fmla="*/ 1527 h 3044"/>
                <a:gd name="T68" fmla="*/ 543 w 4306"/>
                <a:gd name="T69" fmla="*/ 473 h 3044"/>
                <a:gd name="T70" fmla="*/ 447 w 4306"/>
                <a:gd name="T71" fmla="*/ 536 h 3044"/>
                <a:gd name="T72" fmla="*/ 407 w 4306"/>
                <a:gd name="T73" fmla="*/ 644 h 3044"/>
                <a:gd name="T74" fmla="*/ 447 w 4306"/>
                <a:gd name="T75" fmla="*/ 751 h 3044"/>
                <a:gd name="T76" fmla="*/ 543 w 4306"/>
                <a:gd name="T77" fmla="*/ 814 h 3044"/>
                <a:gd name="T78" fmla="*/ 2600 w 4306"/>
                <a:gd name="T79" fmla="*/ 814 h 3044"/>
                <a:gd name="T80" fmla="*/ 2695 w 4306"/>
                <a:gd name="T81" fmla="*/ 751 h 3044"/>
                <a:gd name="T82" fmla="*/ 2735 w 4306"/>
                <a:gd name="T83" fmla="*/ 644 h 3044"/>
                <a:gd name="T84" fmla="*/ 2695 w 4306"/>
                <a:gd name="T85" fmla="*/ 536 h 3044"/>
                <a:gd name="T86" fmla="*/ 2600 w 4306"/>
                <a:gd name="T87" fmla="*/ 473 h 3044"/>
                <a:gd name="T88" fmla="*/ 372 w 4306"/>
                <a:gd name="T89" fmla="*/ 0 h 3044"/>
                <a:gd name="T90" fmla="*/ 4052 w 4306"/>
                <a:gd name="T91" fmla="*/ 18 h 3044"/>
                <a:gd name="T92" fmla="*/ 4198 w 4306"/>
                <a:gd name="T93" fmla="*/ 108 h 3044"/>
                <a:gd name="T94" fmla="*/ 4286 w 4306"/>
                <a:gd name="T95" fmla="*/ 254 h 3044"/>
                <a:gd name="T96" fmla="*/ 4306 w 4306"/>
                <a:gd name="T97" fmla="*/ 2670 h 3044"/>
                <a:gd name="T98" fmla="*/ 4265 w 4306"/>
                <a:gd name="T99" fmla="*/ 2843 h 3044"/>
                <a:gd name="T100" fmla="*/ 4154 w 4306"/>
                <a:gd name="T101" fmla="*/ 2973 h 3044"/>
                <a:gd name="T102" fmla="*/ 3995 w 4306"/>
                <a:gd name="T103" fmla="*/ 3039 h 3044"/>
                <a:gd name="T104" fmla="*/ 312 w 4306"/>
                <a:gd name="T105" fmla="*/ 3039 h 3044"/>
                <a:gd name="T106" fmla="*/ 151 w 4306"/>
                <a:gd name="T107" fmla="*/ 2973 h 3044"/>
                <a:gd name="T108" fmla="*/ 40 w 4306"/>
                <a:gd name="T109" fmla="*/ 2843 h 3044"/>
                <a:gd name="T110" fmla="*/ 0 w 4306"/>
                <a:gd name="T111" fmla="*/ 2670 h 3044"/>
                <a:gd name="T112" fmla="*/ 18 w 4306"/>
                <a:gd name="T113" fmla="*/ 254 h 3044"/>
                <a:gd name="T114" fmla="*/ 107 w 4306"/>
                <a:gd name="T115" fmla="*/ 108 h 3044"/>
                <a:gd name="T116" fmla="*/ 253 w 4306"/>
                <a:gd name="T117" fmla="*/ 18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06" h="3044">
                  <a:moveTo>
                    <a:pt x="3340" y="1522"/>
                  </a:moveTo>
                  <a:lnTo>
                    <a:pt x="3296" y="1522"/>
                  </a:lnTo>
                  <a:lnTo>
                    <a:pt x="3258" y="1525"/>
                  </a:lnTo>
                  <a:lnTo>
                    <a:pt x="3223" y="1534"/>
                  </a:lnTo>
                  <a:lnTo>
                    <a:pt x="3273" y="1593"/>
                  </a:lnTo>
                  <a:lnTo>
                    <a:pt x="3318" y="1657"/>
                  </a:lnTo>
                  <a:lnTo>
                    <a:pt x="3358" y="1724"/>
                  </a:lnTo>
                  <a:lnTo>
                    <a:pt x="3392" y="1795"/>
                  </a:lnTo>
                  <a:lnTo>
                    <a:pt x="3419" y="1871"/>
                  </a:lnTo>
                  <a:lnTo>
                    <a:pt x="3439" y="1950"/>
                  </a:lnTo>
                  <a:lnTo>
                    <a:pt x="3452" y="2032"/>
                  </a:lnTo>
                  <a:lnTo>
                    <a:pt x="3455" y="2118"/>
                  </a:lnTo>
                  <a:lnTo>
                    <a:pt x="3452" y="2206"/>
                  </a:lnTo>
                  <a:lnTo>
                    <a:pt x="3440" y="2289"/>
                  </a:lnTo>
                  <a:lnTo>
                    <a:pt x="3422" y="2368"/>
                  </a:lnTo>
                  <a:lnTo>
                    <a:pt x="3397" y="2442"/>
                  </a:lnTo>
                  <a:lnTo>
                    <a:pt x="3363" y="2514"/>
                  </a:lnTo>
                  <a:lnTo>
                    <a:pt x="3323" y="2582"/>
                  </a:lnTo>
                  <a:lnTo>
                    <a:pt x="3276" y="2646"/>
                  </a:lnTo>
                  <a:lnTo>
                    <a:pt x="3223" y="2705"/>
                  </a:lnTo>
                  <a:lnTo>
                    <a:pt x="3251" y="2712"/>
                  </a:lnTo>
                  <a:lnTo>
                    <a:pt x="3281" y="2715"/>
                  </a:lnTo>
                  <a:lnTo>
                    <a:pt x="3311" y="2717"/>
                  </a:lnTo>
                  <a:lnTo>
                    <a:pt x="3340" y="2717"/>
                  </a:lnTo>
                  <a:lnTo>
                    <a:pt x="3414" y="2712"/>
                  </a:lnTo>
                  <a:lnTo>
                    <a:pt x="3486" y="2698"/>
                  </a:lnTo>
                  <a:lnTo>
                    <a:pt x="3553" y="2676"/>
                  </a:lnTo>
                  <a:lnTo>
                    <a:pt x="3618" y="2646"/>
                  </a:lnTo>
                  <a:lnTo>
                    <a:pt x="3678" y="2609"/>
                  </a:lnTo>
                  <a:lnTo>
                    <a:pt x="3734" y="2565"/>
                  </a:lnTo>
                  <a:lnTo>
                    <a:pt x="3782" y="2514"/>
                  </a:lnTo>
                  <a:lnTo>
                    <a:pt x="3826" y="2459"/>
                  </a:lnTo>
                  <a:lnTo>
                    <a:pt x="3863" y="2398"/>
                  </a:lnTo>
                  <a:lnTo>
                    <a:pt x="3893" y="2334"/>
                  </a:lnTo>
                  <a:lnTo>
                    <a:pt x="3914" y="2265"/>
                  </a:lnTo>
                  <a:lnTo>
                    <a:pt x="3928" y="2194"/>
                  </a:lnTo>
                  <a:lnTo>
                    <a:pt x="3933" y="2118"/>
                  </a:lnTo>
                  <a:lnTo>
                    <a:pt x="3928" y="2044"/>
                  </a:lnTo>
                  <a:lnTo>
                    <a:pt x="3916" y="1973"/>
                  </a:lnTo>
                  <a:lnTo>
                    <a:pt x="3894" y="1904"/>
                  </a:lnTo>
                  <a:lnTo>
                    <a:pt x="3866" y="1839"/>
                  </a:lnTo>
                  <a:lnTo>
                    <a:pt x="3829" y="1778"/>
                  </a:lnTo>
                  <a:lnTo>
                    <a:pt x="3787" y="1722"/>
                  </a:lnTo>
                  <a:lnTo>
                    <a:pt x="3737" y="1673"/>
                  </a:lnTo>
                  <a:lnTo>
                    <a:pt x="3683" y="1630"/>
                  </a:lnTo>
                  <a:lnTo>
                    <a:pt x="3623" y="1593"/>
                  </a:lnTo>
                  <a:lnTo>
                    <a:pt x="3558" y="1562"/>
                  </a:lnTo>
                  <a:lnTo>
                    <a:pt x="3489" y="1540"/>
                  </a:lnTo>
                  <a:lnTo>
                    <a:pt x="3415" y="1527"/>
                  </a:lnTo>
                  <a:lnTo>
                    <a:pt x="3340" y="1522"/>
                  </a:lnTo>
                  <a:close/>
                  <a:moveTo>
                    <a:pt x="2653" y="1522"/>
                  </a:moveTo>
                  <a:lnTo>
                    <a:pt x="2578" y="1527"/>
                  </a:lnTo>
                  <a:lnTo>
                    <a:pt x="2507" y="1539"/>
                  </a:lnTo>
                  <a:lnTo>
                    <a:pt x="2439" y="1560"/>
                  </a:lnTo>
                  <a:lnTo>
                    <a:pt x="2375" y="1589"/>
                  </a:lnTo>
                  <a:lnTo>
                    <a:pt x="2315" y="1626"/>
                  </a:lnTo>
                  <a:lnTo>
                    <a:pt x="2260" y="1668"/>
                  </a:lnTo>
                  <a:lnTo>
                    <a:pt x="2209" y="1717"/>
                  </a:lnTo>
                  <a:lnTo>
                    <a:pt x="2166" y="1771"/>
                  </a:lnTo>
                  <a:lnTo>
                    <a:pt x="2129" y="1830"/>
                  </a:lnTo>
                  <a:lnTo>
                    <a:pt x="2100" y="1894"/>
                  </a:lnTo>
                  <a:lnTo>
                    <a:pt x="2077" y="1962"/>
                  </a:lnTo>
                  <a:lnTo>
                    <a:pt x="2064" y="2032"/>
                  </a:lnTo>
                  <a:lnTo>
                    <a:pt x="2060" y="2107"/>
                  </a:lnTo>
                  <a:lnTo>
                    <a:pt x="2064" y="2182"/>
                  </a:lnTo>
                  <a:lnTo>
                    <a:pt x="2077" y="2253"/>
                  </a:lnTo>
                  <a:lnTo>
                    <a:pt x="2100" y="2322"/>
                  </a:lnTo>
                  <a:lnTo>
                    <a:pt x="2129" y="2386"/>
                  </a:lnTo>
                  <a:lnTo>
                    <a:pt x="2166" y="2447"/>
                  </a:lnTo>
                  <a:lnTo>
                    <a:pt x="2209" y="2503"/>
                  </a:lnTo>
                  <a:lnTo>
                    <a:pt x="2260" y="2553"/>
                  </a:lnTo>
                  <a:lnTo>
                    <a:pt x="2315" y="2597"/>
                  </a:lnTo>
                  <a:lnTo>
                    <a:pt x="2375" y="2634"/>
                  </a:lnTo>
                  <a:lnTo>
                    <a:pt x="2439" y="2664"/>
                  </a:lnTo>
                  <a:lnTo>
                    <a:pt x="2507" y="2686"/>
                  </a:lnTo>
                  <a:lnTo>
                    <a:pt x="2578" y="2700"/>
                  </a:lnTo>
                  <a:lnTo>
                    <a:pt x="2653" y="2705"/>
                  </a:lnTo>
                  <a:lnTo>
                    <a:pt x="2727" y="2700"/>
                  </a:lnTo>
                  <a:lnTo>
                    <a:pt x="2799" y="2686"/>
                  </a:lnTo>
                  <a:lnTo>
                    <a:pt x="2866" y="2666"/>
                  </a:lnTo>
                  <a:lnTo>
                    <a:pt x="2931" y="2637"/>
                  </a:lnTo>
                  <a:lnTo>
                    <a:pt x="2992" y="2600"/>
                  </a:lnTo>
                  <a:lnTo>
                    <a:pt x="3047" y="2558"/>
                  </a:lnTo>
                  <a:lnTo>
                    <a:pt x="3095" y="2509"/>
                  </a:lnTo>
                  <a:lnTo>
                    <a:pt x="3139" y="2455"/>
                  </a:lnTo>
                  <a:lnTo>
                    <a:pt x="3176" y="2396"/>
                  </a:lnTo>
                  <a:lnTo>
                    <a:pt x="3206" y="2332"/>
                  </a:lnTo>
                  <a:lnTo>
                    <a:pt x="3228" y="2265"/>
                  </a:lnTo>
                  <a:lnTo>
                    <a:pt x="3241" y="2194"/>
                  </a:lnTo>
                  <a:lnTo>
                    <a:pt x="3246" y="2118"/>
                  </a:lnTo>
                  <a:lnTo>
                    <a:pt x="3241" y="2044"/>
                  </a:lnTo>
                  <a:lnTo>
                    <a:pt x="3228" y="1973"/>
                  </a:lnTo>
                  <a:lnTo>
                    <a:pt x="3206" y="1904"/>
                  </a:lnTo>
                  <a:lnTo>
                    <a:pt x="3176" y="1839"/>
                  </a:lnTo>
                  <a:lnTo>
                    <a:pt x="3139" y="1778"/>
                  </a:lnTo>
                  <a:lnTo>
                    <a:pt x="3095" y="1722"/>
                  </a:lnTo>
                  <a:lnTo>
                    <a:pt x="3047" y="1673"/>
                  </a:lnTo>
                  <a:lnTo>
                    <a:pt x="2992" y="1630"/>
                  </a:lnTo>
                  <a:lnTo>
                    <a:pt x="2931" y="1593"/>
                  </a:lnTo>
                  <a:lnTo>
                    <a:pt x="2866" y="1562"/>
                  </a:lnTo>
                  <a:lnTo>
                    <a:pt x="2799" y="1540"/>
                  </a:lnTo>
                  <a:lnTo>
                    <a:pt x="2727" y="1527"/>
                  </a:lnTo>
                  <a:lnTo>
                    <a:pt x="2653" y="1522"/>
                  </a:lnTo>
                  <a:close/>
                  <a:moveTo>
                    <a:pt x="581" y="468"/>
                  </a:moveTo>
                  <a:lnTo>
                    <a:pt x="543" y="473"/>
                  </a:lnTo>
                  <a:lnTo>
                    <a:pt x="506" y="487"/>
                  </a:lnTo>
                  <a:lnTo>
                    <a:pt x="474" y="507"/>
                  </a:lnTo>
                  <a:lnTo>
                    <a:pt x="447" y="536"/>
                  </a:lnTo>
                  <a:lnTo>
                    <a:pt x="425" y="568"/>
                  </a:lnTo>
                  <a:lnTo>
                    <a:pt x="412" y="605"/>
                  </a:lnTo>
                  <a:lnTo>
                    <a:pt x="407" y="644"/>
                  </a:lnTo>
                  <a:lnTo>
                    <a:pt x="412" y="682"/>
                  </a:lnTo>
                  <a:lnTo>
                    <a:pt x="425" y="719"/>
                  </a:lnTo>
                  <a:lnTo>
                    <a:pt x="447" y="751"/>
                  </a:lnTo>
                  <a:lnTo>
                    <a:pt x="474" y="780"/>
                  </a:lnTo>
                  <a:lnTo>
                    <a:pt x="506" y="800"/>
                  </a:lnTo>
                  <a:lnTo>
                    <a:pt x="543" y="814"/>
                  </a:lnTo>
                  <a:lnTo>
                    <a:pt x="581" y="819"/>
                  </a:lnTo>
                  <a:lnTo>
                    <a:pt x="2559" y="819"/>
                  </a:lnTo>
                  <a:lnTo>
                    <a:pt x="2600" y="814"/>
                  </a:lnTo>
                  <a:lnTo>
                    <a:pt x="2635" y="800"/>
                  </a:lnTo>
                  <a:lnTo>
                    <a:pt x="2668" y="780"/>
                  </a:lnTo>
                  <a:lnTo>
                    <a:pt x="2695" y="751"/>
                  </a:lnTo>
                  <a:lnTo>
                    <a:pt x="2717" y="719"/>
                  </a:lnTo>
                  <a:lnTo>
                    <a:pt x="2730" y="682"/>
                  </a:lnTo>
                  <a:lnTo>
                    <a:pt x="2735" y="644"/>
                  </a:lnTo>
                  <a:lnTo>
                    <a:pt x="2730" y="605"/>
                  </a:lnTo>
                  <a:lnTo>
                    <a:pt x="2717" y="568"/>
                  </a:lnTo>
                  <a:lnTo>
                    <a:pt x="2695" y="536"/>
                  </a:lnTo>
                  <a:lnTo>
                    <a:pt x="2668" y="507"/>
                  </a:lnTo>
                  <a:lnTo>
                    <a:pt x="2635" y="487"/>
                  </a:lnTo>
                  <a:lnTo>
                    <a:pt x="2600" y="473"/>
                  </a:lnTo>
                  <a:lnTo>
                    <a:pt x="2559" y="468"/>
                  </a:lnTo>
                  <a:lnTo>
                    <a:pt x="581" y="468"/>
                  </a:lnTo>
                  <a:close/>
                  <a:moveTo>
                    <a:pt x="372" y="0"/>
                  </a:moveTo>
                  <a:lnTo>
                    <a:pt x="3933" y="0"/>
                  </a:lnTo>
                  <a:lnTo>
                    <a:pt x="3995" y="5"/>
                  </a:lnTo>
                  <a:lnTo>
                    <a:pt x="4052" y="18"/>
                  </a:lnTo>
                  <a:lnTo>
                    <a:pt x="4105" y="40"/>
                  </a:lnTo>
                  <a:lnTo>
                    <a:pt x="4154" y="71"/>
                  </a:lnTo>
                  <a:lnTo>
                    <a:pt x="4198" y="108"/>
                  </a:lnTo>
                  <a:lnTo>
                    <a:pt x="4234" y="151"/>
                  </a:lnTo>
                  <a:lnTo>
                    <a:pt x="4265" y="200"/>
                  </a:lnTo>
                  <a:lnTo>
                    <a:pt x="4286" y="254"/>
                  </a:lnTo>
                  <a:lnTo>
                    <a:pt x="4301" y="313"/>
                  </a:lnTo>
                  <a:lnTo>
                    <a:pt x="4306" y="374"/>
                  </a:lnTo>
                  <a:lnTo>
                    <a:pt x="4306" y="2670"/>
                  </a:lnTo>
                  <a:lnTo>
                    <a:pt x="4301" y="2730"/>
                  </a:lnTo>
                  <a:lnTo>
                    <a:pt x="4286" y="2789"/>
                  </a:lnTo>
                  <a:lnTo>
                    <a:pt x="4265" y="2843"/>
                  </a:lnTo>
                  <a:lnTo>
                    <a:pt x="4234" y="2892"/>
                  </a:lnTo>
                  <a:lnTo>
                    <a:pt x="4198" y="2936"/>
                  </a:lnTo>
                  <a:lnTo>
                    <a:pt x="4154" y="2973"/>
                  </a:lnTo>
                  <a:lnTo>
                    <a:pt x="4105" y="3003"/>
                  </a:lnTo>
                  <a:lnTo>
                    <a:pt x="4052" y="3025"/>
                  </a:lnTo>
                  <a:lnTo>
                    <a:pt x="3995" y="3039"/>
                  </a:lnTo>
                  <a:lnTo>
                    <a:pt x="3933" y="3044"/>
                  </a:lnTo>
                  <a:lnTo>
                    <a:pt x="372" y="3044"/>
                  </a:lnTo>
                  <a:lnTo>
                    <a:pt x="312" y="3039"/>
                  </a:lnTo>
                  <a:lnTo>
                    <a:pt x="253" y="3025"/>
                  </a:lnTo>
                  <a:lnTo>
                    <a:pt x="199" y="3003"/>
                  </a:lnTo>
                  <a:lnTo>
                    <a:pt x="151" y="2973"/>
                  </a:lnTo>
                  <a:lnTo>
                    <a:pt x="107" y="2936"/>
                  </a:lnTo>
                  <a:lnTo>
                    <a:pt x="70" y="2892"/>
                  </a:lnTo>
                  <a:lnTo>
                    <a:pt x="40" y="2843"/>
                  </a:lnTo>
                  <a:lnTo>
                    <a:pt x="18" y="2789"/>
                  </a:lnTo>
                  <a:lnTo>
                    <a:pt x="5" y="2730"/>
                  </a:lnTo>
                  <a:lnTo>
                    <a:pt x="0" y="2670"/>
                  </a:lnTo>
                  <a:lnTo>
                    <a:pt x="0" y="374"/>
                  </a:lnTo>
                  <a:lnTo>
                    <a:pt x="5" y="313"/>
                  </a:lnTo>
                  <a:lnTo>
                    <a:pt x="18" y="254"/>
                  </a:lnTo>
                  <a:lnTo>
                    <a:pt x="40" y="200"/>
                  </a:lnTo>
                  <a:lnTo>
                    <a:pt x="70" y="151"/>
                  </a:lnTo>
                  <a:lnTo>
                    <a:pt x="107" y="108"/>
                  </a:lnTo>
                  <a:lnTo>
                    <a:pt x="151" y="71"/>
                  </a:lnTo>
                  <a:lnTo>
                    <a:pt x="199" y="40"/>
                  </a:lnTo>
                  <a:lnTo>
                    <a:pt x="253" y="18"/>
                  </a:lnTo>
                  <a:lnTo>
                    <a:pt x="312" y="5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751664" y="3818900"/>
            <a:ext cx="1490510" cy="16031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94748" y="4369476"/>
            <a:ext cx="127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Admissions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6718817" y="4261207"/>
            <a:ext cx="549999" cy="718491"/>
          </a:xfrm>
          <a:custGeom>
            <a:avLst/>
            <a:gdLst>
              <a:gd name="T0" fmla="*/ 833 w 4316"/>
              <a:gd name="T1" fmla="*/ 3 h 4312"/>
              <a:gd name="T2" fmla="*/ 903 w 4316"/>
              <a:gd name="T3" fmla="*/ 26 h 4312"/>
              <a:gd name="T4" fmla="*/ 966 w 4316"/>
              <a:gd name="T5" fmla="*/ 71 h 4312"/>
              <a:gd name="T6" fmla="*/ 1687 w 4316"/>
              <a:gd name="T7" fmla="*/ 796 h 4312"/>
              <a:gd name="T8" fmla="*/ 1721 w 4316"/>
              <a:gd name="T9" fmla="*/ 864 h 4312"/>
              <a:gd name="T10" fmla="*/ 1733 w 4316"/>
              <a:gd name="T11" fmla="*/ 937 h 4312"/>
              <a:gd name="T12" fmla="*/ 1721 w 4316"/>
              <a:gd name="T13" fmla="*/ 1011 h 4312"/>
              <a:gd name="T14" fmla="*/ 1687 w 4316"/>
              <a:gd name="T15" fmla="*/ 1077 h 4312"/>
              <a:gd name="T16" fmla="*/ 1473 w 4316"/>
              <a:gd name="T17" fmla="*/ 1296 h 4312"/>
              <a:gd name="T18" fmla="*/ 1425 w 4316"/>
              <a:gd name="T19" fmla="*/ 1361 h 4312"/>
              <a:gd name="T20" fmla="*/ 1399 w 4316"/>
              <a:gd name="T21" fmla="*/ 1435 h 4312"/>
              <a:gd name="T22" fmla="*/ 1393 w 4316"/>
              <a:gd name="T23" fmla="*/ 1512 h 4312"/>
              <a:gd name="T24" fmla="*/ 1412 w 4316"/>
              <a:gd name="T25" fmla="*/ 1589 h 4312"/>
              <a:gd name="T26" fmla="*/ 1451 w 4316"/>
              <a:gd name="T27" fmla="*/ 1659 h 4312"/>
              <a:gd name="T28" fmla="*/ 1720 w 4316"/>
              <a:gd name="T29" fmla="*/ 1982 h 4312"/>
              <a:gd name="T30" fmla="*/ 2017 w 4316"/>
              <a:gd name="T31" fmla="*/ 2297 h 4312"/>
              <a:gd name="T32" fmla="*/ 2333 w 4316"/>
              <a:gd name="T33" fmla="*/ 2595 h 4312"/>
              <a:gd name="T34" fmla="*/ 2656 w 4316"/>
              <a:gd name="T35" fmla="*/ 2863 h 4312"/>
              <a:gd name="T36" fmla="*/ 2726 w 4316"/>
              <a:gd name="T37" fmla="*/ 2902 h 4312"/>
              <a:gd name="T38" fmla="*/ 2803 w 4316"/>
              <a:gd name="T39" fmla="*/ 2921 h 4312"/>
              <a:gd name="T40" fmla="*/ 2880 w 4316"/>
              <a:gd name="T41" fmla="*/ 2915 h 4312"/>
              <a:gd name="T42" fmla="*/ 2953 w 4316"/>
              <a:gd name="T43" fmla="*/ 2889 h 4312"/>
              <a:gd name="T44" fmla="*/ 3019 w 4316"/>
              <a:gd name="T45" fmla="*/ 2841 h 4312"/>
              <a:gd name="T46" fmla="*/ 3238 w 4316"/>
              <a:gd name="T47" fmla="*/ 2627 h 4312"/>
              <a:gd name="T48" fmla="*/ 3304 w 4316"/>
              <a:gd name="T49" fmla="*/ 2593 h 4312"/>
              <a:gd name="T50" fmla="*/ 3378 w 4316"/>
              <a:gd name="T51" fmla="*/ 2582 h 4312"/>
              <a:gd name="T52" fmla="*/ 3452 w 4316"/>
              <a:gd name="T53" fmla="*/ 2593 h 4312"/>
              <a:gd name="T54" fmla="*/ 3519 w 4316"/>
              <a:gd name="T55" fmla="*/ 2627 h 4312"/>
              <a:gd name="T56" fmla="*/ 4245 w 4316"/>
              <a:gd name="T57" fmla="*/ 3346 h 4312"/>
              <a:gd name="T58" fmla="*/ 4289 w 4316"/>
              <a:gd name="T59" fmla="*/ 3409 h 4312"/>
              <a:gd name="T60" fmla="*/ 4313 w 4316"/>
              <a:gd name="T61" fmla="*/ 3481 h 4312"/>
              <a:gd name="T62" fmla="*/ 4313 w 4316"/>
              <a:gd name="T63" fmla="*/ 3554 h 4312"/>
              <a:gd name="T64" fmla="*/ 4289 w 4316"/>
              <a:gd name="T65" fmla="*/ 3626 h 4312"/>
              <a:gd name="T66" fmla="*/ 4245 w 4316"/>
              <a:gd name="T67" fmla="*/ 3689 h 4312"/>
              <a:gd name="T68" fmla="*/ 3691 w 4316"/>
              <a:gd name="T69" fmla="*/ 4241 h 4312"/>
              <a:gd name="T70" fmla="*/ 3628 w 4316"/>
              <a:gd name="T71" fmla="*/ 4287 h 4312"/>
              <a:gd name="T72" fmla="*/ 3555 w 4316"/>
              <a:gd name="T73" fmla="*/ 4310 h 4312"/>
              <a:gd name="T74" fmla="*/ 3477 w 4316"/>
              <a:gd name="T75" fmla="*/ 4310 h 4312"/>
              <a:gd name="T76" fmla="*/ 3299 w 4316"/>
              <a:gd name="T77" fmla="*/ 4247 h 4312"/>
              <a:gd name="T78" fmla="*/ 3011 w 4316"/>
              <a:gd name="T79" fmla="*/ 4120 h 4312"/>
              <a:gd name="T80" fmla="*/ 2718 w 4316"/>
              <a:gd name="T81" fmla="*/ 3964 h 4312"/>
              <a:gd name="T82" fmla="*/ 2419 w 4316"/>
              <a:gd name="T83" fmla="*/ 3781 h 4312"/>
              <a:gd name="T84" fmla="*/ 2120 w 4316"/>
              <a:gd name="T85" fmla="*/ 3570 h 4312"/>
              <a:gd name="T86" fmla="*/ 1822 w 4316"/>
              <a:gd name="T87" fmla="*/ 3333 h 4312"/>
              <a:gd name="T88" fmla="*/ 1528 w 4316"/>
              <a:gd name="T89" fmla="*/ 3070 h 4312"/>
              <a:gd name="T90" fmla="*/ 1243 w 4316"/>
              <a:gd name="T91" fmla="*/ 2786 h 4312"/>
              <a:gd name="T92" fmla="*/ 981 w 4316"/>
              <a:gd name="T93" fmla="*/ 2493 h 4312"/>
              <a:gd name="T94" fmla="*/ 744 w 4316"/>
              <a:gd name="T95" fmla="*/ 2194 h 4312"/>
              <a:gd name="T96" fmla="*/ 533 w 4316"/>
              <a:gd name="T97" fmla="*/ 1896 h 4312"/>
              <a:gd name="T98" fmla="*/ 348 w 4316"/>
              <a:gd name="T99" fmla="*/ 1597 h 4312"/>
              <a:gd name="T100" fmla="*/ 192 w 4316"/>
              <a:gd name="T101" fmla="*/ 1303 h 4312"/>
              <a:gd name="T102" fmla="*/ 65 w 4316"/>
              <a:gd name="T103" fmla="*/ 1016 h 4312"/>
              <a:gd name="T104" fmla="*/ 4 w 4316"/>
              <a:gd name="T105" fmla="*/ 838 h 4312"/>
              <a:gd name="T106" fmla="*/ 2 w 4316"/>
              <a:gd name="T107" fmla="*/ 761 h 4312"/>
              <a:gd name="T108" fmla="*/ 26 w 4316"/>
              <a:gd name="T109" fmla="*/ 687 h 4312"/>
              <a:gd name="T110" fmla="*/ 70 w 4316"/>
              <a:gd name="T111" fmla="*/ 624 h 4312"/>
              <a:gd name="T112" fmla="*/ 655 w 4316"/>
              <a:gd name="T113" fmla="*/ 46 h 4312"/>
              <a:gd name="T114" fmla="*/ 723 w 4316"/>
              <a:gd name="T115" fmla="*/ 12 h 4312"/>
              <a:gd name="T116" fmla="*/ 796 w 4316"/>
              <a:gd name="T117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16" h="4312">
                <a:moveTo>
                  <a:pt x="796" y="0"/>
                </a:moveTo>
                <a:lnTo>
                  <a:pt x="833" y="3"/>
                </a:lnTo>
                <a:lnTo>
                  <a:pt x="869" y="12"/>
                </a:lnTo>
                <a:lnTo>
                  <a:pt x="903" y="26"/>
                </a:lnTo>
                <a:lnTo>
                  <a:pt x="936" y="46"/>
                </a:lnTo>
                <a:lnTo>
                  <a:pt x="966" y="71"/>
                </a:lnTo>
                <a:lnTo>
                  <a:pt x="1662" y="766"/>
                </a:lnTo>
                <a:lnTo>
                  <a:pt x="1687" y="796"/>
                </a:lnTo>
                <a:lnTo>
                  <a:pt x="1708" y="829"/>
                </a:lnTo>
                <a:lnTo>
                  <a:pt x="1721" y="864"/>
                </a:lnTo>
                <a:lnTo>
                  <a:pt x="1730" y="899"/>
                </a:lnTo>
                <a:lnTo>
                  <a:pt x="1733" y="937"/>
                </a:lnTo>
                <a:lnTo>
                  <a:pt x="1730" y="974"/>
                </a:lnTo>
                <a:lnTo>
                  <a:pt x="1721" y="1011"/>
                </a:lnTo>
                <a:lnTo>
                  <a:pt x="1708" y="1045"/>
                </a:lnTo>
                <a:lnTo>
                  <a:pt x="1687" y="1077"/>
                </a:lnTo>
                <a:lnTo>
                  <a:pt x="1662" y="1107"/>
                </a:lnTo>
                <a:lnTo>
                  <a:pt x="1473" y="1296"/>
                </a:lnTo>
                <a:lnTo>
                  <a:pt x="1447" y="1327"/>
                </a:lnTo>
                <a:lnTo>
                  <a:pt x="1425" y="1361"/>
                </a:lnTo>
                <a:lnTo>
                  <a:pt x="1409" y="1397"/>
                </a:lnTo>
                <a:lnTo>
                  <a:pt x="1399" y="1435"/>
                </a:lnTo>
                <a:lnTo>
                  <a:pt x="1393" y="1474"/>
                </a:lnTo>
                <a:lnTo>
                  <a:pt x="1393" y="1512"/>
                </a:lnTo>
                <a:lnTo>
                  <a:pt x="1400" y="1551"/>
                </a:lnTo>
                <a:lnTo>
                  <a:pt x="1412" y="1589"/>
                </a:lnTo>
                <a:lnTo>
                  <a:pt x="1429" y="1625"/>
                </a:lnTo>
                <a:lnTo>
                  <a:pt x="1451" y="1659"/>
                </a:lnTo>
                <a:lnTo>
                  <a:pt x="1582" y="1821"/>
                </a:lnTo>
                <a:lnTo>
                  <a:pt x="1720" y="1982"/>
                </a:lnTo>
                <a:lnTo>
                  <a:pt x="1865" y="2140"/>
                </a:lnTo>
                <a:lnTo>
                  <a:pt x="2017" y="2297"/>
                </a:lnTo>
                <a:lnTo>
                  <a:pt x="2174" y="2449"/>
                </a:lnTo>
                <a:lnTo>
                  <a:pt x="2333" y="2595"/>
                </a:lnTo>
                <a:lnTo>
                  <a:pt x="2494" y="2733"/>
                </a:lnTo>
                <a:lnTo>
                  <a:pt x="2656" y="2863"/>
                </a:lnTo>
                <a:lnTo>
                  <a:pt x="2690" y="2885"/>
                </a:lnTo>
                <a:lnTo>
                  <a:pt x="2726" y="2902"/>
                </a:lnTo>
                <a:lnTo>
                  <a:pt x="2764" y="2914"/>
                </a:lnTo>
                <a:lnTo>
                  <a:pt x="2803" y="2921"/>
                </a:lnTo>
                <a:lnTo>
                  <a:pt x="2842" y="2921"/>
                </a:lnTo>
                <a:lnTo>
                  <a:pt x="2880" y="2915"/>
                </a:lnTo>
                <a:lnTo>
                  <a:pt x="2918" y="2905"/>
                </a:lnTo>
                <a:lnTo>
                  <a:pt x="2953" y="2889"/>
                </a:lnTo>
                <a:lnTo>
                  <a:pt x="2987" y="2867"/>
                </a:lnTo>
                <a:lnTo>
                  <a:pt x="3019" y="2841"/>
                </a:lnTo>
                <a:lnTo>
                  <a:pt x="3208" y="2652"/>
                </a:lnTo>
                <a:lnTo>
                  <a:pt x="3238" y="2627"/>
                </a:lnTo>
                <a:lnTo>
                  <a:pt x="3270" y="2608"/>
                </a:lnTo>
                <a:lnTo>
                  <a:pt x="3304" y="2593"/>
                </a:lnTo>
                <a:lnTo>
                  <a:pt x="3341" y="2584"/>
                </a:lnTo>
                <a:lnTo>
                  <a:pt x="3378" y="2582"/>
                </a:lnTo>
                <a:lnTo>
                  <a:pt x="3416" y="2584"/>
                </a:lnTo>
                <a:lnTo>
                  <a:pt x="3452" y="2593"/>
                </a:lnTo>
                <a:lnTo>
                  <a:pt x="3487" y="2608"/>
                </a:lnTo>
                <a:lnTo>
                  <a:pt x="3519" y="2627"/>
                </a:lnTo>
                <a:lnTo>
                  <a:pt x="3549" y="2652"/>
                </a:lnTo>
                <a:lnTo>
                  <a:pt x="4245" y="3346"/>
                </a:lnTo>
                <a:lnTo>
                  <a:pt x="4270" y="3376"/>
                </a:lnTo>
                <a:lnTo>
                  <a:pt x="4289" y="3409"/>
                </a:lnTo>
                <a:lnTo>
                  <a:pt x="4304" y="3444"/>
                </a:lnTo>
                <a:lnTo>
                  <a:pt x="4313" y="3481"/>
                </a:lnTo>
                <a:lnTo>
                  <a:pt x="4316" y="3518"/>
                </a:lnTo>
                <a:lnTo>
                  <a:pt x="4313" y="3554"/>
                </a:lnTo>
                <a:lnTo>
                  <a:pt x="4304" y="3591"/>
                </a:lnTo>
                <a:lnTo>
                  <a:pt x="4289" y="3626"/>
                </a:lnTo>
                <a:lnTo>
                  <a:pt x="4270" y="3659"/>
                </a:lnTo>
                <a:lnTo>
                  <a:pt x="4245" y="3689"/>
                </a:lnTo>
                <a:lnTo>
                  <a:pt x="4140" y="3794"/>
                </a:lnTo>
                <a:lnTo>
                  <a:pt x="3691" y="4241"/>
                </a:lnTo>
                <a:lnTo>
                  <a:pt x="3661" y="4268"/>
                </a:lnTo>
                <a:lnTo>
                  <a:pt x="3628" y="4287"/>
                </a:lnTo>
                <a:lnTo>
                  <a:pt x="3591" y="4302"/>
                </a:lnTo>
                <a:lnTo>
                  <a:pt x="3555" y="4310"/>
                </a:lnTo>
                <a:lnTo>
                  <a:pt x="3517" y="4312"/>
                </a:lnTo>
                <a:lnTo>
                  <a:pt x="3477" y="4310"/>
                </a:lnTo>
                <a:lnTo>
                  <a:pt x="3439" y="4299"/>
                </a:lnTo>
                <a:lnTo>
                  <a:pt x="3299" y="4247"/>
                </a:lnTo>
                <a:lnTo>
                  <a:pt x="3156" y="4188"/>
                </a:lnTo>
                <a:lnTo>
                  <a:pt x="3011" y="4120"/>
                </a:lnTo>
                <a:lnTo>
                  <a:pt x="2866" y="4046"/>
                </a:lnTo>
                <a:lnTo>
                  <a:pt x="2718" y="3964"/>
                </a:lnTo>
                <a:lnTo>
                  <a:pt x="2568" y="3876"/>
                </a:lnTo>
                <a:lnTo>
                  <a:pt x="2419" y="3781"/>
                </a:lnTo>
                <a:lnTo>
                  <a:pt x="2270" y="3679"/>
                </a:lnTo>
                <a:lnTo>
                  <a:pt x="2120" y="3570"/>
                </a:lnTo>
                <a:lnTo>
                  <a:pt x="1971" y="3455"/>
                </a:lnTo>
                <a:lnTo>
                  <a:pt x="1822" y="3333"/>
                </a:lnTo>
                <a:lnTo>
                  <a:pt x="1674" y="3205"/>
                </a:lnTo>
                <a:lnTo>
                  <a:pt x="1528" y="3070"/>
                </a:lnTo>
                <a:lnTo>
                  <a:pt x="1384" y="2930"/>
                </a:lnTo>
                <a:lnTo>
                  <a:pt x="1243" y="2786"/>
                </a:lnTo>
                <a:lnTo>
                  <a:pt x="1109" y="2639"/>
                </a:lnTo>
                <a:lnTo>
                  <a:pt x="981" y="2493"/>
                </a:lnTo>
                <a:lnTo>
                  <a:pt x="859" y="2343"/>
                </a:lnTo>
                <a:lnTo>
                  <a:pt x="744" y="2194"/>
                </a:lnTo>
                <a:lnTo>
                  <a:pt x="635" y="2045"/>
                </a:lnTo>
                <a:lnTo>
                  <a:pt x="533" y="1896"/>
                </a:lnTo>
                <a:lnTo>
                  <a:pt x="437" y="1746"/>
                </a:lnTo>
                <a:lnTo>
                  <a:pt x="348" y="1597"/>
                </a:lnTo>
                <a:lnTo>
                  <a:pt x="267" y="1449"/>
                </a:lnTo>
                <a:lnTo>
                  <a:pt x="192" y="1303"/>
                </a:lnTo>
                <a:lnTo>
                  <a:pt x="125" y="1159"/>
                </a:lnTo>
                <a:lnTo>
                  <a:pt x="65" y="1016"/>
                </a:lnTo>
                <a:lnTo>
                  <a:pt x="14" y="876"/>
                </a:lnTo>
                <a:lnTo>
                  <a:pt x="4" y="838"/>
                </a:lnTo>
                <a:lnTo>
                  <a:pt x="0" y="799"/>
                </a:lnTo>
                <a:lnTo>
                  <a:pt x="2" y="761"/>
                </a:lnTo>
                <a:lnTo>
                  <a:pt x="11" y="723"/>
                </a:lnTo>
                <a:lnTo>
                  <a:pt x="26" y="687"/>
                </a:lnTo>
                <a:lnTo>
                  <a:pt x="46" y="655"/>
                </a:lnTo>
                <a:lnTo>
                  <a:pt x="70" y="624"/>
                </a:lnTo>
                <a:lnTo>
                  <a:pt x="624" y="71"/>
                </a:lnTo>
                <a:lnTo>
                  <a:pt x="655" y="46"/>
                </a:lnTo>
                <a:lnTo>
                  <a:pt x="687" y="26"/>
                </a:lnTo>
                <a:lnTo>
                  <a:pt x="723" y="12"/>
                </a:lnTo>
                <a:lnTo>
                  <a:pt x="758" y="3"/>
                </a:lnTo>
                <a:lnTo>
                  <a:pt x="79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242174" y="3818900"/>
            <a:ext cx="1490510" cy="160310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42174" y="1834705"/>
            <a:ext cx="1490510" cy="16031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Courses </a:t>
            </a:r>
            <a:endParaRPr lang="en-US" dirty="0"/>
          </a:p>
        </p:txBody>
      </p:sp>
      <p:grpSp>
        <p:nvGrpSpPr>
          <p:cNvPr id="37" name="Group 22"/>
          <p:cNvGrpSpPr>
            <a:grpSpLocks noChangeAspect="1"/>
          </p:cNvGrpSpPr>
          <p:nvPr/>
        </p:nvGrpSpPr>
        <p:grpSpPr bwMode="auto">
          <a:xfrm>
            <a:off x="9417585" y="4300676"/>
            <a:ext cx="1139687" cy="719605"/>
            <a:chOff x="3382" y="718"/>
            <a:chExt cx="2486" cy="2218"/>
          </a:xfrm>
          <a:solidFill>
            <a:schemeClr val="bg1"/>
          </a:solidFill>
        </p:grpSpPr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5111" y="1775"/>
              <a:ext cx="757" cy="1143"/>
            </a:xfrm>
            <a:custGeom>
              <a:avLst/>
              <a:gdLst>
                <a:gd name="T0" fmla="*/ 727 w 1513"/>
                <a:gd name="T1" fmla="*/ 249 h 2285"/>
                <a:gd name="T2" fmla="*/ 679 w 1513"/>
                <a:gd name="T3" fmla="*/ 278 h 2285"/>
                <a:gd name="T4" fmla="*/ 650 w 1513"/>
                <a:gd name="T5" fmla="*/ 326 h 2285"/>
                <a:gd name="T6" fmla="*/ 647 w 1513"/>
                <a:gd name="T7" fmla="*/ 815 h 2285"/>
                <a:gd name="T8" fmla="*/ 662 w 1513"/>
                <a:gd name="T9" fmla="*/ 871 h 2285"/>
                <a:gd name="T10" fmla="*/ 702 w 1513"/>
                <a:gd name="T11" fmla="*/ 910 h 2285"/>
                <a:gd name="T12" fmla="*/ 757 w 1513"/>
                <a:gd name="T13" fmla="*/ 925 h 2285"/>
                <a:gd name="T14" fmla="*/ 812 w 1513"/>
                <a:gd name="T15" fmla="*/ 910 h 2285"/>
                <a:gd name="T16" fmla="*/ 852 w 1513"/>
                <a:gd name="T17" fmla="*/ 871 h 2285"/>
                <a:gd name="T18" fmla="*/ 868 w 1513"/>
                <a:gd name="T19" fmla="*/ 815 h 2285"/>
                <a:gd name="T20" fmla="*/ 863 w 1513"/>
                <a:gd name="T21" fmla="*/ 326 h 2285"/>
                <a:gd name="T22" fmla="*/ 834 w 1513"/>
                <a:gd name="T23" fmla="*/ 278 h 2285"/>
                <a:gd name="T24" fmla="*/ 786 w 1513"/>
                <a:gd name="T25" fmla="*/ 249 h 2285"/>
                <a:gd name="T26" fmla="*/ 750 w 1513"/>
                <a:gd name="T27" fmla="*/ 0 h 2285"/>
                <a:gd name="T28" fmla="*/ 804 w 1513"/>
                <a:gd name="T29" fmla="*/ 2 h 2285"/>
                <a:gd name="T30" fmla="*/ 830 w 1513"/>
                <a:gd name="T31" fmla="*/ 3 h 2285"/>
                <a:gd name="T32" fmla="*/ 925 w 1513"/>
                <a:gd name="T33" fmla="*/ 17 h 2285"/>
                <a:gd name="T34" fmla="*/ 1108 w 1513"/>
                <a:gd name="T35" fmla="*/ 74 h 2285"/>
                <a:gd name="T36" fmla="*/ 1292 w 1513"/>
                <a:gd name="T37" fmla="*/ 172 h 2285"/>
                <a:gd name="T38" fmla="*/ 1400 w 1513"/>
                <a:gd name="T39" fmla="*/ 255 h 2285"/>
                <a:gd name="T40" fmla="*/ 1426 w 1513"/>
                <a:gd name="T41" fmla="*/ 301 h 2285"/>
                <a:gd name="T42" fmla="*/ 1483 w 1513"/>
                <a:gd name="T43" fmla="*/ 552 h 2285"/>
                <a:gd name="T44" fmla="*/ 1512 w 1513"/>
                <a:gd name="T45" fmla="*/ 804 h 2285"/>
                <a:gd name="T46" fmla="*/ 1509 w 1513"/>
                <a:gd name="T47" fmla="*/ 1061 h 2285"/>
                <a:gd name="T48" fmla="*/ 1473 w 1513"/>
                <a:gd name="T49" fmla="*/ 1361 h 2285"/>
                <a:gd name="T50" fmla="*/ 1399 w 1513"/>
                <a:gd name="T51" fmla="*/ 1700 h 2285"/>
                <a:gd name="T52" fmla="*/ 1299 w 1513"/>
                <a:gd name="T53" fmla="*/ 2057 h 2285"/>
                <a:gd name="T54" fmla="*/ 1275 w 1513"/>
                <a:gd name="T55" fmla="*/ 2103 h 2285"/>
                <a:gd name="T56" fmla="*/ 1195 w 1513"/>
                <a:gd name="T57" fmla="*/ 2165 h 2285"/>
                <a:gd name="T58" fmla="*/ 1061 w 1513"/>
                <a:gd name="T59" fmla="*/ 2229 h 2285"/>
                <a:gd name="T60" fmla="*/ 913 w 1513"/>
                <a:gd name="T61" fmla="*/ 2272 h 2285"/>
                <a:gd name="T62" fmla="*/ 757 w 1513"/>
                <a:gd name="T63" fmla="*/ 2285 h 2285"/>
                <a:gd name="T64" fmla="*/ 600 w 1513"/>
                <a:gd name="T65" fmla="*/ 2272 h 2285"/>
                <a:gd name="T66" fmla="*/ 454 w 1513"/>
                <a:gd name="T67" fmla="*/ 2229 h 2285"/>
                <a:gd name="T68" fmla="*/ 320 w 1513"/>
                <a:gd name="T69" fmla="*/ 2165 h 2285"/>
                <a:gd name="T70" fmla="*/ 238 w 1513"/>
                <a:gd name="T71" fmla="*/ 2103 h 2285"/>
                <a:gd name="T72" fmla="*/ 214 w 1513"/>
                <a:gd name="T73" fmla="*/ 2057 h 2285"/>
                <a:gd name="T74" fmla="*/ 116 w 1513"/>
                <a:gd name="T75" fmla="*/ 1700 h 2285"/>
                <a:gd name="T76" fmla="*/ 41 w 1513"/>
                <a:gd name="T77" fmla="*/ 1361 h 2285"/>
                <a:gd name="T78" fmla="*/ 4 w 1513"/>
                <a:gd name="T79" fmla="*/ 1061 h 2285"/>
                <a:gd name="T80" fmla="*/ 3 w 1513"/>
                <a:gd name="T81" fmla="*/ 804 h 2285"/>
                <a:gd name="T82" fmla="*/ 30 w 1513"/>
                <a:gd name="T83" fmla="*/ 552 h 2285"/>
                <a:gd name="T84" fmla="*/ 89 w 1513"/>
                <a:gd name="T85" fmla="*/ 301 h 2285"/>
                <a:gd name="T86" fmla="*/ 113 w 1513"/>
                <a:gd name="T87" fmla="*/ 255 h 2285"/>
                <a:gd name="T88" fmla="*/ 220 w 1513"/>
                <a:gd name="T89" fmla="*/ 174 h 2285"/>
                <a:gd name="T90" fmla="*/ 395 w 1513"/>
                <a:gd name="T91" fmla="*/ 77 h 2285"/>
                <a:gd name="T92" fmla="*/ 572 w 1513"/>
                <a:gd name="T93" fmla="*/ 19 h 2285"/>
                <a:gd name="T94" fmla="*/ 664 w 1513"/>
                <a:gd name="T95" fmla="*/ 3 h 2285"/>
                <a:gd name="T96" fmla="*/ 693 w 1513"/>
                <a:gd name="T97" fmla="*/ 2 h 2285"/>
                <a:gd name="T98" fmla="*/ 750 w 1513"/>
                <a:gd name="T99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13" h="2285">
                  <a:moveTo>
                    <a:pt x="757" y="245"/>
                  </a:moveTo>
                  <a:lnTo>
                    <a:pt x="727" y="249"/>
                  </a:lnTo>
                  <a:lnTo>
                    <a:pt x="702" y="260"/>
                  </a:lnTo>
                  <a:lnTo>
                    <a:pt x="679" y="278"/>
                  </a:lnTo>
                  <a:lnTo>
                    <a:pt x="662" y="299"/>
                  </a:lnTo>
                  <a:lnTo>
                    <a:pt x="650" y="326"/>
                  </a:lnTo>
                  <a:lnTo>
                    <a:pt x="647" y="355"/>
                  </a:lnTo>
                  <a:lnTo>
                    <a:pt x="647" y="815"/>
                  </a:lnTo>
                  <a:lnTo>
                    <a:pt x="650" y="843"/>
                  </a:lnTo>
                  <a:lnTo>
                    <a:pt x="662" y="871"/>
                  </a:lnTo>
                  <a:lnTo>
                    <a:pt x="679" y="892"/>
                  </a:lnTo>
                  <a:lnTo>
                    <a:pt x="702" y="910"/>
                  </a:lnTo>
                  <a:lnTo>
                    <a:pt x="727" y="920"/>
                  </a:lnTo>
                  <a:lnTo>
                    <a:pt x="757" y="925"/>
                  </a:lnTo>
                  <a:lnTo>
                    <a:pt x="786" y="920"/>
                  </a:lnTo>
                  <a:lnTo>
                    <a:pt x="812" y="910"/>
                  </a:lnTo>
                  <a:lnTo>
                    <a:pt x="834" y="892"/>
                  </a:lnTo>
                  <a:lnTo>
                    <a:pt x="852" y="871"/>
                  </a:lnTo>
                  <a:lnTo>
                    <a:pt x="863" y="843"/>
                  </a:lnTo>
                  <a:lnTo>
                    <a:pt x="868" y="815"/>
                  </a:lnTo>
                  <a:lnTo>
                    <a:pt x="868" y="355"/>
                  </a:lnTo>
                  <a:lnTo>
                    <a:pt x="863" y="326"/>
                  </a:lnTo>
                  <a:lnTo>
                    <a:pt x="852" y="299"/>
                  </a:lnTo>
                  <a:lnTo>
                    <a:pt x="834" y="278"/>
                  </a:lnTo>
                  <a:lnTo>
                    <a:pt x="812" y="260"/>
                  </a:lnTo>
                  <a:lnTo>
                    <a:pt x="786" y="249"/>
                  </a:lnTo>
                  <a:lnTo>
                    <a:pt x="757" y="245"/>
                  </a:lnTo>
                  <a:close/>
                  <a:moveTo>
                    <a:pt x="750" y="0"/>
                  </a:moveTo>
                  <a:lnTo>
                    <a:pt x="780" y="0"/>
                  </a:lnTo>
                  <a:lnTo>
                    <a:pt x="804" y="2"/>
                  </a:lnTo>
                  <a:lnTo>
                    <a:pt x="821" y="2"/>
                  </a:lnTo>
                  <a:lnTo>
                    <a:pt x="830" y="3"/>
                  </a:lnTo>
                  <a:lnTo>
                    <a:pt x="833" y="3"/>
                  </a:lnTo>
                  <a:lnTo>
                    <a:pt x="925" y="17"/>
                  </a:lnTo>
                  <a:lnTo>
                    <a:pt x="1017" y="41"/>
                  </a:lnTo>
                  <a:lnTo>
                    <a:pt x="1108" y="74"/>
                  </a:lnTo>
                  <a:lnTo>
                    <a:pt x="1200" y="118"/>
                  </a:lnTo>
                  <a:lnTo>
                    <a:pt x="1292" y="172"/>
                  </a:lnTo>
                  <a:lnTo>
                    <a:pt x="1382" y="236"/>
                  </a:lnTo>
                  <a:lnTo>
                    <a:pt x="1400" y="255"/>
                  </a:lnTo>
                  <a:lnTo>
                    <a:pt x="1415" y="276"/>
                  </a:lnTo>
                  <a:lnTo>
                    <a:pt x="1426" y="301"/>
                  </a:lnTo>
                  <a:lnTo>
                    <a:pt x="1458" y="427"/>
                  </a:lnTo>
                  <a:lnTo>
                    <a:pt x="1483" y="552"/>
                  </a:lnTo>
                  <a:lnTo>
                    <a:pt x="1501" y="678"/>
                  </a:lnTo>
                  <a:lnTo>
                    <a:pt x="1512" y="804"/>
                  </a:lnTo>
                  <a:lnTo>
                    <a:pt x="1513" y="931"/>
                  </a:lnTo>
                  <a:lnTo>
                    <a:pt x="1509" y="1061"/>
                  </a:lnTo>
                  <a:lnTo>
                    <a:pt x="1497" y="1193"/>
                  </a:lnTo>
                  <a:lnTo>
                    <a:pt x="1473" y="1361"/>
                  </a:lnTo>
                  <a:lnTo>
                    <a:pt x="1440" y="1528"/>
                  </a:lnTo>
                  <a:lnTo>
                    <a:pt x="1399" y="1700"/>
                  </a:lnTo>
                  <a:lnTo>
                    <a:pt x="1352" y="1875"/>
                  </a:lnTo>
                  <a:lnTo>
                    <a:pt x="1299" y="2057"/>
                  </a:lnTo>
                  <a:lnTo>
                    <a:pt x="1290" y="2082"/>
                  </a:lnTo>
                  <a:lnTo>
                    <a:pt x="1275" y="2103"/>
                  </a:lnTo>
                  <a:lnTo>
                    <a:pt x="1255" y="2122"/>
                  </a:lnTo>
                  <a:lnTo>
                    <a:pt x="1195" y="2165"/>
                  </a:lnTo>
                  <a:lnTo>
                    <a:pt x="1129" y="2201"/>
                  </a:lnTo>
                  <a:lnTo>
                    <a:pt x="1061" y="2229"/>
                  </a:lnTo>
                  <a:lnTo>
                    <a:pt x="988" y="2254"/>
                  </a:lnTo>
                  <a:lnTo>
                    <a:pt x="913" y="2272"/>
                  </a:lnTo>
                  <a:lnTo>
                    <a:pt x="836" y="2281"/>
                  </a:lnTo>
                  <a:lnTo>
                    <a:pt x="757" y="2285"/>
                  </a:lnTo>
                  <a:lnTo>
                    <a:pt x="677" y="2281"/>
                  </a:lnTo>
                  <a:lnTo>
                    <a:pt x="600" y="2272"/>
                  </a:lnTo>
                  <a:lnTo>
                    <a:pt x="527" y="2254"/>
                  </a:lnTo>
                  <a:lnTo>
                    <a:pt x="454" y="2229"/>
                  </a:lnTo>
                  <a:lnTo>
                    <a:pt x="385" y="2201"/>
                  </a:lnTo>
                  <a:lnTo>
                    <a:pt x="320" y="2165"/>
                  </a:lnTo>
                  <a:lnTo>
                    <a:pt x="258" y="2122"/>
                  </a:lnTo>
                  <a:lnTo>
                    <a:pt x="238" y="2103"/>
                  </a:lnTo>
                  <a:lnTo>
                    <a:pt x="225" y="2082"/>
                  </a:lnTo>
                  <a:lnTo>
                    <a:pt x="214" y="2057"/>
                  </a:lnTo>
                  <a:lnTo>
                    <a:pt x="163" y="1875"/>
                  </a:lnTo>
                  <a:lnTo>
                    <a:pt x="116" y="1700"/>
                  </a:lnTo>
                  <a:lnTo>
                    <a:pt x="74" y="1528"/>
                  </a:lnTo>
                  <a:lnTo>
                    <a:pt x="41" y="1361"/>
                  </a:lnTo>
                  <a:lnTo>
                    <a:pt x="16" y="1193"/>
                  </a:lnTo>
                  <a:lnTo>
                    <a:pt x="4" y="1061"/>
                  </a:lnTo>
                  <a:lnTo>
                    <a:pt x="0" y="931"/>
                  </a:lnTo>
                  <a:lnTo>
                    <a:pt x="3" y="804"/>
                  </a:lnTo>
                  <a:lnTo>
                    <a:pt x="13" y="678"/>
                  </a:lnTo>
                  <a:lnTo>
                    <a:pt x="30" y="552"/>
                  </a:lnTo>
                  <a:lnTo>
                    <a:pt x="56" y="427"/>
                  </a:lnTo>
                  <a:lnTo>
                    <a:pt x="89" y="301"/>
                  </a:lnTo>
                  <a:lnTo>
                    <a:pt x="98" y="276"/>
                  </a:lnTo>
                  <a:lnTo>
                    <a:pt x="113" y="255"/>
                  </a:lnTo>
                  <a:lnTo>
                    <a:pt x="133" y="236"/>
                  </a:lnTo>
                  <a:lnTo>
                    <a:pt x="220" y="174"/>
                  </a:lnTo>
                  <a:lnTo>
                    <a:pt x="308" y="121"/>
                  </a:lnTo>
                  <a:lnTo>
                    <a:pt x="395" y="77"/>
                  </a:lnTo>
                  <a:lnTo>
                    <a:pt x="483" y="44"/>
                  </a:lnTo>
                  <a:lnTo>
                    <a:pt x="572" y="19"/>
                  </a:lnTo>
                  <a:lnTo>
                    <a:pt x="661" y="3"/>
                  </a:lnTo>
                  <a:lnTo>
                    <a:pt x="664" y="3"/>
                  </a:lnTo>
                  <a:lnTo>
                    <a:pt x="674" y="2"/>
                  </a:lnTo>
                  <a:lnTo>
                    <a:pt x="693" y="2"/>
                  </a:lnTo>
                  <a:lnTo>
                    <a:pt x="717" y="0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3382" y="718"/>
              <a:ext cx="2370" cy="2218"/>
            </a:xfrm>
            <a:custGeom>
              <a:avLst/>
              <a:gdLst>
                <a:gd name="T0" fmla="*/ 4548 w 4740"/>
                <a:gd name="T1" fmla="*/ 0 h 4437"/>
                <a:gd name="T2" fmla="*/ 4622 w 4740"/>
                <a:gd name="T3" fmla="*/ 15 h 4437"/>
                <a:gd name="T4" fmla="*/ 4684 w 4740"/>
                <a:gd name="T5" fmla="*/ 57 h 4437"/>
                <a:gd name="T6" fmla="*/ 4725 w 4740"/>
                <a:gd name="T7" fmla="*/ 118 h 4437"/>
                <a:gd name="T8" fmla="*/ 4740 w 4740"/>
                <a:gd name="T9" fmla="*/ 193 h 4437"/>
                <a:gd name="T10" fmla="*/ 4645 w 4740"/>
                <a:gd name="T11" fmla="*/ 2033 h 4437"/>
                <a:gd name="T12" fmla="*/ 4452 w 4740"/>
                <a:gd name="T13" fmla="*/ 1977 h 4437"/>
                <a:gd name="T14" fmla="*/ 4355 w 4740"/>
                <a:gd name="T15" fmla="*/ 385 h 4437"/>
                <a:gd name="T16" fmla="*/ 385 w 4740"/>
                <a:gd name="T17" fmla="*/ 2843 h 4437"/>
                <a:gd name="T18" fmla="*/ 3306 w 4740"/>
                <a:gd name="T19" fmla="*/ 2971 h 4437"/>
                <a:gd name="T20" fmla="*/ 3311 w 4740"/>
                <a:gd name="T21" fmla="*/ 3232 h 4437"/>
                <a:gd name="T22" fmla="*/ 3335 w 4740"/>
                <a:gd name="T23" fmla="*/ 3457 h 4437"/>
                <a:gd name="T24" fmla="*/ 3015 w 4740"/>
                <a:gd name="T25" fmla="*/ 3547 h 4437"/>
                <a:gd name="T26" fmla="*/ 3377 w 4740"/>
                <a:gd name="T27" fmla="*/ 4104 h 4437"/>
                <a:gd name="T28" fmla="*/ 3424 w 4740"/>
                <a:gd name="T29" fmla="*/ 4116 h 4437"/>
                <a:gd name="T30" fmla="*/ 3456 w 4740"/>
                <a:gd name="T31" fmla="*/ 4149 h 4437"/>
                <a:gd name="T32" fmla="*/ 3469 w 4740"/>
                <a:gd name="T33" fmla="*/ 4196 h 4437"/>
                <a:gd name="T34" fmla="*/ 3465 w 4740"/>
                <a:gd name="T35" fmla="*/ 4369 h 4437"/>
                <a:gd name="T36" fmla="*/ 3442 w 4740"/>
                <a:gd name="T37" fmla="*/ 4410 h 4437"/>
                <a:gd name="T38" fmla="*/ 3401 w 4740"/>
                <a:gd name="T39" fmla="*/ 4432 h 4437"/>
                <a:gd name="T40" fmla="*/ 1363 w 4740"/>
                <a:gd name="T41" fmla="*/ 4437 h 4437"/>
                <a:gd name="T42" fmla="*/ 1316 w 4740"/>
                <a:gd name="T43" fmla="*/ 4423 h 4437"/>
                <a:gd name="T44" fmla="*/ 1284 w 4740"/>
                <a:gd name="T45" fmla="*/ 4392 h 4437"/>
                <a:gd name="T46" fmla="*/ 1271 w 4740"/>
                <a:gd name="T47" fmla="*/ 4345 h 4437"/>
                <a:gd name="T48" fmla="*/ 1274 w 4740"/>
                <a:gd name="T49" fmla="*/ 4170 h 4437"/>
                <a:gd name="T50" fmla="*/ 1298 w 4740"/>
                <a:gd name="T51" fmla="*/ 4131 h 4437"/>
                <a:gd name="T52" fmla="*/ 1339 w 4740"/>
                <a:gd name="T53" fmla="*/ 4107 h 4437"/>
                <a:gd name="T54" fmla="*/ 1560 w 4740"/>
                <a:gd name="T55" fmla="*/ 4104 h 4437"/>
                <a:gd name="T56" fmla="*/ 192 w 4740"/>
                <a:gd name="T57" fmla="*/ 3547 h 4437"/>
                <a:gd name="T58" fmla="*/ 118 w 4740"/>
                <a:gd name="T59" fmla="*/ 3532 h 4437"/>
                <a:gd name="T60" fmla="*/ 56 w 4740"/>
                <a:gd name="T61" fmla="*/ 3490 h 4437"/>
                <a:gd name="T62" fmla="*/ 15 w 4740"/>
                <a:gd name="T63" fmla="*/ 3430 h 4437"/>
                <a:gd name="T64" fmla="*/ 0 w 4740"/>
                <a:gd name="T65" fmla="*/ 3354 h 4437"/>
                <a:gd name="T66" fmla="*/ 5 w 4740"/>
                <a:gd name="T67" fmla="*/ 154 h 4437"/>
                <a:gd name="T68" fmla="*/ 33 w 4740"/>
                <a:gd name="T69" fmla="*/ 86 h 4437"/>
                <a:gd name="T70" fmla="*/ 85 w 4740"/>
                <a:gd name="T71" fmla="*/ 33 h 4437"/>
                <a:gd name="T72" fmla="*/ 154 w 4740"/>
                <a:gd name="T73" fmla="*/ 5 h 4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40" h="4437">
                  <a:moveTo>
                    <a:pt x="192" y="0"/>
                  </a:moveTo>
                  <a:lnTo>
                    <a:pt x="4548" y="0"/>
                  </a:lnTo>
                  <a:lnTo>
                    <a:pt x="4586" y="5"/>
                  </a:lnTo>
                  <a:lnTo>
                    <a:pt x="4622" y="15"/>
                  </a:lnTo>
                  <a:lnTo>
                    <a:pt x="4656" y="33"/>
                  </a:lnTo>
                  <a:lnTo>
                    <a:pt x="4684" y="57"/>
                  </a:lnTo>
                  <a:lnTo>
                    <a:pt x="4707" y="86"/>
                  </a:lnTo>
                  <a:lnTo>
                    <a:pt x="4725" y="118"/>
                  </a:lnTo>
                  <a:lnTo>
                    <a:pt x="4736" y="154"/>
                  </a:lnTo>
                  <a:lnTo>
                    <a:pt x="4740" y="193"/>
                  </a:lnTo>
                  <a:lnTo>
                    <a:pt x="4740" y="2075"/>
                  </a:lnTo>
                  <a:lnTo>
                    <a:pt x="4645" y="2033"/>
                  </a:lnTo>
                  <a:lnTo>
                    <a:pt x="4548" y="2000"/>
                  </a:lnTo>
                  <a:lnTo>
                    <a:pt x="4452" y="1977"/>
                  </a:lnTo>
                  <a:lnTo>
                    <a:pt x="4355" y="1962"/>
                  </a:lnTo>
                  <a:lnTo>
                    <a:pt x="4355" y="385"/>
                  </a:lnTo>
                  <a:lnTo>
                    <a:pt x="385" y="385"/>
                  </a:lnTo>
                  <a:lnTo>
                    <a:pt x="385" y="2843"/>
                  </a:lnTo>
                  <a:lnTo>
                    <a:pt x="3315" y="2843"/>
                  </a:lnTo>
                  <a:lnTo>
                    <a:pt x="3306" y="2971"/>
                  </a:lnTo>
                  <a:lnTo>
                    <a:pt x="3305" y="3101"/>
                  </a:lnTo>
                  <a:lnTo>
                    <a:pt x="3311" y="3232"/>
                  </a:lnTo>
                  <a:lnTo>
                    <a:pt x="3323" y="3368"/>
                  </a:lnTo>
                  <a:lnTo>
                    <a:pt x="3335" y="3457"/>
                  </a:lnTo>
                  <a:lnTo>
                    <a:pt x="3349" y="3547"/>
                  </a:lnTo>
                  <a:lnTo>
                    <a:pt x="3015" y="3547"/>
                  </a:lnTo>
                  <a:lnTo>
                    <a:pt x="3178" y="4104"/>
                  </a:lnTo>
                  <a:lnTo>
                    <a:pt x="3377" y="4104"/>
                  </a:lnTo>
                  <a:lnTo>
                    <a:pt x="3401" y="4107"/>
                  </a:lnTo>
                  <a:lnTo>
                    <a:pt x="3424" y="4116"/>
                  </a:lnTo>
                  <a:lnTo>
                    <a:pt x="3442" y="4131"/>
                  </a:lnTo>
                  <a:lnTo>
                    <a:pt x="3456" y="4149"/>
                  </a:lnTo>
                  <a:lnTo>
                    <a:pt x="3465" y="4170"/>
                  </a:lnTo>
                  <a:lnTo>
                    <a:pt x="3469" y="4196"/>
                  </a:lnTo>
                  <a:lnTo>
                    <a:pt x="3469" y="4345"/>
                  </a:lnTo>
                  <a:lnTo>
                    <a:pt x="3465" y="4369"/>
                  </a:lnTo>
                  <a:lnTo>
                    <a:pt x="3456" y="4392"/>
                  </a:lnTo>
                  <a:lnTo>
                    <a:pt x="3442" y="4410"/>
                  </a:lnTo>
                  <a:lnTo>
                    <a:pt x="3424" y="4423"/>
                  </a:lnTo>
                  <a:lnTo>
                    <a:pt x="3401" y="4432"/>
                  </a:lnTo>
                  <a:lnTo>
                    <a:pt x="3377" y="4437"/>
                  </a:lnTo>
                  <a:lnTo>
                    <a:pt x="1363" y="4437"/>
                  </a:lnTo>
                  <a:lnTo>
                    <a:pt x="1339" y="4432"/>
                  </a:lnTo>
                  <a:lnTo>
                    <a:pt x="1316" y="4423"/>
                  </a:lnTo>
                  <a:lnTo>
                    <a:pt x="1298" y="4410"/>
                  </a:lnTo>
                  <a:lnTo>
                    <a:pt x="1284" y="4392"/>
                  </a:lnTo>
                  <a:lnTo>
                    <a:pt x="1274" y="4369"/>
                  </a:lnTo>
                  <a:lnTo>
                    <a:pt x="1271" y="4345"/>
                  </a:lnTo>
                  <a:lnTo>
                    <a:pt x="1271" y="4196"/>
                  </a:lnTo>
                  <a:lnTo>
                    <a:pt x="1274" y="4170"/>
                  </a:lnTo>
                  <a:lnTo>
                    <a:pt x="1284" y="4149"/>
                  </a:lnTo>
                  <a:lnTo>
                    <a:pt x="1298" y="4131"/>
                  </a:lnTo>
                  <a:lnTo>
                    <a:pt x="1316" y="4116"/>
                  </a:lnTo>
                  <a:lnTo>
                    <a:pt x="1339" y="4107"/>
                  </a:lnTo>
                  <a:lnTo>
                    <a:pt x="1363" y="4104"/>
                  </a:lnTo>
                  <a:lnTo>
                    <a:pt x="1560" y="4104"/>
                  </a:lnTo>
                  <a:lnTo>
                    <a:pt x="1725" y="3547"/>
                  </a:lnTo>
                  <a:lnTo>
                    <a:pt x="192" y="3547"/>
                  </a:lnTo>
                  <a:lnTo>
                    <a:pt x="154" y="3543"/>
                  </a:lnTo>
                  <a:lnTo>
                    <a:pt x="118" y="3532"/>
                  </a:lnTo>
                  <a:lnTo>
                    <a:pt x="85" y="3514"/>
                  </a:lnTo>
                  <a:lnTo>
                    <a:pt x="56" y="3490"/>
                  </a:lnTo>
                  <a:lnTo>
                    <a:pt x="33" y="3461"/>
                  </a:lnTo>
                  <a:lnTo>
                    <a:pt x="15" y="3430"/>
                  </a:lnTo>
                  <a:lnTo>
                    <a:pt x="5" y="3393"/>
                  </a:lnTo>
                  <a:lnTo>
                    <a:pt x="0" y="3354"/>
                  </a:lnTo>
                  <a:lnTo>
                    <a:pt x="0" y="193"/>
                  </a:lnTo>
                  <a:lnTo>
                    <a:pt x="5" y="154"/>
                  </a:lnTo>
                  <a:lnTo>
                    <a:pt x="15" y="118"/>
                  </a:lnTo>
                  <a:lnTo>
                    <a:pt x="33" y="86"/>
                  </a:lnTo>
                  <a:lnTo>
                    <a:pt x="56" y="57"/>
                  </a:lnTo>
                  <a:lnTo>
                    <a:pt x="85" y="33"/>
                  </a:lnTo>
                  <a:lnTo>
                    <a:pt x="118" y="15"/>
                  </a:lnTo>
                  <a:lnTo>
                    <a:pt x="154" y="5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56"/>
          <p:cNvGrpSpPr>
            <a:grpSpLocks noChangeAspect="1"/>
          </p:cNvGrpSpPr>
          <p:nvPr/>
        </p:nvGrpSpPr>
        <p:grpSpPr bwMode="auto">
          <a:xfrm>
            <a:off x="3779595" y="4266692"/>
            <a:ext cx="542170" cy="620328"/>
            <a:chOff x="2461" y="4"/>
            <a:chExt cx="3020" cy="4311"/>
          </a:xfrm>
          <a:solidFill>
            <a:schemeClr val="accent4"/>
          </a:solidFill>
        </p:grpSpPr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2781" y="4"/>
              <a:ext cx="2113" cy="1227"/>
            </a:xfrm>
            <a:custGeom>
              <a:avLst/>
              <a:gdLst>
                <a:gd name="T0" fmla="*/ 1066 w 2113"/>
                <a:gd name="T1" fmla="*/ 0 h 1227"/>
                <a:gd name="T2" fmla="*/ 1230 w 2113"/>
                <a:gd name="T3" fmla="*/ 13 h 1227"/>
                <a:gd name="T4" fmla="*/ 1390 w 2113"/>
                <a:gd name="T5" fmla="*/ 51 h 1227"/>
                <a:gd name="T6" fmla="*/ 1541 w 2113"/>
                <a:gd name="T7" fmla="*/ 113 h 1227"/>
                <a:gd name="T8" fmla="*/ 1680 w 2113"/>
                <a:gd name="T9" fmla="*/ 198 h 1227"/>
                <a:gd name="T10" fmla="*/ 1806 w 2113"/>
                <a:gd name="T11" fmla="*/ 306 h 1227"/>
                <a:gd name="T12" fmla="*/ 1914 w 2113"/>
                <a:gd name="T13" fmla="*/ 432 h 1227"/>
                <a:gd name="T14" fmla="*/ 1999 w 2113"/>
                <a:gd name="T15" fmla="*/ 572 h 1227"/>
                <a:gd name="T16" fmla="*/ 2062 w 2113"/>
                <a:gd name="T17" fmla="*/ 723 h 1227"/>
                <a:gd name="T18" fmla="*/ 2100 w 2113"/>
                <a:gd name="T19" fmla="*/ 881 h 1227"/>
                <a:gd name="T20" fmla="*/ 2113 w 2113"/>
                <a:gd name="T21" fmla="*/ 1047 h 1227"/>
                <a:gd name="T22" fmla="*/ 1752 w 2113"/>
                <a:gd name="T23" fmla="*/ 1227 h 1227"/>
                <a:gd name="T24" fmla="*/ 1748 w 2113"/>
                <a:gd name="T25" fmla="*/ 973 h 1227"/>
                <a:gd name="T26" fmla="*/ 1716 w 2113"/>
                <a:gd name="T27" fmla="*/ 830 h 1227"/>
                <a:gd name="T28" fmla="*/ 1657 w 2113"/>
                <a:gd name="T29" fmla="*/ 702 h 1227"/>
                <a:gd name="T30" fmla="*/ 1575 w 2113"/>
                <a:gd name="T31" fmla="*/ 588 h 1227"/>
                <a:gd name="T32" fmla="*/ 1470 w 2113"/>
                <a:gd name="T33" fmla="*/ 493 h 1227"/>
                <a:gd name="T34" fmla="*/ 1348 w 2113"/>
                <a:gd name="T35" fmla="*/ 421 h 1227"/>
                <a:gd name="T36" fmla="*/ 1212 w 2113"/>
                <a:gd name="T37" fmla="*/ 377 h 1227"/>
                <a:gd name="T38" fmla="*/ 1064 w 2113"/>
                <a:gd name="T39" fmla="*/ 360 h 1227"/>
                <a:gd name="T40" fmla="*/ 973 w 2113"/>
                <a:gd name="T41" fmla="*/ 365 h 1227"/>
                <a:gd name="T42" fmla="*/ 830 w 2113"/>
                <a:gd name="T43" fmla="*/ 395 h 1227"/>
                <a:gd name="T44" fmla="*/ 700 w 2113"/>
                <a:gd name="T45" fmla="*/ 454 h 1227"/>
                <a:gd name="T46" fmla="*/ 588 w 2113"/>
                <a:gd name="T47" fmla="*/ 538 h 1227"/>
                <a:gd name="T48" fmla="*/ 493 w 2113"/>
                <a:gd name="T49" fmla="*/ 641 h 1227"/>
                <a:gd name="T50" fmla="*/ 421 w 2113"/>
                <a:gd name="T51" fmla="*/ 763 h 1227"/>
                <a:gd name="T52" fmla="*/ 377 w 2113"/>
                <a:gd name="T53" fmla="*/ 901 h 1227"/>
                <a:gd name="T54" fmla="*/ 360 w 2113"/>
                <a:gd name="T55" fmla="*/ 1047 h 1227"/>
                <a:gd name="T56" fmla="*/ 0 w 2113"/>
                <a:gd name="T57" fmla="*/ 1227 h 1227"/>
                <a:gd name="T58" fmla="*/ 4 w 2113"/>
                <a:gd name="T59" fmla="*/ 963 h 1227"/>
                <a:gd name="T60" fmla="*/ 29 w 2113"/>
                <a:gd name="T61" fmla="*/ 801 h 1227"/>
                <a:gd name="T62" fmla="*/ 80 w 2113"/>
                <a:gd name="T63" fmla="*/ 647 h 1227"/>
                <a:gd name="T64" fmla="*/ 153 w 2113"/>
                <a:gd name="T65" fmla="*/ 501 h 1227"/>
                <a:gd name="T66" fmla="*/ 250 w 2113"/>
                <a:gd name="T67" fmla="*/ 368 h 1227"/>
                <a:gd name="T68" fmla="*/ 368 w 2113"/>
                <a:gd name="T69" fmla="*/ 250 h 1227"/>
                <a:gd name="T70" fmla="*/ 501 w 2113"/>
                <a:gd name="T71" fmla="*/ 153 h 1227"/>
                <a:gd name="T72" fmla="*/ 647 w 2113"/>
                <a:gd name="T73" fmla="*/ 78 h 1227"/>
                <a:gd name="T74" fmla="*/ 801 w 2113"/>
                <a:gd name="T75" fmla="*/ 29 h 1227"/>
                <a:gd name="T76" fmla="*/ 965 w 2113"/>
                <a:gd name="T77" fmla="*/ 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13" h="1227">
                  <a:moveTo>
                    <a:pt x="1047" y="0"/>
                  </a:moveTo>
                  <a:lnTo>
                    <a:pt x="1066" y="0"/>
                  </a:lnTo>
                  <a:lnTo>
                    <a:pt x="1148" y="3"/>
                  </a:lnTo>
                  <a:lnTo>
                    <a:pt x="1230" y="13"/>
                  </a:lnTo>
                  <a:lnTo>
                    <a:pt x="1312" y="29"/>
                  </a:lnTo>
                  <a:lnTo>
                    <a:pt x="1390" y="51"/>
                  </a:lnTo>
                  <a:lnTo>
                    <a:pt x="1466" y="78"/>
                  </a:lnTo>
                  <a:lnTo>
                    <a:pt x="1541" y="113"/>
                  </a:lnTo>
                  <a:lnTo>
                    <a:pt x="1611" y="153"/>
                  </a:lnTo>
                  <a:lnTo>
                    <a:pt x="1680" y="198"/>
                  </a:lnTo>
                  <a:lnTo>
                    <a:pt x="1745" y="250"/>
                  </a:lnTo>
                  <a:lnTo>
                    <a:pt x="1806" y="306"/>
                  </a:lnTo>
                  <a:lnTo>
                    <a:pt x="1863" y="368"/>
                  </a:lnTo>
                  <a:lnTo>
                    <a:pt x="1914" y="432"/>
                  </a:lnTo>
                  <a:lnTo>
                    <a:pt x="1960" y="500"/>
                  </a:lnTo>
                  <a:lnTo>
                    <a:pt x="1999" y="572"/>
                  </a:lnTo>
                  <a:lnTo>
                    <a:pt x="2033" y="645"/>
                  </a:lnTo>
                  <a:lnTo>
                    <a:pt x="2062" y="723"/>
                  </a:lnTo>
                  <a:lnTo>
                    <a:pt x="2084" y="801"/>
                  </a:lnTo>
                  <a:lnTo>
                    <a:pt x="2100" y="881"/>
                  </a:lnTo>
                  <a:lnTo>
                    <a:pt x="2110" y="963"/>
                  </a:lnTo>
                  <a:lnTo>
                    <a:pt x="2113" y="1047"/>
                  </a:lnTo>
                  <a:lnTo>
                    <a:pt x="2113" y="1227"/>
                  </a:lnTo>
                  <a:lnTo>
                    <a:pt x="1752" y="1227"/>
                  </a:lnTo>
                  <a:lnTo>
                    <a:pt x="1752" y="1047"/>
                  </a:lnTo>
                  <a:lnTo>
                    <a:pt x="1748" y="973"/>
                  </a:lnTo>
                  <a:lnTo>
                    <a:pt x="1736" y="901"/>
                  </a:lnTo>
                  <a:lnTo>
                    <a:pt x="1716" y="830"/>
                  </a:lnTo>
                  <a:lnTo>
                    <a:pt x="1690" y="764"/>
                  </a:lnTo>
                  <a:lnTo>
                    <a:pt x="1657" y="702"/>
                  </a:lnTo>
                  <a:lnTo>
                    <a:pt x="1619" y="641"/>
                  </a:lnTo>
                  <a:lnTo>
                    <a:pt x="1575" y="588"/>
                  </a:lnTo>
                  <a:lnTo>
                    <a:pt x="1525" y="538"/>
                  </a:lnTo>
                  <a:lnTo>
                    <a:pt x="1470" y="493"/>
                  </a:lnTo>
                  <a:lnTo>
                    <a:pt x="1411" y="454"/>
                  </a:lnTo>
                  <a:lnTo>
                    <a:pt x="1348" y="421"/>
                  </a:lnTo>
                  <a:lnTo>
                    <a:pt x="1282" y="395"/>
                  </a:lnTo>
                  <a:lnTo>
                    <a:pt x="1212" y="377"/>
                  </a:lnTo>
                  <a:lnTo>
                    <a:pt x="1140" y="365"/>
                  </a:lnTo>
                  <a:lnTo>
                    <a:pt x="1064" y="360"/>
                  </a:lnTo>
                  <a:lnTo>
                    <a:pt x="1047" y="360"/>
                  </a:lnTo>
                  <a:lnTo>
                    <a:pt x="973" y="365"/>
                  </a:lnTo>
                  <a:lnTo>
                    <a:pt x="901" y="377"/>
                  </a:lnTo>
                  <a:lnTo>
                    <a:pt x="830" y="395"/>
                  </a:lnTo>
                  <a:lnTo>
                    <a:pt x="764" y="421"/>
                  </a:lnTo>
                  <a:lnTo>
                    <a:pt x="700" y="454"/>
                  </a:lnTo>
                  <a:lnTo>
                    <a:pt x="641" y="493"/>
                  </a:lnTo>
                  <a:lnTo>
                    <a:pt x="588" y="538"/>
                  </a:lnTo>
                  <a:lnTo>
                    <a:pt x="538" y="588"/>
                  </a:lnTo>
                  <a:lnTo>
                    <a:pt x="493" y="641"/>
                  </a:lnTo>
                  <a:lnTo>
                    <a:pt x="454" y="700"/>
                  </a:lnTo>
                  <a:lnTo>
                    <a:pt x="421" y="763"/>
                  </a:lnTo>
                  <a:lnTo>
                    <a:pt x="395" y="830"/>
                  </a:lnTo>
                  <a:lnTo>
                    <a:pt x="377" y="901"/>
                  </a:lnTo>
                  <a:lnTo>
                    <a:pt x="364" y="973"/>
                  </a:lnTo>
                  <a:lnTo>
                    <a:pt x="360" y="1047"/>
                  </a:lnTo>
                  <a:lnTo>
                    <a:pt x="360" y="1227"/>
                  </a:lnTo>
                  <a:lnTo>
                    <a:pt x="0" y="1227"/>
                  </a:lnTo>
                  <a:lnTo>
                    <a:pt x="0" y="1047"/>
                  </a:lnTo>
                  <a:lnTo>
                    <a:pt x="4" y="963"/>
                  </a:lnTo>
                  <a:lnTo>
                    <a:pt x="13" y="882"/>
                  </a:lnTo>
                  <a:lnTo>
                    <a:pt x="29" y="801"/>
                  </a:lnTo>
                  <a:lnTo>
                    <a:pt x="51" y="723"/>
                  </a:lnTo>
                  <a:lnTo>
                    <a:pt x="80" y="647"/>
                  </a:lnTo>
                  <a:lnTo>
                    <a:pt x="114" y="572"/>
                  </a:lnTo>
                  <a:lnTo>
                    <a:pt x="153" y="501"/>
                  </a:lnTo>
                  <a:lnTo>
                    <a:pt x="199" y="433"/>
                  </a:lnTo>
                  <a:lnTo>
                    <a:pt x="250" y="368"/>
                  </a:lnTo>
                  <a:lnTo>
                    <a:pt x="306" y="306"/>
                  </a:lnTo>
                  <a:lnTo>
                    <a:pt x="368" y="250"/>
                  </a:lnTo>
                  <a:lnTo>
                    <a:pt x="433" y="199"/>
                  </a:lnTo>
                  <a:lnTo>
                    <a:pt x="501" y="153"/>
                  </a:lnTo>
                  <a:lnTo>
                    <a:pt x="572" y="113"/>
                  </a:lnTo>
                  <a:lnTo>
                    <a:pt x="647" y="78"/>
                  </a:lnTo>
                  <a:lnTo>
                    <a:pt x="723" y="51"/>
                  </a:lnTo>
                  <a:lnTo>
                    <a:pt x="801" y="29"/>
                  </a:lnTo>
                  <a:lnTo>
                    <a:pt x="882" y="13"/>
                  </a:lnTo>
                  <a:lnTo>
                    <a:pt x="965" y="3"/>
                  </a:lnTo>
                  <a:lnTo>
                    <a:pt x="104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/>
            <p:cNvSpPr>
              <a:spLocks noEditPoints="1"/>
            </p:cNvSpPr>
            <p:nvPr/>
          </p:nvSpPr>
          <p:spPr bwMode="auto">
            <a:xfrm>
              <a:off x="2461" y="1365"/>
              <a:ext cx="3020" cy="2950"/>
            </a:xfrm>
            <a:custGeom>
              <a:avLst/>
              <a:gdLst>
                <a:gd name="T0" fmla="*/ 1444 w 3020"/>
                <a:gd name="T1" fmla="*/ 711 h 2950"/>
                <a:gd name="T2" fmla="*/ 1334 w 3020"/>
                <a:gd name="T3" fmla="*/ 743 h 2950"/>
                <a:gd name="T4" fmla="*/ 1237 w 3020"/>
                <a:gd name="T5" fmla="*/ 802 h 2950"/>
                <a:gd name="T6" fmla="*/ 1160 w 3020"/>
                <a:gd name="T7" fmla="*/ 883 h 2950"/>
                <a:gd name="T8" fmla="*/ 1106 w 3020"/>
                <a:gd name="T9" fmla="*/ 978 h 2950"/>
                <a:gd name="T10" fmla="*/ 1080 w 3020"/>
                <a:gd name="T11" fmla="*/ 1080 h 2950"/>
                <a:gd name="T12" fmla="*/ 1079 w 3020"/>
                <a:gd name="T13" fmla="*/ 1194 h 2950"/>
                <a:gd name="T14" fmla="*/ 1106 w 3020"/>
                <a:gd name="T15" fmla="*/ 1303 h 2950"/>
                <a:gd name="T16" fmla="*/ 1160 w 3020"/>
                <a:gd name="T17" fmla="*/ 1398 h 2950"/>
                <a:gd name="T18" fmla="*/ 1236 w 3020"/>
                <a:gd name="T19" fmla="*/ 1478 h 2950"/>
                <a:gd name="T20" fmla="*/ 1330 w 3020"/>
                <a:gd name="T21" fmla="*/ 1536 h 2950"/>
                <a:gd name="T22" fmla="*/ 1334 w 3020"/>
                <a:gd name="T23" fmla="*/ 2069 h 2950"/>
                <a:gd name="T24" fmla="*/ 1363 w 3020"/>
                <a:gd name="T25" fmla="*/ 2118 h 2950"/>
                <a:gd name="T26" fmla="*/ 1413 w 3020"/>
                <a:gd name="T27" fmla="*/ 2147 h 2950"/>
                <a:gd name="T28" fmla="*/ 1577 w 3020"/>
                <a:gd name="T29" fmla="*/ 2151 h 2950"/>
                <a:gd name="T30" fmla="*/ 1634 w 3020"/>
                <a:gd name="T31" fmla="*/ 2136 h 2950"/>
                <a:gd name="T32" fmla="*/ 1674 w 3020"/>
                <a:gd name="T33" fmla="*/ 2095 h 2950"/>
                <a:gd name="T34" fmla="*/ 1690 w 3020"/>
                <a:gd name="T35" fmla="*/ 2039 h 2950"/>
                <a:gd name="T36" fmla="*/ 1738 w 3020"/>
                <a:gd name="T37" fmla="*/ 1510 h 2950"/>
                <a:gd name="T38" fmla="*/ 1822 w 3020"/>
                <a:gd name="T39" fmla="*/ 1442 h 2950"/>
                <a:gd name="T40" fmla="*/ 1888 w 3020"/>
                <a:gd name="T41" fmla="*/ 1355 h 2950"/>
                <a:gd name="T42" fmla="*/ 1930 w 3020"/>
                <a:gd name="T43" fmla="*/ 1253 h 2950"/>
                <a:gd name="T44" fmla="*/ 1944 w 3020"/>
                <a:gd name="T45" fmla="*/ 1141 h 2950"/>
                <a:gd name="T46" fmla="*/ 1930 w 3020"/>
                <a:gd name="T47" fmla="*/ 1031 h 2950"/>
                <a:gd name="T48" fmla="*/ 1890 w 3020"/>
                <a:gd name="T49" fmla="*/ 931 h 2950"/>
                <a:gd name="T50" fmla="*/ 1830 w 3020"/>
                <a:gd name="T51" fmla="*/ 847 h 2950"/>
                <a:gd name="T52" fmla="*/ 1753 w 3020"/>
                <a:gd name="T53" fmla="*/ 781 h 2950"/>
                <a:gd name="T54" fmla="*/ 1661 w 3020"/>
                <a:gd name="T55" fmla="*/ 733 h 2950"/>
                <a:gd name="T56" fmla="*/ 1558 w 3020"/>
                <a:gd name="T57" fmla="*/ 709 h 2950"/>
                <a:gd name="T58" fmla="*/ 225 w 3020"/>
                <a:gd name="T59" fmla="*/ 0 h 2950"/>
                <a:gd name="T60" fmla="*/ 2835 w 3020"/>
                <a:gd name="T61" fmla="*/ 4 h 2950"/>
                <a:gd name="T62" fmla="*/ 2909 w 3020"/>
                <a:gd name="T63" fmla="*/ 32 h 2950"/>
                <a:gd name="T64" fmla="*/ 2966 w 3020"/>
                <a:gd name="T65" fmla="*/ 82 h 2950"/>
                <a:gd name="T66" fmla="*/ 3006 w 3020"/>
                <a:gd name="T67" fmla="*/ 147 h 2950"/>
                <a:gd name="T68" fmla="*/ 3020 w 3020"/>
                <a:gd name="T69" fmla="*/ 226 h 2950"/>
                <a:gd name="T70" fmla="*/ 3016 w 3020"/>
                <a:gd name="T71" fmla="*/ 2765 h 2950"/>
                <a:gd name="T72" fmla="*/ 2989 w 3020"/>
                <a:gd name="T73" fmla="*/ 2837 h 2950"/>
                <a:gd name="T74" fmla="*/ 2940 w 3020"/>
                <a:gd name="T75" fmla="*/ 2896 h 2950"/>
                <a:gd name="T76" fmla="*/ 2873 w 3020"/>
                <a:gd name="T77" fmla="*/ 2935 h 2950"/>
                <a:gd name="T78" fmla="*/ 2795 w 3020"/>
                <a:gd name="T79" fmla="*/ 2950 h 2950"/>
                <a:gd name="T80" fmla="*/ 185 w 3020"/>
                <a:gd name="T81" fmla="*/ 2946 h 2950"/>
                <a:gd name="T82" fmla="*/ 111 w 3020"/>
                <a:gd name="T83" fmla="*/ 2918 h 2950"/>
                <a:gd name="T84" fmla="*/ 52 w 3020"/>
                <a:gd name="T85" fmla="*/ 2869 h 2950"/>
                <a:gd name="T86" fmla="*/ 14 w 3020"/>
                <a:gd name="T87" fmla="*/ 2803 h 2950"/>
                <a:gd name="T88" fmla="*/ 0 w 3020"/>
                <a:gd name="T89" fmla="*/ 2725 h 2950"/>
                <a:gd name="T90" fmla="*/ 4 w 3020"/>
                <a:gd name="T91" fmla="*/ 185 h 2950"/>
                <a:gd name="T92" fmla="*/ 30 w 3020"/>
                <a:gd name="T93" fmla="*/ 113 h 2950"/>
                <a:gd name="T94" fmla="*/ 80 w 3020"/>
                <a:gd name="T95" fmla="*/ 54 h 2950"/>
                <a:gd name="T96" fmla="*/ 147 w 3020"/>
                <a:gd name="T97" fmla="*/ 15 h 2950"/>
                <a:gd name="T98" fmla="*/ 225 w 3020"/>
                <a:gd name="T99" fmla="*/ 0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20" h="2950">
                  <a:moveTo>
                    <a:pt x="1503" y="706"/>
                  </a:moveTo>
                  <a:lnTo>
                    <a:pt x="1444" y="711"/>
                  </a:lnTo>
                  <a:lnTo>
                    <a:pt x="1388" y="723"/>
                  </a:lnTo>
                  <a:lnTo>
                    <a:pt x="1334" y="743"/>
                  </a:lnTo>
                  <a:lnTo>
                    <a:pt x="1284" y="770"/>
                  </a:lnTo>
                  <a:lnTo>
                    <a:pt x="1237" y="802"/>
                  </a:lnTo>
                  <a:lnTo>
                    <a:pt x="1197" y="841"/>
                  </a:lnTo>
                  <a:lnTo>
                    <a:pt x="1160" y="883"/>
                  </a:lnTo>
                  <a:lnTo>
                    <a:pt x="1130" y="931"/>
                  </a:lnTo>
                  <a:lnTo>
                    <a:pt x="1106" y="978"/>
                  </a:lnTo>
                  <a:lnTo>
                    <a:pt x="1090" y="1028"/>
                  </a:lnTo>
                  <a:lnTo>
                    <a:pt x="1080" y="1080"/>
                  </a:lnTo>
                  <a:lnTo>
                    <a:pt x="1075" y="1135"/>
                  </a:lnTo>
                  <a:lnTo>
                    <a:pt x="1079" y="1194"/>
                  </a:lnTo>
                  <a:lnTo>
                    <a:pt x="1089" y="1249"/>
                  </a:lnTo>
                  <a:lnTo>
                    <a:pt x="1106" y="1303"/>
                  </a:lnTo>
                  <a:lnTo>
                    <a:pt x="1131" y="1353"/>
                  </a:lnTo>
                  <a:lnTo>
                    <a:pt x="1160" y="1398"/>
                  </a:lnTo>
                  <a:lnTo>
                    <a:pt x="1195" y="1440"/>
                  </a:lnTo>
                  <a:lnTo>
                    <a:pt x="1236" y="1478"/>
                  </a:lnTo>
                  <a:lnTo>
                    <a:pt x="1280" y="1510"/>
                  </a:lnTo>
                  <a:lnTo>
                    <a:pt x="1330" y="1536"/>
                  </a:lnTo>
                  <a:lnTo>
                    <a:pt x="1330" y="2039"/>
                  </a:lnTo>
                  <a:lnTo>
                    <a:pt x="1334" y="2069"/>
                  </a:lnTo>
                  <a:lnTo>
                    <a:pt x="1344" y="2095"/>
                  </a:lnTo>
                  <a:lnTo>
                    <a:pt x="1363" y="2118"/>
                  </a:lnTo>
                  <a:lnTo>
                    <a:pt x="1385" y="2136"/>
                  </a:lnTo>
                  <a:lnTo>
                    <a:pt x="1413" y="2147"/>
                  </a:lnTo>
                  <a:lnTo>
                    <a:pt x="1443" y="2151"/>
                  </a:lnTo>
                  <a:lnTo>
                    <a:pt x="1577" y="2151"/>
                  </a:lnTo>
                  <a:lnTo>
                    <a:pt x="1608" y="2147"/>
                  </a:lnTo>
                  <a:lnTo>
                    <a:pt x="1634" y="2136"/>
                  </a:lnTo>
                  <a:lnTo>
                    <a:pt x="1657" y="2118"/>
                  </a:lnTo>
                  <a:lnTo>
                    <a:pt x="1674" y="2095"/>
                  </a:lnTo>
                  <a:lnTo>
                    <a:pt x="1686" y="2069"/>
                  </a:lnTo>
                  <a:lnTo>
                    <a:pt x="1690" y="2039"/>
                  </a:lnTo>
                  <a:lnTo>
                    <a:pt x="1690" y="1536"/>
                  </a:lnTo>
                  <a:lnTo>
                    <a:pt x="1738" y="1510"/>
                  </a:lnTo>
                  <a:lnTo>
                    <a:pt x="1783" y="1478"/>
                  </a:lnTo>
                  <a:lnTo>
                    <a:pt x="1822" y="1442"/>
                  </a:lnTo>
                  <a:lnTo>
                    <a:pt x="1858" y="1401"/>
                  </a:lnTo>
                  <a:lnTo>
                    <a:pt x="1888" y="1355"/>
                  </a:lnTo>
                  <a:lnTo>
                    <a:pt x="1911" y="1306"/>
                  </a:lnTo>
                  <a:lnTo>
                    <a:pt x="1930" y="1253"/>
                  </a:lnTo>
                  <a:lnTo>
                    <a:pt x="1940" y="1198"/>
                  </a:lnTo>
                  <a:lnTo>
                    <a:pt x="1944" y="1141"/>
                  </a:lnTo>
                  <a:lnTo>
                    <a:pt x="1940" y="1084"/>
                  </a:lnTo>
                  <a:lnTo>
                    <a:pt x="1930" y="1031"/>
                  </a:lnTo>
                  <a:lnTo>
                    <a:pt x="1913" y="980"/>
                  </a:lnTo>
                  <a:lnTo>
                    <a:pt x="1890" y="931"/>
                  </a:lnTo>
                  <a:lnTo>
                    <a:pt x="1863" y="887"/>
                  </a:lnTo>
                  <a:lnTo>
                    <a:pt x="1830" y="847"/>
                  </a:lnTo>
                  <a:lnTo>
                    <a:pt x="1793" y="812"/>
                  </a:lnTo>
                  <a:lnTo>
                    <a:pt x="1753" y="781"/>
                  </a:lnTo>
                  <a:lnTo>
                    <a:pt x="1708" y="754"/>
                  </a:lnTo>
                  <a:lnTo>
                    <a:pt x="1661" y="733"/>
                  </a:lnTo>
                  <a:lnTo>
                    <a:pt x="1610" y="718"/>
                  </a:lnTo>
                  <a:lnTo>
                    <a:pt x="1558" y="709"/>
                  </a:lnTo>
                  <a:lnTo>
                    <a:pt x="1503" y="706"/>
                  </a:lnTo>
                  <a:close/>
                  <a:moveTo>
                    <a:pt x="225" y="0"/>
                  </a:moveTo>
                  <a:lnTo>
                    <a:pt x="2795" y="0"/>
                  </a:lnTo>
                  <a:lnTo>
                    <a:pt x="2835" y="4"/>
                  </a:lnTo>
                  <a:lnTo>
                    <a:pt x="2873" y="15"/>
                  </a:lnTo>
                  <a:lnTo>
                    <a:pt x="2909" y="32"/>
                  </a:lnTo>
                  <a:lnTo>
                    <a:pt x="2940" y="54"/>
                  </a:lnTo>
                  <a:lnTo>
                    <a:pt x="2966" y="82"/>
                  </a:lnTo>
                  <a:lnTo>
                    <a:pt x="2989" y="113"/>
                  </a:lnTo>
                  <a:lnTo>
                    <a:pt x="3006" y="147"/>
                  </a:lnTo>
                  <a:lnTo>
                    <a:pt x="3016" y="185"/>
                  </a:lnTo>
                  <a:lnTo>
                    <a:pt x="3020" y="226"/>
                  </a:lnTo>
                  <a:lnTo>
                    <a:pt x="3020" y="2725"/>
                  </a:lnTo>
                  <a:lnTo>
                    <a:pt x="3016" y="2765"/>
                  </a:lnTo>
                  <a:lnTo>
                    <a:pt x="3006" y="2803"/>
                  </a:lnTo>
                  <a:lnTo>
                    <a:pt x="2989" y="2837"/>
                  </a:lnTo>
                  <a:lnTo>
                    <a:pt x="2966" y="2869"/>
                  </a:lnTo>
                  <a:lnTo>
                    <a:pt x="2940" y="2896"/>
                  </a:lnTo>
                  <a:lnTo>
                    <a:pt x="2909" y="2918"/>
                  </a:lnTo>
                  <a:lnTo>
                    <a:pt x="2873" y="2935"/>
                  </a:lnTo>
                  <a:lnTo>
                    <a:pt x="2835" y="2946"/>
                  </a:lnTo>
                  <a:lnTo>
                    <a:pt x="2795" y="2950"/>
                  </a:lnTo>
                  <a:lnTo>
                    <a:pt x="225" y="2950"/>
                  </a:lnTo>
                  <a:lnTo>
                    <a:pt x="185" y="2946"/>
                  </a:lnTo>
                  <a:lnTo>
                    <a:pt x="147" y="2935"/>
                  </a:lnTo>
                  <a:lnTo>
                    <a:pt x="111" y="2918"/>
                  </a:lnTo>
                  <a:lnTo>
                    <a:pt x="80" y="2896"/>
                  </a:lnTo>
                  <a:lnTo>
                    <a:pt x="52" y="2869"/>
                  </a:lnTo>
                  <a:lnTo>
                    <a:pt x="30" y="2837"/>
                  </a:lnTo>
                  <a:lnTo>
                    <a:pt x="14" y="2803"/>
                  </a:lnTo>
                  <a:lnTo>
                    <a:pt x="4" y="2765"/>
                  </a:lnTo>
                  <a:lnTo>
                    <a:pt x="0" y="2725"/>
                  </a:lnTo>
                  <a:lnTo>
                    <a:pt x="0" y="226"/>
                  </a:lnTo>
                  <a:lnTo>
                    <a:pt x="4" y="185"/>
                  </a:lnTo>
                  <a:lnTo>
                    <a:pt x="14" y="147"/>
                  </a:lnTo>
                  <a:lnTo>
                    <a:pt x="30" y="113"/>
                  </a:lnTo>
                  <a:lnTo>
                    <a:pt x="52" y="82"/>
                  </a:lnTo>
                  <a:lnTo>
                    <a:pt x="80" y="54"/>
                  </a:lnTo>
                  <a:lnTo>
                    <a:pt x="111" y="32"/>
                  </a:lnTo>
                  <a:lnTo>
                    <a:pt x="147" y="15"/>
                  </a:lnTo>
                  <a:lnTo>
                    <a:pt x="185" y="4"/>
                  </a:lnTo>
                  <a:lnTo>
                    <a:pt x="22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26"/>
          <p:cNvGrpSpPr>
            <a:grpSpLocks noChangeAspect="1"/>
          </p:cNvGrpSpPr>
          <p:nvPr/>
        </p:nvGrpSpPr>
        <p:grpSpPr bwMode="auto">
          <a:xfrm>
            <a:off x="2198855" y="2216341"/>
            <a:ext cx="708183" cy="749334"/>
            <a:chOff x="5511" y="640"/>
            <a:chExt cx="956" cy="161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4" name="Freeform 28"/>
            <p:cNvSpPr>
              <a:spLocks noEditPoints="1"/>
            </p:cNvSpPr>
            <p:nvPr/>
          </p:nvSpPr>
          <p:spPr bwMode="auto">
            <a:xfrm>
              <a:off x="6244" y="846"/>
              <a:ext cx="223" cy="241"/>
            </a:xfrm>
            <a:custGeom>
              <a:avLst/>
              <a:gdLst>
                <a:gd name="T0" fmla="*/ 61 w 447"/>
                <a:gd name="T1" fmla="*/ 64 h 480"/>
                <a:gd name="T2" fmla="*/ 61 w 447"/>
                <a:gd name="T3" fmla="*/ 304 h 480"/>
                <a:gd name="T4" fmla="*/ 386 w 447"/>
                <a:gd name="T5" fmla="*/ 304 h 480"/>
                <a:gd name="T6" fmla="*/ 386 w 447"/>
                <a:gd name="T7" fmla="*/ 64 h 480"/>
                <a:gd name="T8" fmla="*/ 61 w 447"/>
                <a:gd name="T9" fmla="*/ 64 h 480"/>
                <a:gd name="T10" fmla="*/ 42 w 447"/>
                <a:gd name="T11" fmla="*/ 0 h 480"/>
                <a:gd name="T12" fmla="*/ 405 w 447"/>
                <a:gd name="T13" fmla="*/ 0 h 480"/>
                <a:gd name="T14" fmla="*/ 419 w 447"/>
                <a:gd name="T15" fmla="*/ 2 h 480"/>
                <a:gd name="T16" fmla="*/ 430 w 447"/>
                <a:gd name="T17" fmla="*/ 8 h 480"/>
                <a:gd name="T18" fmla="*/ 439 w 447"/>
                <a:gd name="T19" fmla="*/ 17 h 480"/>
                <a:gd name="T20" fmla="*/ 445 w 447"/>
                <a:gd name="T21" fmla="*/ 29 h 480"/>
                <a:gd name="T22" fmla="*/ 447 w 447"/>
                <a:gd name="T23" fmla="*/ 42 h 480"/>
                <a:gd name="T24" fmla="*/ 447 w 447"/>
                <a:gd name="T25" fmla="*/ 326 h 480"/>
                <a:gd name="T26" fmla="*/ 445 w 447"/>
                <a:gd name="T27" fmla="*/ 339 h 480"/>
                <a:gd name="T28" fmla="*/ 439 w 447"/>
                <a:gd name="T29" fmla="*/ 351 h 480"/>
                <a:gd name="T30" fmla="*/ 430 w 447"/>
                <a:gd name="T31" fmla="*/ 360 h 480"/>
                <a:gd name="T32" fmla="*/ 419 w 447"/>
                <a:gd name="T33" fmla="*/ 367 h 480"/>
                <a:gd name="T34" fmla="*/ 405 w 447"/>
                <a:gd name="T35" fmla="*/ 369 h 480"/>
                <a:gd name="T36" fmla="*/ 258 w 447"/>
                <a:gd name="T37" fmla="*/ 369 h 480"/>
                <a:gd name="T38" fmla="*/ 258 w 447"/>
                <a:gd name="T39" fmla="*/ 416 h 480"/>
                <a:gd name="T40" fmla="*/ 304 w 447"/>
                <a:gd name="T41" fmla="*/ 416 h 480"/>
                <a:gd name="T42" fmla="*/ 318 w 447"/>
                <a:gd name="T43" fmla="*/ 419 h 480"/>
                <a:gd name="T44" fmla="*/ 331 w 447"/>
                <a:gd name="T45" fmla="*/ 427 h 480"/>
                <a:gd name="T46" fmla="*/ 339 w 447"/>
                <a:gd name="T47" fmla="*/ 440 h 480"/>
                <a:gd name="T48" fmla="*/ 342 w 447"/>
                <a:gd name="T49" fmla="*/ 455 h 480"/>
                <a:gd name="T50" fmla="*/ 342 w 447"/>
                <a:gd name="T51" fmla="*/ 480 h 480"/>
                <a:gd name="T52" fmla="*/ 89 w 447"/>
                <a:gd name="T53" fmla="*/ 480 h 480"/>
                <a:gd name="T54" fmla="*/ 89 w 447"/>
                <a:gd name="T55" fmla="*/ 455 h 480"/>
                <a:gd name="T56" fmla="*/ 92 w 447"/>
                <a:gd name="T57" fmla="*/ 440 h 480"/>
                <a:gd name="T58" fmla="*/ 100 w 447"/>
                <a:gd name="T59" fmla="*/ 427 h 480"/>
                <a:gd name="T60" fmla="*/ 112 w 447"/>
                <a:gd name="T61" fmla="*/ 419 h 480"/>
                <a:gd name="T62" fmla="*/ 127 w 447"/>
                <a:gd name="T63" fmla="*/ 416 h 480"/>
                <a:gd name="T64" fmla="*/ 180 w 447"/>
                <a:gd name="T65" fmla="*/ 416 h 480"/>
                <a:gd name="T66" fmla="*/ 180 w 447"/>
                <a:gd name="T67" fmla="*/ 369 h 480"/>
                <a:gd name="T68" fmla="*/ 42 w 447"/>
                <a:gd name="T69" fmla="*/ 369 h 480"/>
                <a:gd name="T70" fmla="*/ 28 w 447"/>
                <a:gd name="T71" fmla="*/ 367 h 480"/>
                <a:gd name="T72" fmla="*/ 17 w 447"/>
                <a:gd name="T73" fmla="*/ 360 h 480"/>
                <a:gd name="T74" fmla="*/ 7 w 447"/>
                <a:gd name="T75" fmla="*/ 351 h 480"/>
                <a:gd name="T76" fmla="*/ 2 w 447"/>
                <a:gd name="T77" fmla="*/ 339 h 480"/>
                <a:gd name="T78" fmla="*/ 0 w 447"/>
                <a:gd name="T79" fmla="*/ 326 h 480"/>
                <a:gd name="T80" fmla="*/ 0 w 447"/>
                <a:gd name="T81" fmla="*/ 42 h 480"/>
                <a:gd name="T82" fmla="*/ 2 w 447"/>
                <a:gd name="T83" fmla="*/ 29 h 480"/>
                <a:gd name="T84" fmla="*/ 7 w 447"/>
                <a:gd name="T85" fmla="*/ 17 h 480"/>
                <a:gd name="T86" fmla="*/ 17 w 447"/>
                <a:gd name="T87" fmla="*/ 8 h 480"/>
                <a:gd name="T88" fmla="*/ 28 w 447"/>
                <a:gd name="T89" fmla="*/ 2 h 480"/>
                <a:gd name="T90" fmla="*/ 42 w 447"/>
                <a:gd name="T9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7" h="480">
                  <a:moveTo>
                    <a:pt x="61" y="64"/>
                  </a:moveTo>
                  <a:lnTo>
                    <a:pt x="61" y="304"/>
                  </a:lnTo>
                  <a:lnTo>
                    <a:pt x="386" y="304"/>
                  </a:lnTo>
                  <a:lnTo>
                    <a:pt x="386" y="64"/>
                  </a:lnTo>
                  <a:lnTo>
                    <a:pt x="61" y="64"/>
                  </a:lnTo>
                  <a:close/>
                  <a:moveTo>
                    <a:pt x="42" y="0"/>
                  </a:moveTo>
                  <a:lnTo>
                    <a:pt x="405" y="0"/>
                  </a:lnTo>
                  <a:lnTo>
                    <a:pt x="419" y="2"/>
                  </a:lnTo>
                  <a:lnTo>
                    <a:pt x="430" y="8"/>
                  </a:lnTo>
                  <a:lnTo>
                    <a:pt x="439" y="17"/>
                  </a:lnTo>
                  <a:lnTo>
                    <a:pt x="445" y="29"/>
                  </a:lnTo>
                  <a:lnTo>
                    <a:pt x="447" y="42"/>
                  </a:lnTo>
                  <a:lnTo>
                    <a:pt x="447" y="326"/>
                  </a:lnTo>
                  <a:lnTo>
                    <a:pt x="445" y="339"/>
                  </a:lnTo>
                  <a:lnTo>
                    <a:pt x="439" y="351"/>
                  </a:lnTo>
                  <a:lnTo>
                    <a:pt x="430" y="360"/>
                  </a:lnTo>
                  <a:lnTo>
                    <a:pt x="419" y="367"/>
                  </a:lnTo>
                  <a:lnTo>
                    <a:pt x="405" y="369"/>
                  </a:lnTo>
                  <a:lnTo>
                    <a:pt x="258" y="369"/>
                  </a:lnTo>
                  <a:lnTo>
                    <a:pt x="258" y="416"/>
                  </a:lnTo>
                  <a:lnTo>
                    <a:pt x="304" y="416"/>
                  </a:lnTo>
                  <a:lnTo>
                    <a:pt x="318" y="419"/>
                  </a:lnTo>
                  <a:lnTo>
                    <a:pt x="331" y="427"/>
                  </a:lnTo>
                  <a:lnTo>
                    <a:pt x="339" y="440"/>
                  </a:lnTo>
                  <a:lnTo>
                    <a:pt x="342" y="455"/>
                  </a:lnTo>
                  <a:lnTo>
                    <a:pt x="342" y="480"/>
                  </a:lnTo>
                  <a:lnTo>
                    <a:pt x="89" y="480"/>
                  </a:lnTo>
                  <a:lnTo>
                    <a:pt x="89" y="455"/>
                  </a:lnTo>
                  <a:lnTo>
                    <a:pt x="92" y="440"/>
                  </a:lnTo>
                  <a:lnTo>
                    <a:pt x="100" y="427"/>
                  </a:lnTo>
                  <a:lnTo>
                    <a:pt x="112" y="419"/>
                  </a:lnTo>
                  <a:lnTo>
                    <a:pt x="127" y="416"/>
                  </a:lnTo>
                  <a:lnTo>
                    <a:pt x="180" y="416"/>
                  </a:lnTo>
                  <a:lnTo>
                    <a:pt x="180" y="369"/>
                  </a:lnTo>
                  <a:lnTo>
                    <a:pt x="42" y="369"/>
                  </a:lnTo>
                  <a:lnTo>
                    <a:pt x="28" y="367"/>
                  </a:lnTo>
                  <a:lnTo>
                    <a:pt x="17" y="360"/>
                  </a:lnTo>
                  <a:lnTo>
                    <a:pt x="7" y="351"/>
                  </a:lnTo>
                  <a:lnTo>
                    <a:pt x="2" y="339"/>
                  </a:lnTo>
                  <a:lnTo>
                    <a:pt x="0" y="326"/>
                  </a:lnTo>
                  <a:lnTo>
                    <a:pt x="0" y="42"/>
                  </a:lnTo>
                  <a:lnTo>
                    <a:pt x="2" y="29"/>
                  </a:lnTo>
                  <a:lnTo>
                    <a:pt x="7" y="17"/>
                  </a:lnTo>
                  <a:lnTo>
                    <a:pt x="17" y="8"/>
                  </a:lnTo>
                  <a:lnTo>
                    <a:pt x="28" y="2"/>
                  </a:lnTo>
                  <a:lnTo>
                    <a:pt x="4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5511" y="832"/>
              <a:ext cx="159" cy="255"/>
            </a:xfrm>
            <a:custGeom>
              <a:avLst/>
              <a:gdLst>
                <a:gd name="T0" fmla="*/ 64 w 317"/>
                <a:gd name="T1" fmla="*/ 65 h 508"/>
                <a:gd name="T2" fmla="*/ 64 w 317"/>
                <a:gd name="T3" fmla="*/ 380 h 508"/>
                <a:gd name="T4" fmla="*/ 254 w 317"/>
                <a:gd name="T5" fmla="*/ 380 h 508"/>
                <a:gd name="T6" fmla="*/ 254 w 317"/>
                <a:gd name="T7" fmla="*/ 65 h 508"/>
                <a:gd name="T8" fmla="*/ 64 w 317"/>
                <a:gd name="T9" fmla="*/ 65 h 508"/>
                <a:gd name="T10" fmla="*/ 32 w 317"/>
                <a:gd name="T11" fmla="*/ 0 h 508"/>
                <a:gd name="T12" fmla="*/ 285 w 317"/>
                <a:gd name="T13" fmla="*/ 0 h 508"/>
                <a:gd name="T14" fmla="*/ 298 w 317"/>
                <a:gd name="T15" fmla="*/ 3 h 508"/>
                <a:gd name="T16" fmla="*/ 308 w 317"/>
                <a:gd name="T17" fmla="*/ 10 h 508"/>
                <a:gd name="T18" fmla="*/ 315 w 317"/>
                <a:gd name="T19" fmla="*/ 21 h 508"/>
                <a:gd name="T20" fmla="*/ 317 w 317"/>
                <a:gd name="T21" fmla="*/ 33 h 508"/>
                <a:gd name="T22" fmla="*/ 317 w 317"/>
                <a:gd name="T23" fmla="*/ 476 h 508"/>
                <a:gd name="T24" fmla="*/ 315 w 317"/>
                <a:gd name="T25" fmla="*/ 488 h 508"/>
                <a:gd name="T26" fmla="*/ 308 w 317"/>
                <a:gd name="T27" fmla="*/ 499 h 508"/>
                <a:gd name="T28" fmla="*/ 298 w 317"/>
                <a:gd name="T29" fmla="*/ 506 h 508"/>
                <a:gd name="T30" fmla="*/ 285 w 317"/>
                <a:gd name="T31" fmla="*/ 508 h 508"/>
                <a:gd name="T32" fmla="*/ 32 w 317"/>
                <a:gd name="T33" fmla="*/ 508 h 508"/>
                <a:gd name="T34" fmla="*/ 20 w 317"/>
                <a:gd name="T35" fmla="*/ 506 h 508"/>
                <a:gd name="T36" fmla="*/ 9 w 317"/>
                <a:gd name="T37" fmla="*/ 499 h 508"/>
                <a:gd name="T38" fmla="*/ 3 w 317"/>
                <a:gd name="T39" fmla="*/ 488 h 508"/>
                <a:gd name="T40" fmla="*/ 0 w 317"/>
                <a:gd name="T41" fmla="*/ 476 h 508"/>
                <a:gd name="T42" fmla="*/ 0 w 317"/>
                <a:gd name="T43" fmla="*/ 33 h 508"/>
                <a:gd name="T44" fmla="*/ 3 w 317"/>
                <a:gd name="T45" fmla="*/ 21 h 508"/>
                <a:gd name="T46" fmla="*/ 9 w 317"/>
                <a:gd name="T47" fmla="*/ 10 h 508"/>
                <a:gd name="T48" fmla="*/ 20 w 317"/>
                <a:gd name="T49" fmla="*/ 3 h 508"/>
                <a:gd name="T50" fmla="*/ 32 w 317"/>
                <a:gd name="T5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" h="508">
                  <a:moveTo>
                    <a:pt x="64" y="65"/>
                  </a:moveTo>
                  <a:lnTo>
                    <a:pt x="64" y="380"/>
                  </a:lnTo>
                  <a:lnTo>
                    <a:pt x="254" y="380"/>
                  </a:lnTo>
                  <a:lnTo>
                    <a:pt x="254" y="65"/>
                  </a:lnTo>
                  <a:lnTo>
                    <a:pt x="64" y="65"/>
                  </a:lnTo>
                  <a:close/>
                  <a:moveTo>
                    <a:pt x="32" y="0"/>
                  </a:moveTo>
                  <a:lnTo>
                    <a:pt x="285" y="0"/>
                  </a:lnTo>
                  <a:lnTo>
                    <a:pt x="298" y="3"/>
                  </a:lnTo>
                  <a:lnTo>
                    <a:pt x="308" y="10"/>
                  </a:lnTo>
                  <a:lnTo>
                    <a:pt x="315" y="21"/>
                  </a:lnTo>
                  <a:lnTo>
                    <a:pt x="317" y="33"/>
                  </a:lnTo>
                  <a:lnTo>
                    <a:pt x="317" y="476"/>
                  </a:lnTo>
                  <a:lnTo>
                    <a:pt x="315" y="488"/>
                  </a:lnTo>
                  <a:lnTo>
                    <a:pt x="308" y="499"/>
                  </a:lnTo>
                  <a:lnTo>
                    <a:pt x="298" y="506"/>
                  </a:lnTo>
                  <a:lnTo>
                    <a:pt x="285" y="508"/>
                  </a:lnTo>
                  <a:lnTo>
                    <a:pt x="32" y="508"/>
                  </a:lnTo>
                  <a:lnTo>
                    <a:pt x="20" y="506"/>
                  </a:lnTo>
                  <a:lnTo>
                    <a:pt x="9" y="499"/>
                  </a:lnTo>
                  <a:lnTo>
                    <a:pt x="3" y="488"/>
                  </a:lnTo>
                  <a:lnTo>
                    <a:pt x="0" y="476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9" y="10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0"/>
            <p:cNvSpPr>
              <a:spLocks noEditPoints="1"/>
            </p:cNvSpPr>
            <p:nvPr/>
          </p:nvSpPr>
          <p:spPr bwMode="auto">
            <a:xfrm>
              <a:off x="5897" y="640"/>
              <a:ext cx="190" cy="222"/>
            </a:xfrm>
            <a:custGeom>
              <a:avLst/>
              <a:gdLst>
                <a:gd name="T0" fmla="*/ 64 w 380"/>
                <a:gd name="T1" fmla="*/ 65 h 444"/>
                <a:gd name="T2" fmla="*/ 64 w 380"/>
                <a:gd name="T3" fmla="*/ 321 h 444"/>
                <a:gd name="T4" fmla="*/ 318 w 380"/>
                <a:gd name="T5" fmla="*/ 321 h 444"/>
                <a:gd name="T6" fmla="*/ 318 w 380"/>
                <a:gd name="T7" fmla="*/ 65 h 444"/>
                <a:gd name="T8" fmla="*/ 64 w 380"/>
                <a:gd name="T9" fmla="*/ 65 h 444"/>
                <a:gd name="T10" fmla="*/ 33 w 380"/>
                <a:gd name="T11" fmla="*/ 0 h 444"/>
                <a:gd name="T12" fmla="*/ 349 w 380"/>
                <a:gd name="T13" fmla="*/ 0 h 444"/>
                <a:gd name="T14" fmla="*/ 362 w 380"/>
                <a:gd name="T15" fmla="*/ 4 h 444"/>
                <a:gd name="T16" fmla="*/ 371 w 380"/>
                <a:gd name="T17" fmla="*/ 11 h 444"/>
                <a:gd name="T18" fmla="*/ 378 w 380"/>
                <a:gd name="T19" fmla="*/ 21 h 444"/>
                <a:gd name="T20" fmla="*/ 380 w 380"/>
                <a:gd name="T21" fmla="*/ 33 h 444"/>
                <a:gd name="T22" fmla="*/ 380 w 380"/>
                <a:gd name="T23" fmla="*/ 413 h 444"/>
                <a:gd name="T24" fmla="*/ 378 w 380"/>
                <a:gd name="T25" fmla="*/ 426 h 444"/>
                <a:gd name="T26" fmla="*/ 371 w 380"/>
                <a:gd name="T27" fmla="*/ 436 h 444"/>
                <a:gd name="T28" fmla="*/ 362 w 380"/>
                <a:gd name="T29" fmla="*/ 442 h 444"/>
                <a:gd name="T30" fmla="*/ 349 w 380"/>
                <a:gd name="T31" fmla="*/ 444 h 444"/>
                <a:gd name="T32" fmla="*/ 33 w 380"/>
                <a:gd name="T33" fmla="*/ 444 h 444"/>
                <a:gd name="T34" fmla="*/ 23 w 380"/>
                <a:gd name="T35" fmla="*/ 442 h 444"/>
                <a:gd name="T36" fmla="*/ 13 w 380"/>
                <a:gd name="T37" fmla="*/ 437 h 444"/>
                <a:gd name="T38" fmla="*/ 6 w 380"/>
                <a:gd name="T39" fmla="*/ 430 h 444"/>
                <a:gd name="T40" fmla="*/ 2 w 380"/>
                <a:gd name="T41" fmla="*/ 419 h 444"/>
                <a:gd name="T42" fmla="*/ 0 w 380"/>
                <a:gd name="T43" fmla="*/ 419 h 444"/>
                <a:gd name="T44" fmla="*/ 0 w 380"/>
                <a:gd name="T45" fmla="*/ 33 h 444"/>
                <a:gd name="T46" fmla="*/ 3 w 380"/>
                <a:gd name="T47" fmla="*/ 21 h 444"/>
                <a:gd name="T48" fmla="*/ 10 w 380"/>
                <a:gd name="T49" fmla="*/ 11 h 444"/>
                <a:gd name="T50" fmla="*/ 20 w 380"/>
                <a:gd name="T51" fmla="*/ 4 h 444"/>
                <a:gd name="T52" fmla="*/ 33 w 380"/>
                <a:gd name="T5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0" h="444">
                  <a:moveTo>
                    <a:pt x="64" y="65"/>
                  </a:moveTo>
                  <a:lnTo>
                    <a:pt x="64" y="321"/>
                  </a:lnTo>
                  <a:lnTo>
                    <a:pt x="318" y="321"/>
                  </a:lnTo>
                  <a:lnTo>
                    <a:pt x="318" y="65"/>
                  </a:lnTo>
                  <a:lnTo>
                    <a:pt x="64" y="65"/>
                  </a:lnTo>
                  <a:close/>
                  <a:moveTo>
                    <a:pt x="33" y="0"/>
                  </a:moveTo>
                  <a:lnTo>
                    <a:pt x="349" y="0"/>
                  </a:lnTo>
                  <a:lnTo>
                    <a:pt x="362" y="4"/>
                  </a:lnTo>
                  <a:lnTo>
                    <a:pt x="371" y="11"/>
                  </a:lnTo>
                  <a:lnTo>
                    <a:pt x="378" y="21"/>
                  </a:lnTo>
                  <a:lnTo>
                    <a:pt x="380" y="33"/>
                  </a:lnTo>
                  <a:lnTo>
                    <a:pt x="380" y="413"/>
                  </a:lnTo>
                  <a:lnTo>
                    <a:pt x="378" y="426"/>
                  </a:lnTo>
                  <a:lnTo>
                    <a:pt x="371" y="436"/>
                  </a:lnTo>
                  <a:lnTo>
                    <a:pt x="362" y="442"/>
                  </a:lnTo>
                  <a:lnTo>
                    <a:pt x="349" y="444"/>
                  </a:lnTo>
                  <a:lnTo>
                    <a:pt x="33" y="444"/>
                  </a:lnTo>
                  <a:lnTo>
                    <a:pt x="23" y="442"/>
                  </a:lnTo>
                  <a:lnTo>
                    <a:pt x="13" y="437"/>
                  </a:lnTo>
                  <a:lnTo>
                    <a:pt x="6" y="430"/>
                  </a:lnTo>
                  <a:lnTo>
                    <a:pt x="2" y="419"/>
                  </a:lnTo>
                  <a:lnTo>
                    <a:pt x="0" y="419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>
              <a:off x="5841" y="929"/>
              <a:ext cx="275" cy="274"/>
            </a:xfrm>
            <a:custGeom>
              <a:avLst/>
              <a:gdLst>
                <a:gd name="T0" fmla="*/ 275 w 549"/>
                <a:gd name="T1" fmla="*/ 0 h 548"/>
                <a:gd name="T2" fmla="*/ 315 w 549"/>
                <a:gd name="T3" fmla="*/ 3 h 548"/>
                <a:gd name="T4" fmla="*/ 354 w 549"/>
                <a:gd name="T5" fmla="*/ 11 h 548"/>
                <a:gd name="T6" fmla="*/ 390 w 549"/>
                <a:gd name="T7" fmla="*/ 25 h 548"/>
                <a:gd name="T8" fmla="*/ 424 w 549"/>
                <a:gd name="T9" fmla="*/ 44 h 548"/>
                <a:gd name="T10" fmla="*/ 455 w 549"/>
                <a:gd name="T11" fmla="*/ 67 h 548"/>
                <a:gd name="T12" fmla="*/ 482 w 549"/>
                <a:gd name="T13" fmla="*/ 94 h 548"/>
                <a:gd name="T14" fmla="*/ 505 w 549"/>
                <a:gd name="T15" fmla="*/ 124 h 548"/>
                <a:gd name="T16" fmla="*/ 524 w 549"/>
                <a:gd name="T17" fmla="*/ 159 h 548"/>
                <a:gd name="T18" fmla="*/ 538 w 549"/>
                <a:gd name="T19" fmla="*/ 195 h 548"/>
                <a:gd name="T20" fmla="*/ 546 w 549"/>
                <a:gd name="T21" fmla="*/ 234 h 548"/>
                <a:gd name="T22" fmla="*/ 549 w 549"/>
                <a:gd name="T23" fmla="*/ 274 h 548"/>
                <a:gd name="T24" fmla="*/ 546 w 549"/>
                <a:gd name="T25" fmla="*/ 314 h 548"/>
                <a:gd name="T26" fmla="*/ 538 w 549"/>
                <a:gd name="T27" fmla="*/ 353 h 548"/>
                <a:gd name="T28" fmla="*/ 524 w 549"/>
                <a:gd name="T29" fmla="*/ 389 h 548"/>
                <a:gd name="T30" fmla="*/ 505 w 549"/>
                <a:gd name="T31" fmla="*/ 424 h 548"/>
                <a:gd name="T32" fmla="*/ 482 w 549"/>
                <a:gd name="T33" fmla="*/ 454 h 548"/>
                <a:gd name="T34" fmla="*/ 455 w 549"/>
                <a:gd name="T35" fmla="*/ 481 h 548"/>
                <a:gd name="T36" fmla="*/ 424 w 549"/>
                <a:gd name="T37" fmla="*/ 504 h 548"/>
                <a:gd name="T38" fmla="*/ 390 w 549"/>
                <a:gd name="T39" fmla="*/ 523 h 548"/>
                <a:gd name="T40" fmla="*/ 354 w 549"/>
                <a:gd name="T41" fmla="*/ 537 h 548"/>
                <a:gd name="T42" fmla="*/ 315 w 549"/>
                <a:gd name="T43" fmla="*/ 546 h 548"/>
                <a:gd name="T44" fmla="*/ 275 w 549"/>
                <a:gd name="T45" fmla="*/ 548 h 548"/>
                <a:gd name="T46" fmla="*/ 234 w 549"/>
                <a:gd name="T47" fmla="*/ 546 h 548"/>
                <a:gd name="T48" fmla="*/ 195 w 549"/>
                <a:gd name="T49" fmla="*/ 537 h 548"/>
                <a:gd name="T50" fmla="*/ 159 w 549"/>
                <a:gd name="T51" fmla="*/ 523 h 548"/>
                <a:gd name="T52" fmla="*/ 125 w 549"/>
                <a:gd name="T53" fmla="*/ 504 h 548"/>
                <a:gd name="T54" fmla="*/ 95 w 549"/>
                <a:gd name="T55" fmla="*/ 481 h 548"/>
                <a:gd name="T56" fmla="*/ 68 w 549"/>
                <a:gd name="T57" fmla="*/ 454 h 548"/>
                <a:gd name="T58" fmla="*/ 44 w 549"/>
                <a:gd name="T59" fmla="*/ 424 h 548"/>
                <a:gd name="T60" fmla="*/ 25 w 549"/>
                <a:gd name="T61" fmla="*/ 389 h 548"/>
                <a:gd name="T62" fmla="*/ 11 w 549"/>
                <a:gd name="T63" fmla="*/ 353 h 548"/>
                <a:gd name="T64" fmla="*/ 3 w 549"/>
                <a:gd name="T65" fmla="*/ 314 h 548"/>
                <a:gd name="T66" fmla="*/ 0 w 549"/>
                <a:gd name="T67" fmla="*/ 274 h 548"/>
                <a:gd name="T68" fmla="*/ 3 w 549"/>
                <a:gd name="T69" fmla="*/ 234 h 548"/>
                <a:gd name="T70" fmla="*/ 11 w 549"/>
                <a:gd name="T71" fmla="*/ 195 h 548"/>
                <a:gd name="T72" fmla="*/ 25 w 549"/>
                <a:gd name="T73" fmla="*/ 159 h 548"/>
                <a:gd name="T74" fmla="*/ 44 w 549"/>
                <a:gd name="T75" fmla="*/ 124 h 548"/>
                <a:gd name="T76" fmla="*/ 68 w 549"/>
                <a:gd name="T77" fmla="*/ 94 h 548"/>
                <a:gd name="T78" fmla="*/ 95 w 549"/>
                <a:gd name="T79" fmla="*/ 67 h 548"/>
                <a:gd name="T80" fmla="*/ 125 w 549"/>
                <a:gd name="T81" fmla="*/ 44 h 548"/>
                <a:gd name="T82" fmla="*/ 159 w 549"/>
                <a:gd name="T83" fmla="*/ 25 h 548"/>
                <a:gd name="T84" fmla="*/ 195 w 549"/>
                <a:gd name="T85" fmla="*/ 11 h 548"/>
                <a:gd name="T86" fmla="*/ 234 w 549"/>
                <a:gd name="T87" fmla="*/ 3 h 548"/>
                <a:gd name="T88" fmla="*/ 275 w 549"/>
                <a:gd name="T8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9" h="548">
                  <a:moveTo>
                    <a:pt x="275" y="0"/>
                  </a:moveTo>
                  <a:lnTo>
                    <a:pt x="315" y="3"/>
                  </a:lnTo>
                  <a:lnTo>
                    <a:pt x="354" y="11"/>
                  </a:lnTo>
                  <a:lnTo>
                    <a:pt x="390" y="25"/>
                  </a:lnTo>
                  <a:lnTo>
                    <a:pt x="424" y="44"/>
                  </a:lnTo>
                  <a:lnTo>
                    <a:pt x="455" y="67"/>
                  </a:lnTo>
                  <a:lnTo>
                    <a:pt x="482" y="94"/>
                  </a:lnTo>
                  <a:lnTo>
                    <a:pt x="505" y="124"/>
                  </a:lnTo>
                  <a:lnTo>
                    <a:pt x="524" y="159"/>
                  </a:lnTo>
                  <a:lnTo>
                    <a:pt x="538" y="195"/>
                  </a:lnTo>
                  <a:lnTo>
                    <a:pt x="546" y="234"/>
                  </a:lnTo>
                  <a:lnTo>
                    <a:pt x="549" y="274"/>
                  </a:lnTo>
                  <a:lnTo>
                    <a:pt x="546" y="314"/>
                  </a:lnTo>
                  <a:lnTo>
                    <a:pt x="538" y="353"/>
                  </a:lnTo>
                  <a:lnTo>
                    <a:pt x="524" y="389"/>
                  </a:lnTo>
                  <a:lnTo>
                    <a:pt x="505" y="424"/>
                  </a:lnTo>
                  <a:lnTo>
                    <a:pt x="482" y="454"/>
                  </a:lnTo>
                  <a:lnTo>
                    <a:pt x="455" y="481"/>
                  </a:lnTo>
                  <a:lnTo>
                    <a:pt x="424" y="504"/>
                  </a:lnTo>
                  <a:lnTo>
                    <a:pt x="390" y="523"/>
                  </a:lnTo>
                  <a:lnTo>
                    <a:pt x="354" y="537"/>
                  </a:lnTo>
                  <a:lnTo>
                    <a:pt x="315" y="546"/>
                  </a:lnTo>
                  <a:lnTo>
                    <a:pt x="275" y="548"/>
                  </a:lnTo>
                  <a:lnTo>
                    <a:pt x="234" y="546"/>
                  </a:lnTo>
                  <a:lnTo>
                    <a:pt x="195" y="537"/>
                  </a:lnTo>
                  <a:lnTo>
                    <a:pt x="159" y="523"/>
                  </a:lnTo>
                  <a:lnTo>
                    <a:pt x="125" y="504"/>
                  </a:lnTo>
                  <a:lnTo>
                    <a:pt x="95" y="481"/>
                  </a:lnTo>
                  <a:lnTo>
                    <a:pt x="68" y="454"/>
                  </a:lnTo>
                  <a:lnTo>
                    <a:pt x="44" y="424"/>
                  </a:lnTo>
                  <a:lnTo>
                    <a:pt x="25" y="389"/>
                  </a:lnTo>
                  <a:lnTo>
                    <a:pt x="11" y="353"/>
                  </a:lnTo>
                  <a:lnTo>
                    <a:pt x="3" y="314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1" y="195"/>
                  </a:lnTo>
                  <a:lnTo>
                    <a:pt x="25" y="159"/>
                  </a:lnTo>
                  <a:lnTo>
                    <a:pt x="44" y="124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3"/>
                  </a:lnTo>
                  <a:lnTo>
                    <a:pt x="27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5530" y="1267"/>
              <a:ext cx="900" cy="991"/>
            </a:xfrm>
            <a:custGeom>
              <a:avLst/>
              <a:gdLst>
                <a:gd name="T0" fmla="*/ 900 w 1800"/>
                <a:gd name="T1" fmla="*/ 293 h 1983"/>
                <a:gd name="T2" fmla="*/ 1397 w 1800"/>
                <a:gd name="T3" fmla="*/ 335 h 1983"/>
                <a:gd name="T4" fmla="*/ 1634 w 1800"/>
                <a:gd name="T5" fmla="*/ 127 h 1983"/>
                <a:gd name="T6" fmla="*/ 1674 w 1800"/>
                <a:gd name="T7" fmla="*/ 113 h 1983"/>
                <a:gd name="T8" fmla="*/ 1717 w 1800"/>
                <a:gd name="T9" fmla="*/ 115 h 1983"/>
                <a:gd name="T10" fmla="*/ 1756 w 1800"/>
                <a:gd name="T11" fmla="*/ 134 h 1983"/>
                <a:gd name="T12" fmla="*/ 1785 w 1800"/>
                <a:gd name="T13" fmla="*/ 168 h 1983"/>
                <a:gd name="T14" fmla="*/ 1800 w 1800"/>
                <a:gd name="T15" fmla="*/ 208 h 1983"/>
                <a:gd name="T16" fmla="*/ 1797 w 1800"/>
                <a:gd name="T17" fmla="*/ 251 h 1983"/>
                <a:gd name="T18" fmla="*/ 1778 w 1800"/>
                <a:gd name="T19" fmla="*/ 290 h 1983"/>
                <a:gd name="T20" fmla="*/ 1458 w 1800"/>
                <a:gd name="T21" fmla="*/ 578 h 1983"/>
                <a:gd name="T22" fmla="*/ 1425 w 1800"/>
                <a:gd name="T23" fmla="*/ 599 h 1983"/>
                <a:gd name="T24" fmla="*/ 1385 w 1800"/>
                <a:gd name="T25" fmla="*/ 606 h 1983"/>
                <a:gd name="T26" fmla="*/ 1380 w 1800"/>
                <a:gd name="T27" fmla="*/ 606 h 1983"/>
                <a:gd name="T28" fmla="*/ 1356 w 1800"/>
                <a:gd name="T29" fmla="*/ 601 h 1983"/>
                <a:gd name="T30" fmla="*/ 1319 w 1800"/>
                <a:gd name="T31" fmla="*/ 580 h 1983"/>
                <a:gd name="T32" fmla="*/ 1187 w 1800"/>
                <a:gd name="T33" fmla="*/ 414 h 1983"/>
                <a:gd name="T34" fmla="*/ 1184 w 1800"/>
                <a:gd name="T35" fmla="*/ 866 h 1983"/>
                <a:gd name="T36" fmla="*/ 1164 w 1800"/>
                <a:gd name="T37" fmla="*/ 937 h 1983"/>
                <a:gd name="T38" fmla="*/ 1150 w 1800"/>
                <a:gd name="T39" fmla="*/ 1871 h 1983"/>
                <a:gd name="T40" fmla="*/ 1139 w 1800"/>
                <a:gd name="T41" fmla="*/ 1920 h 1983"/>
                <a:gd name="T42" fmla="*/ 1106 w 1800"/>
                <a:gd name="T43" fmla="*/ 1958 h 1983"/>
                <a:gd name="T44" fmla="*/ 1061 w 1800"/>
                <a:gd name="T45" fmla="*/ 1979 h 1983"/>
                <a:gd name="T46" fmla="*/ 1010 w 1800"/>
                <a:gd name="T47" fmla="*/ 1979 h 1983"/>
                <a:gd name="T48" fmla="*/ 965 w 1800"/>
                <a:gd name="T49" fmla="*/ 1958 h 1983"/>
                <a:gd name="T50" fmla="*/ 933 w 1800"/>
                <a:gd name="T51" fmla="*/ 1920 h 1983"/>
                <a:gd name="T52" fmla="*/ 922 w 1800"/>
                <a:gd name="T53" fmla="*/ 1871 h 1983"/>
                <a:gd name="T54" fmla="*/ 885 w 1800"/>
                <a:gd name="T55" fmla="*/ 1106 h 1983"/>
                <a:gd name="T56" fmla="*/ 882 w 1800"/>
                <a:gd name="T57" fmla="*/ 1897 h 1983"/>
                <a:gd name="T58" fmla="*/ 860 w 1800"/>
                <a:gd name="T59" fmla="*/ 1941 h 1983"/>
                <a:gd name="T60" fmla="*/ 820 w 1800"/>
                <a:gd name="T61" fmla="*/ 1971 h 1983"/>
                <a:gd name="T62" fmla="*/ 770 w 1800"/>
                <a:gd name="T63" fmla="*/ 1983 h 1983"/>
                <a:gd name="T64" fmla="*/ 721 w 1800"/>
                <a:gd name="T65" fmla="*/ 1971 h 1983"/>
                <a:gd name="T66" fmla="*/ 682 w 1800"/>
                <a:gd name="T67" fmla="*/ 1941 h 1983"/>
                <a:gd name="T68" fmla="*/ 659 w 1800"/>
                <a:gd name="T69" fmla="*/ 1897 h 1983"/>
                <a:gd name="T70" fmla="*/ 656 w 1800"/>
                <a:gd name="T71" fmla="*/ 970 h 1983"/>
                <a:gd name="T72" fmla="*/ 631 w 1800"/>
                <a:gd name="T73" fmla="*/ 903 h 1983"/>
                <a:gd name="T74" fmla="*/ 620 w 1800"/>
                <a:gd name="T75" fmla="*/ 829 h 1983"/>
                <a:gd name="T76" fmla="*/ 500 w 1800"/>
                <a:gd name="T77" fmla="*/ 565 h 1983"/>
                <a:gd name="T78" fmla="*/ 465 w 1800"/>
                <a:gd name="T79" fmla="*/ 593 h 1983"/>
                <a:gd name="T80" fmla="*/ 423 w 1800"/>
                <a:gd name="T81" fmla="*/ 605 h 1983"/>
                <a:gd name="T82" fmla="*/ 414 w 1800"/>
                <a:gd name="T83" fmla="*/ 606 h 1983"/>
                <a:gd name="T84" fmla="*/ 375 w 1800"/>
                <a:gd name="T85" fmla="*/ 599 h 1983"/>
                <a:gd name="T86" fmla="*/ 341 w 1800"/>
                <a:gd name="T87" fmla="*/ 578 h 1983"/>
                <a:gd name="T88" fmla="*/ 20 w 1800"/>
                <a:gd name="T89" fmla="*/ 290 h 1983"/>
                <a:gd name="T90" fmla="*/ 3 w 1800"/>
                <a:gd name="T91" fmla="*/ 251 h 1983"/>
                <a:gd name="T92" fmla="*/ 0 w 1800"/>
                <a:gd name="T93" fmla="*/ 208 h 1983"/>
                <a:gd name="T94" fmla="*/ 13 w 1800"/>
                <a:gd name="T95" fmla="*/ 168 h 1983"/>
                <a:gd name="T96" fmla="*/ 43 w 1800"/>
                <a:gd name="T97" fmla="*/ 134 h 1983"/>
                <a:gd name="T98" fmla="*/ 82 w 1800"/>
                <a:gd name="T99" fmla="*/ 115 h 1983"/>
                <a:gd name="T100" fmla="*/ 125 w 1800"/>
                <a:gd name="T101" fmla="*/ 113 h 1983"/>
                <a:gd name="T102" fmla="*/ 166 w 1800"/>
                <a:gd name="T103" fmla="*/ 127 h 1983"/>
                <a:gd name="T104" fmla="*/ 403 w 1800"/>
                <a:gd name="T105" fmla="*/ 335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0" h="1983">
                  <a:moveTo>
                    <a:pt x="674" y="0"/>
                  </a:moveTo>
                  <a:lnTo>
                    <a:pt x="900" y="293"/>
                  </a:lnTo>
                  <a:lnTo>
                    <a:pt x="1125" y="0"/>
                  </a:lnTo>
                  <a:lnTo>
                    <a:pt x="1397" y="335"/>
                  </a:lnTo>
                  <a:lnTo>
                    <a:pt x="1615" y="141"/>
                  </a:lnTo>
                  <a:lnTo>
                    <a:pt x="1634" y="127"/>
                  </a:lnTo>
                  <a:lnTo>
                    <a:pt x="1653" y="119"/>
                  </a:lnTo>
                  <a:lnTo>
                    <a:pt x="1674" y="113"/>
                  </a:lnTo>
                  <a:lnTo>
                    <a:pt x="1695" y="112"/>
                  </a:lnTo>
                  <a:lnTo>
                    <a:pt x="1717" y="115"/>
                  </a:lnTo>
                  <a:lnTo>
                    <a:pt x="1737" y="123"/>
                  </a:lnTo>
                  <a:lnTo>
                    <a:pt x="1756" y="134"/>
                  </a:lnTo>
                  <a:lnTo>
                    <a:pt x="1771" y="150"/>
                  </a:lnTo>
                  <a:lnTo>
                    <a:pt x="1785" y="168"/>
                  </a:lnTo>
                  <a:lnTo>
                    <a:pt x="1794" y="188"/>
                  </a:lnTo>
                  <a:lnTo>
                    <a:pt x="1800" y="208"/>
                  </a:lnTo>
                  <a:lnTo>
                    <a:pt x="1800" y="230"/>
                  </a:lnTo>
                  <a:lnTo>
                    <a:pt x="1797" y="251"/>
                  </a:lnTo>
                  <a:lnTo>
                    <a:pt x="1789" y="271"/>
                  </a:lnTo>
                  <a:lnTo>
                    <a:pt x="1778" y="290"/>
                  </a:lnTo>
                  <a:lnTo>
                    <a:pt x="1763" y="307"/>
                  </a:lnTo>
                  <a:lnTo>
                    <a:pt x="1458" y="578"/>
                  </a:lnTo>
                  <a:lnTo>
                    <a:pt x="1443" y="590"/>
                  </a:lnTo>
                  <a:lnTo>
                    <a:pt x="1425" y="599"/>
                  </a:lnTo>
                  <a:lnTo>
                    <a:pt x="1405" y="604"/>
                  </a:lnTo>
                  <a:lnTo>
                    <a:pt x="1385" y="606"/>
                  </a:lnTo>
                  <a:lnTo>
                    <a:pt x="1382" y="606"/>
                  </a:lnTo>
                  <a:lnTo>
                    <a:pt x="1380" y="606"/>
                  </a:lnTo>
                  <a:lnTo>
                    <a:pt x="1378" y="605"/>
                  </a:lnTo>
                  <a:lnTo>
                    <a:pt x="1356" y="601"/>
                  </a:lnTo>
                  <a:lnTo>
                    <a:pt x="1336" y="593"/>
                  </a:lnTo>
                  <a:lnTo>
                    <a:pt x="1319" y="580"/>
                  </a:lnTo>
                  <a:lnTo>
                    <a:pt x="1304" y="565"/>
                  </a:lnTo>
                  <a:lnTo>
                    <a:pt x="1187" y="414"/>
                  </a:lnTo>
                  <a:lnTo>
                    <a:pt x="1187" y="829"/>
                  </a:lnTo>
                  <a:lnTo>
                    <a:pt x="1184" y="866"/>
                  </a:lnTo>
                  <a:lnTo>
                    <a:pt x="1175" y="903"/>
                  </a:lnTo>
                  <a:lnTo>
                    <a:pt x="1164" y="937"/>
                  </a:lnTo>
                  <a:lnTo>
                    <a:pt x="1150" y="970"/>
                  </a:lnTo>
                  <a:lnTo>
                    <a:pt x="1150" y="1871"/>
                  </a:lnTo>
                  <a:lnTo>
                    <a:pt x="1147" y="1897"/>
                  </a:lnTo>
                  <a:lnTo>
                    <a:pt x="1139" y="1920"/>
                  </a:lnTo>
                  <a:lnTo>
                    <a:pt x="1125" y="1941"/>
                  </a:lnTo>
                  <a:lnTo>
                    <a:pt x="1106" y="1958"/>
                  </a:lnTo>
                  <a:lnTo>
                    <a:pt x="1085" y="1971"/>
                  </a:lnTo>
                  <a:lnTo>
                    <a:pt x="1061" y="1979"/>
                  </a:lnTo>
                  <a:lnTo>
                    <a:pt x="1036" y="1983"/>
                  </a:lnTo>
                  <a:lnTo>
                    <a:pt x="1010" y="1979"/>
                  </a:lnTo>
                  <a:lnTo>
                    <a:pt x="986" y="1971"/>
                  </a:lnTo>
                  <a:lnTo>
                    <a:pt x="965" y="1958"/>
                  </a:lnTo>
                  <a:lnTo>
                    <a:pt x="948" y="1941"/>
                  </a:lnTo>
                  <a:lnTo>
                    <a:pt x="933" y="1920"/>
                  </a:lnTo>
                  <a:lnTo>
                    <a:pt x="925" y="1897"/>
                  </a:lnTo>
                  <a:lnTo>
                    <a:pt x="922" y="1871"/>
                  </a:lnTo>
                  <a:lnTo>
                    <a:pt x="922" y="1106"/>
                  </a:lnTo>
                  <a:lnTo>
                    <a:pt x="885" y="1106"/>
                  </a:lnTo>
                  <a:lnTo>
                    <a:pt x="885" y="1871"/>
                  </a:lnTo>
                  <a:lnTo>
                    <a:pt x="882" y="1897"/>
                  </a:lnTo>
                  <a:lnTo>
                    <a:pt x="873" y="1920"/>
                  </a:lnTo>
                  <a:lnTo>
                    <a:pt x="860" y="1941"/>
                  </a:lnTo>
                  <a:lnTo>
                    <a:pt x="841" y="1958"/>
                  </a:lnTo>
                  <a:lnTo>
                    <a:pt x="820" y="1971"/>
                  </a:lnTo>
                  <a:lnTo>
                    <a:pt x="796" y="1979"/>
                  </a:lnTo>
                  <a:lnTo>
                    <a:pt x="770" y="1983"/>
                  </a:lnTo>
                  <a:lnTo>
                    <a:pt x="745" y="1979"/>
                  </a:lnTo>
                  <a:lnTo>
                    <a:pt x="721" y="1971"/>
                  </a:lnTo>
                  <a:lnTo>
                    <a:pt x="700" y="1958"/>
                  </a:lnTo>
                  <a:lnTo>
                    <a:pt x="682" y="1941"/>
                  </a:lnTo>
                  <a:lnTo>
                    <a:pt x="668" y="1920"/>
                  </a:lnTo>
                  <a:lnTo>
                    <a:pt x="659" y="1897"/>
                  </a:lnTo>
                  <a:lnTo>
                    <a:pt x="656" y="1871"/>
                  </a:lnTo>
                  <a:lnTo>
                    <a:pt x="656" y="970"/>
                  </a:lnTo>
                  <a:lnTo>
                    <a:pt x="643" y="937"/>
                  </a:lnTo>
                  <a:lnTo>
                    <a:pt x="631" y="903"/>
                  </a:lnTo>
                  <a:lnTo>
                    <a:pt x="623" y="866"/>
                  </a:lnTo>
                  <a:lnTo>
                    <a:pt x="620" y="829"/>
                  </a:lnTo>
                  <a:lnTo>
                    <a:pt x="620" y="414"/>
                  </a:lnTo>
                  <a:lnTo>
                    <a:pt x="500" y="565"/>
                  </a:lnTo>
                  <a:lnTo>
                    <a:pt x="484" y="581"/>
                  </a:lnTo>
                  <a:lnTo>
                    <a:pt x="465" y="593"/>
                  </a:lnTo>
                  <a:lnTo>
                    <a:pt x="445" y="601"/>
                  </a:lnTo>
                  <a:lnTo>
                    <a:pt x="423" y="605"/>
                  </a:lnTo>
                  <a:lnTo>
                    <a:pt x="418" y="606"/>
                  </a:lnTo>
                  <a:lnTo>
                    <a:pt x="414" y="606"/>
                  </a:lnTo>
                  <a:lnTo>
                    <a:pt x="394" y="604"/>
                  </a:lnTo>
                  <a:lnTo>
                    <a:pt x="375" y="599"/>
                  </a:lnTo>
                  <a:lnTo>
                    <a:pt x="358" y="590"/>
                  </a:lnTo>
                  <a:lnTo>
                    <a:pt x="341" y="578"/>
                  </a:lnTo>
                  <a:lnTo>
                    <a:pt x="36" y="307"/>
                  </a:lnTo>
                  <a:lnTo>
                    <a:pt x="20" y="290"/>
                  </a:lnTo>
                  <a:lnTo>
                    <a:pt x="10" y="271"/>
                  </a:lnTo>
                  <a:lnTo>
                    <a:pt x="3" y="251"/>
                  </a:lnTo>
                  <a:lnTo>
                    <a:pt x="0" y="230"/>
                  </a:lnTo>
                  <a:lnTo>
                    <a:pt x="0" y="208"/>
                  </a:lnTo>
                  <a:lnTo>
                    <a:pt x="5" y="188"/>
                  </a:lnTo>
                  <a:lnTo>
                    <a:pt x="13" y="168"/>
                  </a:lnTo>
                  <a:lnTo>
                    <a:pt x="27" y="150"/>
                  </a:lnTo>
                  <a:lnTo>
                    <a:pt x="43" y="134"/>
                  </a:lnTo>
                  <a:lnTo>
                    <a:pt x="62" y="123"/>
                  </a:lnTo>
                  <a:lnTo>
                    <a:pt x="82" y="115"/>
                  </a:lnTo>
                  <a:lnTo>
                    <a:pt x="103" y="112"/>
                  </a:lnTo>
                  <a:lnTo>
                    <a:pt x="125" y="113"/>
                  </a:lnTo>
                  <a:lnTo>
                    <a:pt x="146" y="119"/>
                  </a:lnTo>
                  <a:lnTo>
                    <a:pt x="166" y="127"/>
                  </a:lnTo>
                  <a:lnTo>
                    <a:pt x="184" y="141"/>
                  </a:lnTo>
                  <a:lnTo>
                    <a:pt x="403" y="335"/>
                  </a:lnTo>
                  <a:lnTo>
                    <a:pt x="67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5894" y="1212"/>
              <a:ext cx="174" cy="78"/>
            </a:xfrm>
            <a:custGeom>
              <a:avLst/>
              <a:gdLst>
                <a:gd name="T0" fmla="*/ 174 w 348"/>
                <a:gd name="T1" fmla="*/ 0 h 155"/>
                <a:gd name="T2" fmla="*/ 195 w 348"/>
                <a:gd name="T3" fmla="*/ 3 h 155"/>
                <a:gd name="T4" fmla="*/ 213 w 348"/>
                <a:gd name="T5" fmla="*/ 10 h 155"/>
                <a:gd name="T6" fmla="*/ 228 w 348"/>
                <a:gd name="T7" fmla="*/ 23 h 155"/>
                <a:gd name="T8" fmla="*/ 240 w 348"/>
                <a:gd name="T9" fmla="*/ 39 h 155"/>
                <a:gd name="T10" fmla="*/ 305 w 348"/>
                <a:gd name="T11" fmla="*/ 11 h 155"/>
                <a:gd name="T12" fmla="*/ 315 w 348"/>
                <a:gd name="T13" fmla="*/ 9 h 155"/>
                <a:gd name="T14" fmla="*/ 325 w 348"/>
                <a:gd name="T15" fmla="*/ 10 h 155"/>
                <a:gd name="T16" fmla="*/ 334 w 348"/>
                <a:gd name="T17" fmla="*/ 14 h 155"/>
                <a:gd name="T18" fmla="*/ 342 w 348"/>
                <a:gd name="T19" fmla="*/ 21 h 155"/>
                <a:gd name="T20" fmla="*/ 346 w 348"/>
                <a:gd name="T21" fmla="*/ 30 h 155"/>
                <a:gd name="T22" fmla="*/ 348 w 348"/>
                <a:gd name="T23" fmla="*/ 40 h 155"/>
                <a:gd name="T24" fmla="*/ 348 w 348"/>
                <a:gd name="T25" fmla="*/ 121 h 155"/>
                <a:gd name="T26" fmla="*/ 347 w 348"/>
                <a:gd name="T27" fmla="*/ 131 h 155"/>
                <a:gd name="T28" fmla="*/ 343 w 348"/>
                <a:gd name="T29" fmla="*/ 139 h 155"/>
                <a:gd name="T30" fmla="*/ 335 w 348"/>
                <a:gd name="T31" fmla="*/ 146 h 155"/>
                <a:gd name="T32" fmla="*/ 322 w 348"/>
                <a:gd name="T33" fmla="*/ 151 h 155"/>
                <a:gd name="T34" fmla="*/ 308 w 348"/>
                <a:gd name="T35" fmla="*/ 150 h 155"/>
                <a:gd name="T36" fmla="*/ 287 w 348"/>
                <a:gd name="T37" fmla="*/ 145 h 155"/>
                <a:gd name="T38" fmla="*/ 267 w 348"/>
                <a:gd name="T39" fmla="*/ 139 h 155"/>
                <a:gd name="T40" fmla="*/ 248 w 348"/>
                <a:gd name="T41" fmla="*/ 133 h 155"/>
                <a:gd name="T42" fmla="*/ 231 w 348"/>
                <a:gd name="T43" fmla="*/ 127 h 155"/>
                <a:gd name="T44" fmla="*/ 220 w 348"/>
                <a:gd name="T45" fmla="*/ 139 h 155"/>
                <a:gd name="T46" fmla="*/ 206 w 348"/>
                <a:gd name="T47" fmla="*/ 147 h 155"/>
                <a:gd name="T48" fmla="*/ 190 w 348"/>
                <a:gd name="T49" fmla="*/ 152 h 155"/>
                <a:gd name="T50" fmla="*/ 174 w 348"/>
                <a:gd name="T51" fmla="*/ 155 h 155"/>
                <a:gd name="T52" fmla="*/ 157 w 348"/>
                <a:gd name="T53" fmla="*/ 152 h 155"/>
                <a:gd name="T54" fmla="*/ 141 w 348"/>
                <a:gd name="T55" fmla="*/ 146 h 155"/>
                <a:gd name="T56" fmla="*/ 127 w 348"/>
                <a:gd name="T57" fmla="*/ 138 h 155"/>
                <a:gd name="T58" fmla="*/ 115 w 348"/>
                <a:gd name="T59" fmla="*/ 126 h 155"/>
                <a:gd name="T60" fmla="*/ 100 w 348"/>
                <a:gd name="T61" fmla="*/ 131 h 155"/>
                <a:gd name="T62" fmla="*/ 80 w 348"/>
                <a:gd name="T63" fmla="*/ 137 h 155"/>
                <a:gd name="T64" fmla="*/ 60 w 348"/>
                <a:gd name="T65" fmla="*/ 143 h 155"/>
                <a:gd name="T66" fmla="*/ 39 w 348"/>
                <a:gd name="T67" fmla="*/ 149 h 155"/>
                <a:gd name="T68" fmla="*/ 31 w 348"/>
                <a:gd name="T69" fmla="*/ 150 h 155"/>
                <a:gd name="T70" fmla="*/ 21 w 348"/>
                <a:gd name="T71" fmla="*/ 149 h 155"/>
                <a:gd name="T72" fmla="*/ 13 w 348"/>
                <a:gd name="T73" fmla="*/ 145 h 155"/>
                <a:gd name="T74" fmla="*/ 6 w 348"/>
                <a:gd name="T75" fmla="*/ 138 h 155"/>
                <a:gd name="T76" fmla="*/ 1 w 348"/>
                <a:gd name="T77" fmla="*/ 129 h 155"/>
                <a:gd name="T78" fmla="*/ 0 w 348"/>
                <a:gd name="T79" fmla="*/ 120 h 155"/>
                <a:gd name="T80" fmla="*/ 0 w 348"/>
                <a:gd name="T81" fmla="*/ 39 h 155"/>
                <a:gd name="T82" fmla="*/ 2 w 348"/>
                <a:gd name="T83" fmla="*/ 28 h 155"/>
                <a:gd name="T84" fmla="*/ 7 w 348"/>
                <a:gd name="T85" fmla="*/ 20 h 155"/>
                <a:gd name="T86" fmla="*/ 14 w 348"/>
                <a:gd name="T87" fmla="*/ 14 h 155"/>
                <a:gd name="T88" fmla="*/ 23 w 348"/>
                <a:gd name="T89" fmla="*/ 8 h 155"/>
                <a:gd name="T90" fmla="*/ 33 w 348"/>
                <a:gd name="T91" fmla="*/ 8 h 155"/>
                <a:gd name="T92" fmla="*/ 42 w 348"/>
                <a:gd name="T93" fmla="*/ 10 h 155"/>
                <a:gd name="T94" fmla="*/ 108 w 348"/>
                <a:gd name="T95" fmla="*/ 39 h 155"/>
                <a:gd name="T96" fmla="*/ 119 w 348"/>
                <a:gd name="T97" fmla="*/ 23 h 155"/>
                <a:gd name="T98" fmla="*/ 135 w 348"/>
                <a:gd name="T99" fmla="*/ 10 h 155"/>
                <a:gd name="T100" fmla="*/ 154 w 348"/>
                <a:gd name="T101" fmla="*/ 3 h 155"/>
                <a:gd name="T102" fmla="*/ 174 w 348"/>
                <a:gd name="T10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8" h="155">
                  <a:moveTo>
                    <a:pt x="174" y="0"/>
                  </a:moveTo>
                  <a:lnTo>
                    <a:pt x="195" y="3"/>
                  </a:lnTo>
                  <a:lnTo>
                    <a:pt x="213" y="10"/>
                  </a:lnTo>
                  <a:lnTo>
                    <a:pt x="228" y="23"/>
                  </a:lnTo>
                  <a:lnTo>
                    <a:pt x="240" y="39"/>
                  </a:lnTo>
                  <a:lnTo>
                    <a:pt x="305" y="11"/>
                  </a:lnTo>
                  <a:lnTo>
                    <a:pt x="315" y="9"/>
                  </a:lnTo>
                  <a:lnTo>
                    <a:pt x="325" y="10"/>
                  </a:lnTo>
                  <a:lnTo>
                    <a:pt x="334" y="14"/>
                  </a:lnTo>
                  <a:lnTo>
                    <a:pt x="342" y="21"/>
                  </a:lnTo>
                  <a:lnTo>
                    <a:pt x="346" y="30"/>
                  </a:lnTo>
                  <a:lnTo>
                    <a:pt x="348" y="40"/>
                  </a:lnTo>
                  <a:lnTo>
                    <a:pt x="348" y="121"/>
                  </a:lnTo>
                  <a:lnTo>
                    <a:pt x="347" y="131"/>
                  </a:lnTo>
                  <a:lnTo>
                    <a:pt x="343" y="139"/>
                  </a:lnTo>
                  <a:lnTo>
                    <a:pt x="335" y="146"/>
                  </a:lnTo>
                  <a:lnTo>
                    <a:pt x="322" y="151"/>
                  </a:lnTo>
                  <a:lnTo>
                    <a:pt x="308" y="150"/>
                  </a:lnTo>
                  <a:lnTo>
                    <a:pt x="287" y="145"/>
                  </a:lnTo>
                  <a:lnTo>
                    <a:pt x="267" y="139"/>
                  </a:lnTo>
                  <a:lnTo>
                    <a:pt x="248" y="133"/>
                  </a:lnTo>
                  <a:lnTo>
                    <a:pt x="231" y="127"/>
                  </a:lnTo>
                  <a:lnTo>
                    <a:pt x="220" y="139"/>
                  </a:lnTo>
                  <a:lnTo>
                    <a:pt x="206" y="147"/>
                  </a:lnTo>
                  <a:lnTo>
                    <a:pt x="190" y="152"/>
                  </a:lnTo>
                  <a:lnTo>
                    <a:pt x="174" y="155"/>
                  </a:lnTo>
                  <a:lnTo>
                    <a:pt x="157" y="152"/>
                  </a:lnTo>
                  <a:lnTo>
                    <a:pt x="141" y="146"/>
                  </a:lnTo>
                  <a:lnTo>
                    <a:pt x="127" y="138"/>
                  </a:lnTo>
                  <a:lnTo>
                    <a:pt x="115" y="126"/>
                  </a:lnTo>
                  <a:lnTo>
                    <a:pt x="100" y="131"/>
                  </a:lnTo>
                  <a:lnTo>
                    <a:pt x="80" y="137"/>
                  </a:lnTo>
                  <a:lnTo>
                    <a:pt x="60" y="143"/>
                  </a:lnTo>
                  <a:lnTo>
                    <a:pt x="39" y="149"/>
                  </a:lnTo>
                  <a:lnTo>
                    <a:pt x="31" y="150"/>
                  </a:lnTo>
                  <a:lnTo>
                    <a:pt x="21" y="149"/>
                  </a:lnTo>
                  <a:lnTo>
                    <a:pt x="13" y="145"/>
                  </a:lnTo>
                  <a:lnTo>
                    <a:pt x="6" y="138"/>
                  </a:lnTo>
                  <a:lnTo>
                    <a:pt x="1" y="129"/>
                  </a:lnTo>
                  <a:lnTo>
                    <a:pt x="0" y="120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7" y="20"/>
                  </a:lnTo>
                  <a:lnTo>
                    <a:pt x="14" y="14"/>
                  </a:lnTo>
                  <a:lnTo>
                    <a:pt x="23" y="8"/>
                  </a:lnTo>
                  <a:lnTo>
                    <a:pt x="33" y="8"/>
                  </a:lnTo>
                  <a:lnTo>
                    <a:pt x="42" y="10"/>
                  </a:lnTo>
                  <a:lnTo>
                    <a:pt x="108" y="39"/>
                  </a:lnTo>
                  <a:lnTo>
                    <a:pt x="119" y="23"/>
                  </a:lnTo>
                  <a:lnTo>
                    <a:pt x="135" y="10"/>
                  </a:lnTo>
                  <a:lnTo>
                    <a:pt x="154" y="3"/>
                  </a:lnTo>
                  <a:lnTo>
                    <a:pt x="17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>
              <a:off x="5694" y="718"/>
              <a:ext cx="169" cy="133"/>
            </a:xfrm>
            <a:custGeom>
              <a:avLst/>
              <a:gdLst>
                <a:gd name="T0" fmla="*/ 338 w 338"/>
                <a:gd name="T1" fmla="*/ 0 h 267"/>
                <a:gd name="T2" fmla="*/ 338 w 338"/>
                <a:gd name="T3" fmla="*/ 66 h 267"/>
                <a:gd name="T4" fmla="*/ 279 w 338"/>
                <a:gd name="T5" fmla="*/ 90 h 267"/>
                <a:gd name="T6" fmla="*/ 222 w 338"/>
                <a:gd name="T7" fmla="*/ 118 h 267"/>
                <a:gd name="T8" fmla="*/ 167 w 338"/>
                <a:gd name="T9" fmla="*/ 150 h 267"/>
                <a:gd name="T10" fmla="*/ 116 w 338"/>
                <a:gd name="T11" fmla="*/ 186 h 267"/>
                <a:gd name="T12" fmla="*/ 67 w 338"/>
                <a:gd name="T13" fmla="*/ 226 h 267"/>
                <a:gd name="T14" fmla="*/ 21 w 338"/>
                <a:gd name="T15" fmla="*/ 267 h 267"/>
                <a:gd name="T16" fmla="*/ 21 w 338"/>
                <a:gd name="T17" fmla="*/ 263 h 267"/>
                <a:gd name="T18" fmla="*/ 19 w 338"/>
                <a:gd name="T19" fmla="*/ 241 h 267"/>
                <a:gd name="T20" fmla="*/ 12 w 338"/>
                <a:gd name="T21" fmla="*/ 220 h 267"/>
                <a:gd name="T22" fmla="*/ 0 w 338"/>
                <a:gd name="T23" fmla="*/ 201 h 267"/>
                <a:gd name="T24" fmla="*/ 51 w 338"/>
                <a:gd name="T25" fmla="*/ 158 h 267"/>
                <a:gd name="T26" fmla="*/ 103 w 338"/>
                <a:gd name="T27" fmla="*/ 119 h 267"/>
                <a:gd name="T28" fmla="*/ 157 w 338"/>
                <a:gd name="T29" fmla="*/ 84 h 267"/>
                <a:gd name="T30" fmla="*/ 216 w 338"/>
                <a:gd name="T31" fmla="*/ 51 h 267"/>
                <a:gd name="T32" fmla="*/ 275 w 338"/>
                <a:gd name="T33" fmla="*/ 24 h 267"/>
                <a:gd name="T34" fmla="*/ 338 w 338"/>
                <a:gd name="T3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8" h="267">
                  <a:moveTo>
                    <a:pt x="338" y="0"/>
                  </a:moveTo>
                  <a:lnTo>
                    <a:pt x="338" y="66"/>
                  </a:lnTo>
                  <a:lnTo>
                    <a:pt x="279" y="90"/>
                  </a:lnTo>
                  <a:lnTo>
                    <a:pt x="222" y="118"/>
                  </a:lnTo>
                  <a:lnTo>
                    <a:pt x="167" y="150"/>
                  </a:lnTo>
                  <a:lnTo>
                    <a:pt x="116" y="186"/>
                  </a:lnTo>
                  <a:lnTo>
                    <a:pt x="67" y="226"/>
                  </a:lnTo>
                  <a:lnTo>
                    <a:pt x="21" y="267"/>
                  </a:lnTo>
                  <a:lnTo>
                    <a:pt x="21" y="263"/>
                  </a:lnTo>
                  <a:lnTo>
                    <a:pt x="19" y="241"/>
                  </a:lnTo>
                  <a:lnTo>
                    <a:pt x="12" y="220"/>
                  </a:lnTo>
                  <a:lnTo>
                    <a:pt x="0" y="201"/>
                  </a:lnTo>
                  <a:lnTo>
                    <a:pt x="51" y="158"/>
                  </a:lnTo>
                  <a:lnTo>
                    <a:pt x="103" y="119"/>
                  </a:lnTo>
                  <a:lnTo>
                    <a:pt x="157" y="84"/>
                  </a:lnTo>
                  <a:lnTo>
                    <a:pt x="216" y="51"/>
                  </a:lnTo>
                  <a:lnTo>
                    <a:pt x="275" y="24"/>
                  </a:lnTo>
                  <a:lnTo>
                    <a:pt x="33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6121" y="707"/>
              <a:ext cx="200" cy="105"/>
            </a:xfrm>
            <a:custGeom>
              <a:avLst/>
              <a:gdLst>
                <a:gd name="T0" fmla="*/ 0 w 398"/>
                <a:gd name="T1" fmla="*/ 0 h 211"/>
                <a:gd name="T2" fmla="*/ 63 w 398"/>
                <a:gd name="T3" fmla="*/ 18 h 211"/>
                <a:gd name="T4" fmla="*/ 125 w 398"/>
                <a:gd name="T5" fmla="*/ 41 h 211"/>
                <a:gd name="T6" fmla="*/ 184 w 398"/>
                <a:gd name="T7" fmla="*/ 67 h 211"/>
                <a:gd name="T8" fmla="*/ 242 w 398"/>
                <a:gd name="T9" fmla="*/ 97 h 211"/>
                <a:gd name="T10" fmla="*/ 296 w 398"/>
                <a:gd name="T11" fmla="*/ 132 h 211"/>
                <a:gd name="T12" fmla="*/ 348 w 398"/>
                <a:gd name="T13" fmla="*/ 169 h 211"/>
                <a:gd name="T14" fmla="*/ 398 w 398"/>
                <a:gd name="T15" fmla="*/ 211 h 211"/>
                <a:gd name="T16" fmla="*/ 299 w 398"/>
                <a:gd name="T17" fmla="*/ 211 h 211"/>
                <a:gd name="T18" fmla="*/ 245 w 398"/>
                <a:gd name="T19" fmla="*/ 173 h 211"/>
                <a:gd name="T20" fmla="*/ 188 w 398"/>
                <a:gd name="T21" fmla="*/ 139 h 211"/>
                <a:gd name="T22" fmla="*/ 127 w 398"/>
                <a:gd name="T23" fmla="*/ 110 h 211"/>
                <a:gd name="T24" fmla="*/ 64 w 398"/>
                <a:gd name="T25" fmla="*/ 85 h 211"/>
                <a:gd name="T26" fmla="*/ 0 w 398"/>
                <a:gd name="T27" fmla="*/ 65 h 211"/>
                <a:gd name="T28" fmla="*/ 0 w 398"/>
                <a:gd name="T2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8" h="211">
                  <a:moveTo>
                    <a:pt x="0" y="0"/>
                  </a:moveTo>
                  <a:lnTo>
                    <a:pt x="63" y="18"/>
                  </a:lnTo>
                  <a:lnTo>
                    <a:pt x="125" y="41"/>
                  </a:lnTo>
                  <a:lnTo>
                    <a:pt x="184" y="67"/>
                  </a:lnTo>
                  <a:lnTo>
                    <a:pt x="242" y="97"/>
                  </a:lnTo>
                  <a:lnTo>
                    <a:pt x="296" y="132"/>
                  </a:lnTo>
                  <a:lnTo>
                    <a:pt x="348" y="169"/>
                  </a:lnTo>
                  <a:lnTo>
                    <a:pt x="398" y="211"/>
                  </a:lnTo>
                  <a:lnTo>
                    <a:pt x="299" y="211"/>
                  </a:lnTo>
                  <a:lnTo>
                    <a:pt x="245" y="173"/>
                  </a:lnTo>
                  <a:lnTo>
                    <a:pt x="188" y="139"/>
                  </a:lnTo>
                  <a:lnTo>
                    <a:pt x="127" y="110"/>
                  </a:lnTo>
                  <a:lnTo>
                    <a:pt x="64" y="8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7726812" y="1824430"/>
            <a:ext cx="1515362" cy="161111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17"/>
          <p:cNvGrpSpPr>
            <a:grpSpLocks noChangeAspect="1"/>
          </p:cNvGrpSpPr>
          <p:nvPr/>
        </p:nvGrpSpPr>
        <p:grpSpPr bwMode="auto">
          <a:xfrm>
            <a:off x="8093860" y="2104551"/>
            <a:ext cx="876849" cy="940968"/>
            <a:chOff x="1662" y="4"/>
            <a:chExt cx="4355" cy="4309"/>
          </a:xfrm>
          <a:solidFill>
            <a:schemeClr val="bg1"/>
          </a:solidFill>
        </p:grpSpPr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1662" y="4"/>
              <a:ext cx="2581" cy="2580"/>
            </a:xfrm>
            <a:custGeom>
              <a:avLst/>
              <a:gdLst>
                <a:gd name="T0" fmla="*/ 1130 w 2581"/>
                <a:gd name="T1" fmla="*/ 850 h 2580"/>
                <a:gd name="T2" fmla="*/ 952 w 2581"/>
                <a:gd name="T3" fmla="*/ 974 h 2580"/>
                <a:gd name="T4" fmla="*/ 849 w 2581"/>
                <a:gd name="T5" fmla="*/ 1167 h 2580"/>
                <a:gd name="T6" fmla="*/ 849 w 2581"/>
                <a:gd name="T7" fmla="*/ 1392 h 2580"/>
                <a:gd name="T8" fmla="*/ 952 w 2581"/>
                <a:gd name="T9" fmla="*/ 1585 h 2580"/>
                <a:gd name="T10" fmla="*/ 1130 w 2581"/>
                <a:gd name="T11" fmla="*/ 1709 h 2580"/>
                <a:gd name="T12" fmla="*/ 1354 w 2581"/>
                <a:gd name="T13" fmla="*/ 1737 h 2580"/>
                <a:gd name="T14" fmla="*/ 1559 w 2581"/>
                <a:gd name="T15" fmla="*/ 1658 h 2580"/>
                <a:gd name="T16" fmla="*/ 1703 w 2581"/>
                <a:gd name="T17" fmla="*/ 1497 h 2580"/>
                <a:gd name="T18" fmla="*/ 1757 w 2581"/>
                <a:gd name="T19" fmla="*/ 1280 h 2580"/>
                <a:gd name="T20" fmla="*/ 1703 w 2581"/>
                <a:gd name="T21" fmla="*/ 1064 h 2580"/>
                <a:gd name="T22" fmla="*/ 1559 w 2581"/>
                <a:gd name="T23" fmla="*/ 901 h 2580"/>
                <a:gd name="T24" fmla="*/ 1354 w 2581"/>
                <a:gd name="T25" fmla="*/ 822 h 2580"/>
                <a:gd name="T26" fmla="*/ 1464 w 2581"/>
                <a:gd name="T27" fmla="*/ 4 h 2580"/>
                <a:gd name="T28" fmla="*/ 1546 w 2581"/>
                <a:gd name="T29" fmla="*/ 77 h 2580"/>
                <a:gd name="T30" fmla="*/ 1703 w 2581"/>
                <a:gd name="T31" fmla="*/ 310 h 2580"/>
                <a:gd name="T32" fmla="*/ 1973 w 2581"/>
                <a:gd name="T33" fmla="*/ 260 h 2580"/>
                <a:gd name="T34" fmla="*/ 2067 w 2581"/>
                <a:gd name="T35" fmla="*/ 256 h 2580"/>
                <a:gd name="T36" fmla="*/ 2323 w 2581"/>
                <a:gd name="T37" fmla="*/ 503 h 2580"/>
                <a:gd name="T38" fmla="*/ 2330 w 2581"/>
                <a:gd name="T39" fmla="*/ 611 h 2580"/>
                <a:gd name="T40" fmla="*/ 2286 w 2581"/>
                <a:gd name="T41" fmla="*/ 924 h 2580"/>
                <a:gd name="T42" fmla="*/ 2530 w 2581"/>
                <a:gd name="T43" fmla="*/ 1048 h 2580"/>
                <a:gd name="T44" fmla="*/ 2581 w 2581"/>
                <a:gd name="T45" fmla="*/ 1144 h 2580"/>
                <a:gd name="T46" fmla="*/ 2552 w 2581"/>
                <a:gd name="T47" fmla="*/ 1502 h 2580"/>
                <a:gd name="T48" fmla="*/ 2310 w 2581"/>
                <a:gd name="T49" fmla="*/ 1560 h 2580"/>
                <a:gd name="T50" fmla="*/ 2315 w 2581"/>
                <a:gd name="T51" fmla="*/ 1943 h 2580"/>
                <a:gd name="T52" fmla="*/ 2339 w 2581"/>
                <a:gd name="T53" fmla="*/ 2035 h 2580"/>
                <a:gd name="T54" fmla="*/ 2108 w 2581"/>
                <a:gd name="T55" fmla="*/ 2297 h 2580"/>
                <a:gd name="T56" fmla="*/ 2004 w 2581"/>
                <a:gd name="T57" fmla="*/ 2330 h 2580"/>
                <a:gd name="T58" fmla="*/ 1732 w 2581"/>
                <a:gd name="T59" fmla="*/ 2237 h 2580"/>
                <a:gd name="T60" fmla="*/ 1535 w 2581"/>
                <a:gd name="T61" fmla="*/ 2504 h 2580"/>
                <a:gd name="T62" fmla="*/ 1453 w 2581"/>
                <a:gd name="T63" fmla="*/ 2576 h 2580"/>
                <a:gd name="T64" fmla="*/ 1090 w 2581"/>
                <a:gd name="T65" fmla="*/ 2566 h 2580"/>
                <a:gd name="T66" fmla="*/ 1028 w 2581"/>
                <a:gd name="T67" fmla="*/ 2476 h 2580"/>
                <a:gd name="T68" fmla="*/ 772 w 2581"/>
                <a:gd name="T69" fmla="*/ 2192 h 2580"/>
                <a:gd name="T70" fmla="*/ 561 w 2581"/>
                <a:gd name="T71" fmla="*/ 2331 h 2580"/>
                <a:gd name="T72" fmla="*/ 473 w 2581"/>
                <a:gd name="T73" fmla="*/ 2297 h 2580"/>
                <a:gd name="T74" fmla="*/ 242 w 2581"/>
                <a:gd name="T75" fmla="*/ 2023 h 2580"/>
                <a:gd name="T76" fmla="*/ 380 w 2581"/>
                <a:gd name="T77" fmla="*/ 1798 h 2580"/>
                <a:gd name="T78" fmla="*/ 104 w 2581"/>
                <a:gd name="T79" fmla="*/ 1552 h 2580"/>
                <a:gd name="T80" fmla="*/ 13 w 2581"/>
                <a:gd name="T81" fmla="*/ 1490 h 2580"/>
                <a:gd name="T82" fmla="*/ 4 w 2581"/>
                <a:gd name="T83" fmla="*/ 1127 h 2580"/>
                <a:gd name="T84" fmla="*/ 77 w 2581"/>
                <a:gd name="T85" fmla="*/ 1045 h 2580"/>
                <a:gd name="T86" fmla="*/ 334 w 2581"/>
                <a:gd name="T87" fmla="*/ 853 h 2580"/>
                <a:gd name="T88" fmla="*/ 244 w 2581"/>
                <a:gd name="T89" fmla="*/ 593 h 2580"/>
                <a:gd name="T90" fmla="*/ 259 w 2581"/>
                <a:gd name="T91" fmla="*/ 500 h 2580"/>
                <a:gd name="T92" fmla="*/ 521 w 2581"/>
                <a:gd name="T93" fmla="*/ 253 h 2580"/>
                <a:gd name="T94" fmla="*/ 630 w 2581"/>
                <a:gd name="T95" fmla="*/ 274 h 2580"/>
                <a:gd name="T96" fmla="*/ 952 w 2581"/>
                <a:gd name="T97" fmla="*/ 285 h 2580"/>
                <a:gd name="T98" fmla="*/ 1060 w 2581"/>
                <a:gd name="T99" fmla="*/ 51 h 2580"/>
                <a:gd name="T100" fmla="*/ 1156 w 2581"/>
                <a:gd name="T101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1" h="2580">
                  <a:moveTo>
                    <a:pt x="1296" y="818"/>
                  </a:moveTo>
                  <a:lnTo>
                    <a:pt x="1238" y="822"/>
                  </a:lnTo>
                  <a:lnTo>
                    <a:pt x="1183" y="833"/>
                  </a:lnTo>
                  <a:lnTo>
                    <a:pt x="1130" y="850"/>
                  </a:lnTo>
                  <a:lnTo>
                    <a:pt x="1080" y="872"/>
                  </a:lnTo>
                  <a:lnTo>
                    <a:pt x="1034" y="901"/>
                  </a:lnTo>
                  <a:lnTo>
                    <a:pt x="990" y="936"/>
                  </a:lnTo>
                  <a:lnTo>
                    <a:pt x="952" y="974"/>
                  </a:lnTo>
                  <a:lnTo>
                    <a:pt x="917" y="1016"/>
                  </a:lnTo>
                  <a:lnTo>
                    <a:pt x="890" y="1064"/>
                  </a:lnTo>
                  <a:lnTo>
                    <a:pt x="866" y="1114"/>
                  </a:lnTo>
                  <a:lnTo>
                    <a:pt x="849" y="1167"/>
                  </a:lnTo>
                  <a:lnTo>
                    <a:pt x="838" y="1222"/>
                  </a:lnTo>
                  <a:lnTo>
                    <a:pt x="836" y="1280"/>
                  </a:lnTo>
                  <a:lnTo>
                    <a:pt x="838" y="1337"/>
                  </a:lnTo>
                  <a:lnTo>
                    <a:pt x="849" y="1392"/>
                  </a:lnTo>
                  <a:lnTo>
                    <a:pt x="866" y="1447"/>
                  </a:lnTo>
                  <a:lnTo>
                    <a:pt x="890" y="1497"/>
                  </a:lnTo>
                  <a:lnTo>
                    <a:pt x="917" y="1543"/>
                  </a:lnTo>
                  <a:lnTo>
                    <a:pt x="952" y="1585"/>
                  </a:lnTo>
                  <a:lnTo>
                    <a:pt x="990" y="1625"/>
                  </a:lnTo>
                  <a:lnTo>
                    <a:pt x="1034" y="1658"/>
                  </a:lnTo>
                  <a:lnTo>
                    <a:pt x="1080" y="1687"/>
                  </a:lnTo>
                  <a:lnTo>
                    <a:pt x="1130" y="1709"/>
                  </a:lnTo>
                  <a:lnTo>
                    <a:pt x="1183" y="1726"/>
                  </a:lnTo>
                  <a:lnTo>
                    <a:pt x="1238" y="1737"/>
                  </a:lnTo>
                  <a:lnTo>
                    <a:pt x="1296" y="1741"/>
                  </a:lnTo>
                  <a:lnTo>
                    <a:pt x="1354" y="1737"/>
                  </a:lnTo>
                  <a:lnTo>
                    <a:pt x="1410" y="1726"/>
                  </a:lnTo>
                  <a:lnTo>
                    <a:pt x="1463" y="1709"/>
                  </a:lnTo>
                  <a:lnTo>
                    <a:pt x="1513" y="1687"/>
                  </a:lnTo>
                  <a:lnTo>
                    <a:pt x="1559" y="1658"/>
                  </a:lnTo>
                  <a:lnTo>
                    <a:pt x="1602" y="1625"/>
                  </a:lnTo>
                  <a:lnTo>
                    <a:pt x="1641" y="1585"/>
                  </a:lnTo>
                  <a:lnTo>
                    <a:pt x="1675" y="1543"/>
                  </a:lnTo>
                  <a:lnTo>
                    <a:pt x="1703" y="1497"/>
                  </a:lnTo>
                  <a:lnTo>
                    <a:pt x="1727" y="1447"/>
                  </a:lnTo>
                  <a:lnTo>
                    <a:pt x="1744" y="1392"/>
                  </a:lnTo>
                  <a:lnTo>
                    <a:pt x="1754" y="1337"/>
                  </a:lnTo>
                  <a:lnTo>
                    <a:pt x="1757" y="1280"/>
                  </a:lnTo>
                  <a:lnTo>
                    <a:pt x="1754" y="1222"/>
                  </a:lnTo>
                  <a:lnTo>
                    <a:pt x="1744" y="1167"/>
                  </a:lnTo>
                  <a:lnTo>
                    <a:pt x="1727" y="1114"/>
                  </a:lnTo>
                  <a:lnTo>
                    <a:pt x="1703" y="1064"/>
                  </a:lnTo>
                  <a:lnTo>
                    <a:pt x="1675" y="1016"/>
                  </a:lnTo>
                  <a:lnTo>
                    <a:pt x="1641" y="974"/>
                  </a:lnTo>
                  <a:lnTo>
                    <a:pt x="1602" y="936"/>
                  </a:lnTo>
                  <a:lnTo>
                    <a:pt x="1559" y="901"/>
                  </a:lnTo>
                  <a:lnTo>
                    <a:pt x="1513" y="872"/>
                  </a:lnTo>
                  <a:lnTo>
                    <a:pt x="1463" y="850"/>
                  </a:lnTo>
                  <a:lnTo>
                    <a:pt x="1410" y="833"/>
                  </a:lnTo>
                  <a:lnTo>
                    <a:pt x="1354" y="822"/>
                  </a:lnTo>
                  <a:lnTo>
                    <a:pt x="1296" y="818"/>
                  </a:lnTo>
                  <a:close/>
                  <a:moveTo>
                    <a:pt x="1156" y="0"/>
                  </a:moveTo>
                  <a:lnTo>
                    <a:pt x="1435" y="0"/>
                  </a:lnTo>
                  <a:lnTo>
                    <a:pt x="1464" y="4"/>
                  </a:lnTo>
                  <a:lnTo>
                    <a:pt x="1490" y="13"/>
                  </a:lnTo>
                  <a:lnTo>
                    <a:pt x="1514" y="30"/>
                  </a:lnTo>
                  <a:lnTo>
                    <a:pt x="1533" y="51"/>
                  </a:lnTo>
                  <a:lnTo>
                    <a:pt x="1546" y="77"/>
                  </a:lnTo>
                  <a:lnTo>
                    <a:pt x="1552" y="104"/>
                  </a:lnTo>
                  <a:lnTo>
                    <a:pt x="1571" y="265"/>
                  </a:lnTo>
                  <a:lnTo>
                    <a:pt x="1638" y="285"/>
                  </a:lnTo>
                  <a:lnTo>
                    <a:pt x="1703" y="310"/>
                  </a:lnTo>
                  <a:lnTo>
                    <a:pt x="1766" y="339"/>
                  </a:lnTo>
                  <a:lnTo>
                    <a:pt x="1828" y="372"/>
                  </a:lnTo>
                  <a:lnTo>
                    <a:pt x="1952" y="274"/>
                  </a:lnTo>
                  <a:lnTo>
                    <a:pt x="1973" y="260"/>
                  </a:lnTo>
                  <a:lnTo>
                    <a:pt x="1996" y="252"/>
                  </a:lnTo>
                  <a:lnTo>
                    <a:pt x="2020" y="248"/>
                  </a:lnTo>
                  <a:lnTo>
                    <a:pt x="2043" y="249"/>
                  </a:lnTo>
                  <a:lnTo>
                    <a:pt x="2067" y="256"/>
                  </a:lnTo>
                  <a:lnTo>
                    <a:pt x="2090" y="267"/>
                  </a:lnTo>
                  <a:lnTo>
                    <a:pt x="2108" y="282"/>
                  </a:lnTo>
                  <a:lnTo>
                    <a:pt x="2305" y="479"/>
                  </a:lnTo>
                  <a:lnTo>
                    <a:pt x="2323" y="503"/>
                  </a:lnTo>
                  <a:lnTo>
                    <a:pt x="2335" y="529"/>
                  </a:lnTo>
                  <a:lnTo>
                    <a:pt x="2339" y="557"/>
                  </a:lnTo>
                  <a:lnTo>
                    <a:pt x="2338" y="585"/>
                  </a:lnTo>
                  <a:lnTo>
                    <a:pt x="2330" y="611"/>
                  </a:lnTo>
                  <a:lnTo>
                    <a:pt x="2314" y="636"/>
                  </a:lnTo>
                  <a:lnTo>
                    <a:pt x="2214" y="764"/>
                  </a:lnTo>
                  <a:lnTo>
                    <a:pt x="2253" y="842"/>
                  </a:lnTo>
                  <a:lnTo>
                    <a:pt x="2286" y="924"/>
                  </a:lnTo>
                  <a:lnTo>
                    <a:pt x="2313" y="1008"/>
                  </a:lnTo>
                  <a:lnTo>
                    <a:pt x="2476" y="1027"/>
                  </a:lnTo>
                  <a:lnTo>
                    <a:pt x="2505" y="1033"/>
                  </a:lnTo>
                  <a:lnTo>
                    <a:pt x="2530" y="1048"/>
                  </a:lnTo>
                  <a:lnTo>
                    <a:pt x="2552" y="1066"/>
                  </a:lnTo>
                  <a:lnTo>
                    <a:pt x="2567" y="1089"/>
                  </a:lnTo>
                  <a:lnTo>
                    <a:pt x="2578" y="1115"/>
                  </a:lnTo>
                  <a:lnTo>
                    <a:pt x="2581" y="1144"/>
                  </a:lnTo>
                  <a:lnTo>
                    <a:pt x="2581" y="1423"/>
                  </a:lnTo>
                  <a:lnTo>
                    <a:pt x="2578" y="1452"/>
                  </a:lnTo>
                  <a:lnTo>
                    <a:pt x="2567" y="1478"/>
                  </a:lnTo>
                  <a:lnTo>
                    <a:pt x="2552" y="1502"/>
                  </a:lnTo>
                  <a:lnTo>
                    <a:pt x="2530" y="1520"/>
                  </a:lnTo>
                  <a:lnTo>
                    <a:pt x="2505" y="1534"/>
                  </a:lnTo>
                  <a:lnTo>
                    <a:pt x="2476" y="1540"/>
                  </a:lnTo>
                  <a:lnTo>
                    <a:pt x="2310" y="1560"/>
                  </a:lnTo>
                  <a:lnTo>
                    <a:pt x="2282" y="1645"/>
                  </a:lnTo>
                  <a:lnTo>
                    <a:pt x="2248" y="1726"/>
                  </a:lnTo>
                  <a:lnTo>
                    <a:pt x="2207" y="1806"/>
                  </a:lnTo>
                  <a:lnTo>
                    <a:pt x="2315" y="1943"/>
                  </a:lnTo>
                  <a:lnTo>
                    <a:pt x="2328" y="1964"/>
                  </a:lnTo>
                  <a:lnTo>
                    <a:pt x="2336" y="1988"/>
                  </a:lnTo>
                  <a:lnTo>
                    <a:pt x="2340" y="2011"/>
                  </a:lnTo>
                  <a:lnTo>
                    <a:pt x="2339" y="2035"/>
                  </a:lnTo>
                  <a:lnTo>
                    <a:pt x="2332" y="2059"/>
                  </a:lnTo>
                  <a:lnTo>
                    <a:pt x="2322" y="2080"/>
                  </a:lnTo>
                  <a:lnTo>
                    <a:pt x="2306" y="2100"/>
                  </a:lnTo>
                  <a:lnTo>
                    <a:pt x="2108" y="2297"/>
                  </a:lnTo>
                  <a:lnTo>
                    <a:pt x="2086" y="2315"/>
                  </a:lnTo>
                  <a:lnTo>
                    <a:pt x="2059" y="2327"/>
                  </a:lnTo>
                  <a:lnTo>
                    <a:pt x="2031" y="2331"/>
                  </a:lnTo>
                  <a:lnTo>
                    <a:pt x="2004" y="2330"/>
                  </a:lnTo>
                  <a:lnTo>
                    <a:pt x="1977" y="2322"/>
                  </a:lnTo>
                  <a:lnTo>
                    <a:pt x="1952" y="2306"/>
                  </a:lnTo>
                  <a:lnTo>
                    <a:pt x="1812" y="2196"/>
                  </a:lnTo>
                  <a:lnTo>
                    <a:pt x="1732" y="2237"/>
                  </a:lnTo>
                  <a:lnTo>
                    <a:pt x="1649" y="2271"/>
                  </a:lnTo>
                  <a:lnTo>
                    <a:pt x="1562" y="2298"/>
                  </a:lnTo>
                  <a:lnTo>
                    <a:pt x="1542" y="2476"/>
                  </a:lnTo>
                  <a:lnTo>
                    <a:pt x="1535" y="2504"/>
                  </a:lnTo>
                  <a:lnTo>
                    <a:pt x="1522" y="2529"/>
                  </a:lnTo>
                  <a:lnTo>
                    <a:pt x="1502" y="2550"/>
                  </a:lnTo>
                  <a:lnTo>
                    <a:pt x="1480" y="2566"/>
                  </a:lnTo>
                  <a:lnTo>
                    <a:pt x="1453" y="2576"/>
                  </a:lnTo>
                  <a:lnTo>
                    <a:pt x="1424" y="2580"/>
                  </a:lnTo>
                  <a:lnTo>
                    <a:pt x="1146" y="2580"/>
                  </a:lnTo>
                  <a:lnTo>
                    <a:pt x="1117" y="2576"/>
                  </a:lnTo>
                  <a:lnTo>
                    <a:pt x="1090" y="2566"/>
                  </a:lnTo>
                  <a:lnTo>
                    <a:pt x="1067" y="2550"/>
                  </a:lnTo>
                  <a:lnTo>
                    <a:pt x="1048" y="2529"/>
                  </a:lnTo>
                  <a:lnTo>
                    <a:pt x="1035" y="2504"/>
                  </a:lnTo>
                  <a:lnTo>
                    <a:pt x="1028" y="2476"/>
                  </a:lnTo>
                  <a:lnTo>
                    <a:pt x="1007" y="2291"/>
                  </a:lnTo>
                  <a:lnTo>
                    <a:pt x="927" y="2265"/>
                  </a:lnTo>
                  <a:lnTo>
                    <a:pt x="847" y="2232"/>
                  </a:lnTo>
                  <a:lnTo>
                    <a:pt x="772" y="2192"/>
                  </a:lnTo>
                  <a:lnTo>
                    <a:pt x="630" y="2306"/>
                  </a:lnTo>
                  <a:lnTo>
                    <a:pt x="609" y="2319"/>
                  </a:lnTo>
                  <a:lnTo>
                    <a:pt x="585" y="2327"/>
                  </a:lnTo>
                  <a:lnTo>
                    <a:pt x="561" y="2331"/>
                  </a:lnTo>
                  <a:lnTo>
                    <a:pt x="537" y="2330"/>
                  </a:lnTo>
                  <a:lnTo>
                    <a:pt x="513" y="2323"/>
                  </a:lnTo>
                  <a:lnTo>
                    <a:pt x="492" y="2312"/>
                  </a:lnTo>
                  <a:lnTo>
                    <a:pt x="473" y="2297"/>
                  </a:lnTo>
                  <a:lnTo>
                    <a:pt x="275" y="2100"/>
                  </a:lnTo>
                  <a:lnTo>
                    <a:pt x="257" y="2076"/>
                  </a:lnTo>
                  <a:lnTo>
                    <a:pt x="246" y="2051"/>
                  </a:lnTo>
                  <a:lnTo>
                    <a:pt x="242" y="2023"/>
                  </a:lnTo>
                  <a:lnTo>
                    <a:pt x="243" y="1994"/>
                  </a:lnTo>
                  <a:lnTo>
                    <a:pt x="251" y="1968"/>
                  </a:lnTo>
                  <a:lnTo>
                    <a:pt x="267" y="1943"/>
                  </a:lnTo>
                  <a:lnTo>
                    <a:pt x="380" y="1798"/>
                  </a:lnTo>
                  <a:lnTo>
                    <a:pt x="343" y="1726"/>
                  </a:lnTo>
                  <a:lnTo>
                    <a:pt x="312" y="1651"/>
                  </a:lnTo>
                  <a:lnTo>
                    <a:pt x="286" y="1573"/>
                  </a:lnTo>
                  <a:lnTo>
                    <a:pt x="104" y="1552"/>
                  </a:lnTo>
                  <a:lnTo>
                    <a:pt x="77" y="1546"/>
                  </a:lnTo>
                  <a:lnTo>
                    <a:pt x="51" y="1532"/>
                  </a:lnTo>
                  <a:lnTo>
                    <a:pt x="30" y="1514"/>
                  </a:lnTo>
                  <a:lnTo>
                    <a:pt x="13" y="1490"/>
                  </a:lnTo>
                  <a:lnTo>
                    <a:pt x="4" y="1464"/>
                  </a:lnTo>
                  <a:lnTo>
                    <a:pt x="0" y="1435"/>
                  </a:lnTo>
                  <a:lnTo>
                    <a:pt x="0" y="1156"/>
                  </a:lnTo>
                  <a:lnTo>
                    <a:pt x="4" y="1127"/>
                  </a:lnTo>
                  <a:lnTo>
                    <a:pt x="13" y="1101"/>
                  </a:lnTo>
                  <a:lnTo>
                    <a:pt x="30" y="1077"/>
                  </a:lnTo>
                  <a:lnTo>
                    <a:pt x="51" y="1059"/>
                  </a:lnTo>
                  <a:lnTo>
                    <a:pt x="77" y="1045"/>
                  </a:lnTo>
                  <a:lnTo>
                    <a:pt x="104" y="1039"/>
                  </a:lnTo>
                  <a:lnTo>
                    <a:pt x="276" y="1019"/>
                  </a:lnTo>
                  <a:lnTo>
                    <a:pt x="302" y="934"/>
                  </a:lnTo>
                  <a:lnTo>
                    <a:pt x="334" y="853"/>
                  </a:lnTo>
                  <a:lnTo>
                    <a:pt x="374" y="773"/>
                  </a:lnTo>
                  <a:lnTo>
                    <a:pt x="267" y="637"/>
                  </a:lnTo>
                  <a:lnTo>
                    <a:pt x="252" y="616"/>
                  </a:lnTo>
                  <a:lnTo>
                    <a:pt x="244" y="593"/>
                  </a:lnTo>
                  <a:lnTo>
                    <a:pt x="240" y="569"/>
                  </a:lnTo>
                  <a:lnTo>
                    <a:pt x="242" y="545"/>
                  </a:lnTo>
                  <a:lnTo>
                    <a:pt x="248" y="521"/>
                  </a:lnTo>
                  <a:lnTo>
                    <a:pt x="259" y="500"/>
                  </a:lnTo>
                  <a:lnTo>
                    <a:pt x="275" y="480"/>
                  </a:lnTo>
                  <a:lnTo>
                    <a:pt x="473" y="282"/>
                  </a:lnTo>
                  <a:lnTo>
                    <a:pt x="495" y="265"/>
                  </a:lnTo>
                  <a:lnTo>
                    <a:pt x="521" y="253"/>
                  </a:lnTo>
                  <a:lnTo>
                    <a:pt x="549" y="249"/>
                  </a:lnTo>
                  <a:lnTo>
                    <a:pt x="577" y="251"/>
                  </a:lnTo>
                  <a:lnTo>
                    <a:pt x="605" y="259"/>
                  </a:lnTo>
                  <a:lnTo>
                    <a:pt x="630" y="274"/>
                  </a:lnTo>
                  <a:lnTo>
                    <a:pt x="758" y="376"/>
                  </a:lnTo>
                  <a:lnTo>
                    <a:pt x="821" y="342"/>
                  </a:lnTo>
                  <a:lnTo>
                    <a:pt x="886" y="311"/>
                  </a:lnTo>
                  <a:lnTo>
                    <a:pt x="952" y="285"/>
                  </a:lnTo>
                  <a:lnTo>
                    <a:pt x="1020" y="265"/>
                  </a:lnTo>
                  <a:lnTo>
                    <a:pt x="1039" y="104"/>
                  </a:lnTo>
                  <a:lnTo>
                    <a:pt x="1047" y="77"/>
                  </a:lnTo>
                  <a:lnTo>
                    <a:pt x="1060" y="51"/>
                  </a:lnTo>
                  <a:lnTo>
                    <a:pt x="1078" y="30"/>
                  </a:lnTo>
                  <a:lnTo>
                    <a:pt x="1101" y="13"/>
                  </a:lnTo>
                  <a:lnTo>
                    <a:pt x="11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3895" y="1326"/>
              <a:ext cx="2122" cy="2124"/>
            </a:xfrm>
            <a:custGeom>
              <a:avLst/>
              <a:gdLst>
                <a:gd name="T0" fmla="*/ 935 w 2122"/>
                <a:gd name="T1" fmla="*/ 699 h 2124"/>
                <a:gd name="T2" fmla="*/ 777 w 2122"/>
                <a:gd name="T3" fmla="*/ 810 h 2124"/>
                <a:gd name="T4" fmla="*/ 693 w 2122"/>
                <a:gd name="T5" fmla="*/ 984 h 2124"/>
                <a:gd name="T6" fmla="*/ 711 w 2122"/>
                <a:gd name="T7" fmla="*/ 1184 h 2124"/>
                <a:gd name="T8" fmla="*/ 821 w 2122"/>
                <a:gd name="T9" fmla="*/ 1341 h 2124"/>
                <a:gd name="T10" fmla="*/ 996 w 2122"/>
                <a:gd name="T11" fmla="*/ 1425 h 2124"/>
                <a:gd name="T12" fmla="*/ 1195 w 2122"/>
                <a:gd name="T13" fmla="*/ 1407 h 2124"/>
                <a:gd name="T14" fmla="*/ 1353 w 2122"/>
                <a:gd name="T15" fmla="*/ 1297 h 2124"/>
                <a:gd name="T16" fmla="*/ 1437 w 2122"/>
                <a:gd name="T17" fmla="*/ 1122 h 2124"/>
                <a:gd name="T18" fmla="*/ 1419 w 2122"/>
                <a:gd name="T19" fmla="*/ 923 h 2124"/>
                <a:gd name="T20" fmla="*/ 1309 w 2122"/>
                <a:gd name="T21" fmla="*/ 765 h 2124"/>
                <a:gd name="T22" fmla="*/ 1134 w 2122"/>
                <a:gd name="T23" fmla="*/ 683 h 2124"/>
                <a:gd name="T24" fmla="*/ 1129 w 2122"/>
                <a:gd name="T25" fmla="*/ 10 h 2124"/>
                <a:gd name="T26" fmla="*/ 1198 w 2122"/>
                <a:gd name="T27" fmla="*/ 94 h 2124"/>
                <a:gd name="T28" fmla="*/ 1437 w 2122"/>
                <a:gd name="T29" fmla="*/ 276 h 2124"/>
                <a:gd name="T30" fmla="*/ 1595 w 2122"/>
                <a:gd name="T31" fmla="*/ 168 h 2124"/>
                <a:gd name="T32" fmla="*/ 1821 w 2122"/>
                <a:gd name="T33" fmla="*/ 320 h 2124"/>
                <a:gd name="T34" fmla="*/ 1862 w 2122"/>
                <a:gd name="T35" fmla="*/ 404 h 2124"/>
                <a:gd name="T36" fmla="*/ 1777 w 2122"/>
                <a:gd name="T37" fmla="*/ 571 h 2124"/>
                <a:gd name="T38" fmla="*/ 1992 w 2122"/>
                <a:gd name="T39" fmla="*/ 766 h 2124"/>
                <a:gd name="T40" fmla="*/ 2086 w 2122"/>
                <a:gd name="T41" fmla="*/ 820 h 2124"/>
                <a:gd name="T42" fmla="*/ 2120 w 2122"/>
                <a:gd name="T43" fmla="*/ 1095 h 2124"/>
                <a:gd name="T44" fmla="*/ 2056 w 2122"/>
                <a:gd name="T45" fmla="*/ 1180 h 2124"/>
                <a:gd name="T46" fmla="*/ 1872 w 2122"/>
                <a:gd name="T47" fmla="*/ 1355 h 2124"/>
                <a:gd name="T48" fmla="*/ 1957 w 2122"/>
                <a:gd name="T49" fmla="*/ 1562 h 2124"/>
                <a:gd name="T50" fmla="*/ 1933 w 2122"/>
                <a:gd name="T51" fmla="*/ 1668 h 2124"/>
                <a:gd name="T52" fmla="*/ 1748 w 2122"/>
                <a:gd name="T53" fmla="*/ 1852 h 2124"/>
                <a:gd name="T54" fmla="*/ 1656 w 2122"/>
                <a:gd name="T55" fmla="*/ 1836 h 2124"/>
                <a:gd name="T56" fmla="*/ 1352 w 2122"/>
                <a:gd name="T57" fmla="*/ 1867 h 2124"/>
                <a:gd name="T58" fmla="*/ 1315 w 2122"/>
                <a:gd name="T59" fmla="*/ 2071 h 2124"/>
                <a:gd name="T60" fmla="*/ 1049 w 2122"/>
                <a:gd name="T61" fmla="*/ 2124 h 2124"/>
                <a:gd name="T62" fmla="*/ 948 w 2122"/>
                <a:gd name="T63" fmla="*/ 2082 h 2124"/>
                <a:gd name="T64" fmla="*/ 831 w 2122"/>
                <a:gd name="T65" fmla="*/ 1883 h 2124"/>
                <a:gd name="T66" fmla="*/ 581 w 2122"/>
                <a:gd name="T67" fmla="*/ 1942 h 2124"/>
                <a:gd name="T68" fmla="*/ 473 w 2122"/>
                <a:gd name="T69" fmla="*/ 1945 h 2124"/>
                <a:gd name="T70" fmla="*/ 272 w 2122"/>
                <a:gd name="T71" fmla="*/ 1767 h 2124"/>
                <a:gd name="T72" fmla="*/ 268 w 2122"/>
                <a:gd name="T73" fmla="*/ 1673 h 2124"/>
                <a:gd name="T74" fmla="*/ 287 w 2122"/>
                <a:gd name="T75" fmla="*/ 1425 h 2124"/>
                <a:gd name="T76" fmla="*/ 74 w 2122"/>
                <a:gd name="T77" fmla="*/ 1343 h 2124"/>
                <a:gd name="T78" fmla="*/ 16 w 2122"/>
                <a:gd name="T79" fmla="*/ 1252 h 2124"/>
                <a:gd name="T80" fmla="*/ 23 w 2122"/>
                <a:gd name="T81" fmla="*/ 980 h 2124"/>
                <a:gd name="T82" fmla="*/ 214 w 2122"/>
                <a:gd name="T83" fmla="*/ 911 h 2124"/>
                <a:gd name="T84" fmla="*/ 192 w 2122"/>
                <a:gd name="T85" fmla="*/ 613 h 2124"/>
                <a:gd name="T86" fmla="*/ 163 w 2122"/>
                <a:gd name="T87" fmla="*/ 509 h 2124"/>
                <a:gd name="T88" fmla="*/ 330 w 2122"/>
                <a:gd name="T89" fmla="*/ 292 h 2124"/>
                <a:gd name="T90" fmla="*/ 420 w 2122"/>
                <a:gd name="T91" fmla="*/ 270 h 2124"/>
                <a:gd name="T92" fmla="*/ 629 w 2122"/>
                <a:gd name="T93" fmla="*/ 309 h 2124"/>
                <a:gd name="T94" fmla="*/ 778 w 2122"/>
                <a:gd name="T95" fmla="*/ 101 h 2124"/>
                <a:gd name="T96" fmla="*/ 853 w 2122"/>
                <a:gd name="T97" fmla="*/ 23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2" h="2124">
                  <a:moveTo>
                    <a:pt x="1084" y="676"/>
                  </a:moveTo>
                  <a:lnTo>
                    <a:pt x="1033" y="678"/>
                  </a:lnTo>
                  <a:lnTo>
                    <a:pt x="983" y="686"/>
                  </a:lnTo>
                  <a:lnTo>
                    <a:pt x="935" y="699"/>
                  </a:lnTo>
                  <a:lnTo>
                    <a:pt x="889" y="720"/>
                  </a:lnTo>
                  <a:lnTo>
                    <a:pt x="848" y="745"/>
                  </a:lnTo>
                  <a:lnTo>
                    <a:pt x="810" y="775"/>
                  </a:lnTo>
                  <a:lnTo>
                    <a:pt x="777" y="810"/>
                  </a:lnTo>
                  <a:lnTo>
                    <a:pt x="748" y="849"/>
                  </a:lnTo>
                  <a:lnTo>
                    <a:pt x="724" y="891"/>
                  </a:lnTo>
                  <a:lnTo>
                    <a:pt x="707" y="936"/>
                  </a:lnTo>
                  <a:lnTo>
                    <a:pt x="693" y="984"/>
                  </a:lnTo>
                  <a:lnTo>
                    <a:pt x="688" y="1034"/>
                  </a:lnTo>
                  <a:lnTo>
                    <a:pt x="689" y="1085"/>
                  </a:lnTo>
                  <a:lnTo>
                    <a:pt x="696" y="1136"/>
                  </a:lnTo>
                  <a:lnTo>
                    <a:pt x="711" y="1184"/>
                  </a:lnTo>
                  <a:lnTo>
                    <a:pt x="730" y="1229"/>
                  </a:lnTo>
                  <a:lnTo>
                    <a:pt x="757" y="1270"/>
                  </a:lnTo>
                  <a:lnTo>
                    <a:pt x="787" y="1309"/>
                  </a:lnTo>
                  <a:lnTo>
                    <a:pt x="821" y="1341"/>
                  </a:lnTo>
                  <a:lnTo>
                    <a:pt x="860" y="1371"/>
                  </a:lnTo>
                  <a:lnTo>
                    <a:pt x="902" y="1394"/>
                  </a:lnTo>
                  <a:lnTo>
                    <a:pt x="948" y="1413"/>
                  </a:lnTo>
                  <a:lnTo>
                    <a:pt x="996" y="1425"/>
                  </a:lnTo>
                  <a:lnTo>
                    <a:pt x="1046" y="1430"/>
                  </a:lnTo>
                  <a:lnTo>
                    <a:pt x="1097" y="1430"/>
                  </a:lnTo>
                  <a:lnTo>
                    <a:pt x="1148" y="1422"/>
                  </a:lnTo>
                  <a:lnTo>
                    <a:pt x="1195" y="1407"/>
                  </a:lnTo>
                  <a:lnTo>
                    <a:pt x="1240" y="1388"/>
                  </a:lnTo>
                  <a:lnTo>
                    <a:pt x="1282" y="1363"/>
                  </a:lnTo>
                  <a:lnTo>
                    <a:pt x="1320" y="1332"/>
                  </a:lnTo>
                  <a:lnTo>
                    <a:pt x="1353" y="1297"/>
                  </a:lnTo>
                  <a:lnTo>
                    <a:pt x="1382" y="1258"/>
                  </a:lnTo>
                  <a:lnTo>
                    <a:pt x="1406" y="1216"/>
                  </a:lnTo>
                  <a:lnTo>
                    <a:pt x="1423" y="1171"/>
                  </a:lnTo>
                  <a:lnTo>
                    <a:pt x="1437" y="1122"/>
                  </a:lnTo>
                  <a:lnTo>
                    <a:pt x="1442" y="1074"/>
                  </a:lnTo>
                  <a:lnTo>
                    <a:pt x="1441" y="1022"/>
                  </a:lnTo>
                  <a:lnTo>
                    <a:pt x="1433" y="971"/>
                  </a:lnTo>
                  <a:lnTo>
                    <a:pt x="1419" y="923"/>
                  </a:lnTo>
                  <a:lnTo>
                    <a:pt x="1400" y="878"/>
                  </a:lnTo>
                  <a:lnTo>
                    <a:pt x="1373" y="836"/>
                  </a:lnTo>
                  <a:lnTo>
                    <a:pt x="1343" y="799"/>
                  </a:lnTo>
                  <a:lnTo>
                    <a:pt x="1309" y="765"/>
                  </a:lnTo>
                  <a:lnTo>
                    <a:pt x="1269" y="737"/>
                  </a:lnTo>
                  <a:lnTo>
                    <a:pt x="1227" y="713"/>
                  </a:lnTo>
                  <a:lnTo>
                    <a:pt x="1182" y="695"/>
                  </a:lnTo>
                  <a:lnTo>
                    <a:pt x="1134" y="683"/>
                  </a:lnTo>
                  <a:lnTo>
                    <a:pt x="1084" y="676"/>
                  </a:lnTo>
                  <a:close/>
                  <a:moveTo>
                    <a:pt x="1072" y="0"/>
                  </a:moveTo>
                  <a:lnTo>
                    <a:pt x="1101" y="2"/>
                  </a:lnTo>
                  <a:lnTo>
                    <a:pt x="1129" y="10"/>
                  </a:lnTo>
                  <a:lnTo>
                    <a:pt x="1153" y="23"/>
                  </a:lnTo>
                  <a:lnTo>
                    <a:pt x="1173" y="43"/>
                  </a:lnTo>
                  <a:lnTo>
                    <a:pt x="1188" y="66"/>
                  </a:lnTo>
                  <a:lnTo>
                    <a:pt x="1198" y="94"/>
                  </a:lnTo>
                  <a:lnTo>
                    <a:pt x="1220" y="206"/>
                  </a:lnTo>
                  <a:lnTo>
                    <a:pt x="1294" y="222"/>
                  </a:lnTo>
                  <a:lnTo>
                    <a:pt x="1367" y="246"/>
                  </a:lnTo>
                  <a:lnTo>
                    <a:pt x="1437" y="276"/>
                  </a:lnTo>
                  <a:lnTo>
                    <a:pt x="1518" y="200"/>
                  </a:lnTo>
                  <a:lnTo>
                    <a:pt x="1541" y="183"/>
                  </a:lnTo>
                  <a:lnTo>
                    <a:pt x="1567" y="172"/>
                  </a:lnTo>
                  <a:lnTo>
                    <a:pt x="1595" y="168"/>
                  </a:lnTo>
                  <a:lnTo>
                    <a:pt x="1623" y="171"/>
                  </a:lnTo>
                  <a:lnTo>
                    <a:pt x="1649" y="180"/>
                  </a:lnTo>
                  <a:lnTo>
                    <a:pt x="1673" y="196"/>
                  </a:lnTo>
                  <a:lnTo>
                    <a:pt x="1821" y="320"/>
                  </a:lnTo>
                  <a:lnTo>
                    <a:pt x="1838" y="338"/>
                  </a:lnTo>
                  <a:lnTo>
                    <a:pt x="1850" y="358"/>
                  </a:lnTo>
                  <a:lnTo>
                    <a:pt x="1858" y="381"/>
                  </a:lnTo>
                  <a:lnTo>
                    <a:pt x="1862" y="404"/>
                  </a:lnTo>
                  <a:lnTo>
                    <a:pt x="1860" y="428"/>
                  </a:lnTo>
                  <a:lnTo>
                    <a:pt x="1854" y="452"/>
                  </a:lnTo>
                  <a:lnTo>
                    <a:pt x="1842" y="474"/>
                  </a:lnTo>
                  <a:lnTo>
                    <a:pt x="1777" y="571"/>
                  </a:lnTo>
                  <a:lnTo>
                    <a:pt x="1815" y="631"/>
                  </a:lnTo>
                  <a:lnTo>
                    <a:pt x="1848" y="696"/>
                  </a:lnTo>
                  <a:lnTo>
                    <a:pt x="1875" y="762"/>
                  </a:lnTo>
                  <a:lnTo>
                    <a:pt x="1992" y="766"/>
                  </a:lnTo>
                  <a:lnTo>
                    <a:pt x="2021" y="771"/>
                  </a:lnTo>
                  <a:lnTo>
                    <a:pt x="2046" y="782"/>
                  </a:lnTo>
                  <a:lnTo>
                    <a:pt x="2069" y="799"/>
                  </a:lnTo>
                  <a:lnTo>
                    <a:pt x="2086" y="820"/>
                  </a:lnTo>
                  <a:lnTo>
                    <a:pt x="2099" y="845"/>
                  </a:lnTo>
                  <a:lnTo>
                    <a:pt x="2105" y="873"/>
                  </a:lnTo>
                  <a:lnTo>
                    <a:pt x="2122" y="1066"/>
                  </a:lnTo>
                  <a:lnTo>
                    <a:pt x="2120" y="1095"/>
                  </a:lnTo>
                  <a:lnTo>
                    <a:pt x="2112" y="1121"/>
                  </a:lnTo>
                  <a:lnTo>
                    <a:pt x="2098" y="1145"/>
                  </a:lnTo>
                  <a:lnTo>
                    <a:pt x="2078" y="1165"/>
                  </a:lnTo>
                  <a:lnTo>
                    <a:pt x="2056" y="1180"/>
                  </a:lnTo>
                  <a:lnTo>
                    <a:pt x="2028" y="1190"/>
                  </a:lnTo>
                  <a:lnTo>
                    <a:pt x="1910" y="1213"/>
                  </a:lnTo>
                  <a:lnTo>
                    <a:pt x="1895" y="1285"/>
                  </a:lnTo>
                  <a:lnTo>
                    <a:pt x="1872" y="1355"/>
                  </a:lnTo>
                  <a:lnTo>
                    <a:pt x="1843" y="1422"/>
                  </a:lnTo>
                  <a:lnTo>
                    <a:pt x="1929" y="1512"/>
                  </a:lnTo>
                  <a:lnTo>
                    <a:pt x="1946" y="1536"/>
                  </a:lnTo>
                  <a:lnTo>
                    <a:pt x="1957" y="1562"/>
                  </a:lnTo>
                  <a:lnTo>
                    <a:pt x="1961" y="1588"/>
                  </a:lnTo>
                  <a:lnTo>
                    <a:pt x="1958" y="1616"/>
                  </a:lnTo>
                  <a:lnTo>
                    <a:pt x="1949" y="1642"/>
                  </a:lnTo>
                  <a:lnTo>
                    <a:pt x="1933" y="1668"/>
                  </a:lnTo>
                  <a:lnTo>
                    <a:pt x="1809" y="1814"/>
                  </a:lnTo>
                  <a:lnTo>
                    <a:pt x="1792" y="1831"/>
                  </a:lnTo>
                  <a:lnTo>
                    <a:pt x="1771" y="1844"/>
                  </a:lnTo>
                  <a:lnTo>
                    <a:pt x="1748" y="1852"/>
                  </a:lnTo>
                  <a:lnTo>
                    <a:pt x="1724" y="1856"/>
                  </a:lnTo>
                  <a:lnTo>
                    <a:pt x="1701" y="1855"/>
                  </a:lnTo>
                  <a:lnTo>
                    <a:pt x="1677" y="1848"/>
                  </a:lnTo>
                  <a:lnTo>
                    <a:pt x="1656" y="1836"/>
                  </a:lnTo>
                  <a:lnTo>
                    <a:pt x="1549" y="1767"/>
                  </a:lnTo>
                  <a:lnTo>
                    <a:pt x="1487" y="1805"/>
                  </a:lnTo>
                  <a:lnTo>
                    <a:pt x="1421" y="1839"/>
                  </a:lnTo>
                  <a:lnTo>
                    <a:pt x="1352" y="1867"/>
                  </a:lnTo>
                  <a:lnTo>
                    <a:pt x="1348" y="1995"/>
                  </a:lnTo>
                  <a:lnTo>
                    <a:pt x="1343" y="2024"/>
                  </a:lnTo>
                  <a:lnTo>
                    <a:pt x="1332" y="2050"/>
                  </a:lnTo>
                  <a:lnTo>
                    <a:pt x="1315" y="2071"/>
                  </a:lnTo>
                  <a:lnTo>
                    <a:pt x="1294" y="2090"/>
                  </a:lnTo>
                  <a:lnTo>
                    <a:pt x="1269" y="2102"/>
                  </a:lnTo>
                  <a:lnTo>
                    <a:pt x="1241" y="2108"/>
                  </a:lnTo>
                  <a:lnTo>
                    <a:pt x="1049" y="2124"/>
                  </a:lnTo>
                  <a:lnTo>
                    <a:pt x="1019" y="2123"/>
                  </a:lnTo>
                  <a:lnTo>
                    <a:pt x="993" y="2115"/>
                  </a:lnTo>
                  <a:lnTo>
                    <a:pt x="969" y="2100"/>
                  </a:lnTo>
                  <a:lnTo>
                    <a:pt x="948" y="2082"/>
                  </a:lnTo>
                  <a:lnTo>
                    <a:pt x="934" y="2058"/>
                  </a:lnTo>
                  <a:lnTo>
                    <a:pt x="924" y="2030"/>
                  </a:lnTo>
                  <a:lnTo>
                    <a:pt x="898" y="1898"/>
                  </a:lnTo>
                  <a:lnTo>
                    <a:pt x="831" y="1883"/>
                  </a:lnTo>
                  <a:lnTo>
                    <a:pt x="765" y="1862"/>
                  </a:lnTo>
                  <a:lnTo>
                    <a:pt x="700" y="1835"/>
                  </a:lnTo>
                  <a:lnTo>
                    <a:pt x="604" y="1925"/>
                  </a:lnTo>
                  <a:lnTo>
                    <a:pt x="581" y="1942"/>
                  </a:lnTo>
                  <a:lnTo>
                    <a:pt x="555" y="1953"/>
                  </a:lnTo>
                  <a:lnTo>
                    <a:pt x="527" y="1957"/>
                  </a:lnTo>
                  <a:lnTo>
                    <a:pt x="499" y="1954"/>
                  </a:lnTo>
                  <a:lnTo>
                    <a:pt x="473" y="1945"/>
                  </a:lnTo>
                  <a:lnTo>
                    <a:pt x="449" y="1929"/>
                  </a:lnTo>
                  <a:lnTo>
                    <a:pt x="301" y="1805"/>
                  </a:lnTo>
                  <a:lnTo>
                    <a:pt x="284" y="1786"/>
                  </a:lnTo>
                  <a:lnTo>
                    <a:pt x="272" y="1767"/>
                  </a:lnTo>
                  <a:lnTo>
                    <a:pt x="263" y="1744"/>
                  </a:lnTo>
                  <a:lnTo>
                    <a:pt x="260" y="1720"/>
                  </a:lnTo>
                  <a:lnTo>
                    <a:pt x="262" y="1697"/>
                  </a:lnTo>
                  <a:lnTo>
                    <a:pt x="268" y="1673"/>
                  </a:lnTo>
                  <a:lnTo>
                    <a:pt x="280" y="1650"/>
                  </a:lnTo>
                  <a:lnTo>
                    <a:pt x="353" y="1541"/>
                  </a:lnTo>
                  <a:lnTo>
                    <a:pt x="317" y="1484"/>
                  </a:lnTo>
                  <a:lnTo>
                    <a:pt x="287" y="1425"/>
                  </a:lnTo>
                  <a:lnTo>
                    <a:pt x="260" y="1363"/>
                  </a:lnTo>
                  <a:lnTo>
                    <a:pt x="128" y="1359"/>
                  </a:lnTo>
                  <a:lnTo>
                    <a:pt x="101" y="1355"/>
                  </a:lnTo>
                  <a:lnTo>
                    <a:pt x="74" y="1343"/>
                  </a:lnTo>
                  <a:lnTo>
                    <a:pt x="52" y="1327"/>
                  </a:lnTo>
                  <a:lnTo>
                    <a:pt x="35" y="1305"/>
                  </a:lnTo>
                  <a:lnTo>
                    <a:pt x="23" y="1279"/>
                  </a:lnTo>
                  <a:lnTo>
                    <a:pt x="16" y="1252"/>
                  </a:lnTo>
                  <a:lnTo>
                    <a:pt x="0" y="1059"/>
                  </a:lnTo>
                  <a:lnTo>
                    <a:pt x="2" y="1031"/>
                  </a:lnTo>
                  <a:lnTo>
                    <a:pt x="10" y="1004"/>
                  </a:lnTo>
                  <a:lnTo>
                    <a:pt x="23" y="980"/>
                  </a:lnTo>
                  <a:lnTo>
                    <a:pt x="43" y="960"/>
                  </a:lnTo>
                  <a:lnTo>
                    <a:pt x="66" y="944"/>
                  </a:lnTo>
                  <a:lnTo>
                    <a:pt x="93" y="935"/>
                  </a:lnTo>
                  <a:lnTo>
                    <a:pt x="214" y="911"/>
                  </a:lnTo>
                  <a:lnTo>
                    <a:pt x="230" y="840"/>
                  </a:lnTo>
                  <a:lnTo>
                    <a:pt x="251" y="770"/>
                  </a:lnTo>
                  <a:lnTo>
                    <a:pt x="278" y="703"/>
                  </a:lnTo>
                  <a:lnTo>
                    <a:pt x="192" y="613"/>
                  </a:lnTo>
                  <a:lnTo>
                    <a:pt x="175" y="589"/>
                  </a:lnTo>
                  <a:lnTo>
                    <a:pt x="164" y="563"/>
                  </a:lnTo>
                  <a:lnTo>
                    <a:pt x="160" y="536"/>
                  </a:lnTo>
                  <a:lnTo>
                    <a:pt x="163" y="509"/>
                  </a:lnTo>
                  <a:lnTo>
                    <a:pt x="172" y="482"/>
                  </a:lnTo>
                  <a:lnTo>
                    <a:pt x="188" y="457"/>
                  </a:lnTo>
                  <a:lnTo>
                    <a:pt x="312" y="309"/>
                  </a:lnTo>
                  <a:lnTo>
                    <a:pt x="330" y="292"/>
                  </a:lnTo>
                  <a:lnTo>
                    <a:pt x="352" y="279"/>
                  </a:lnTo>
                  <a:lnTo>
                    <a:pt x="374" y="271"/>
                  </a:lnTo>
                  <a:lnTo>
                    <a:pt x="396" y="268"/>
                  </a:lnTo>
                  <a:lnTo>
                    <a:pt x="420" y="270"/>
                  </a:lnTo>
                  <a:lnTo>
                    <a:pt x="444" y="276"/>
                  </a:lnTo>
                  <a:lnTo>
                    <a:pt x="466" y="287"/>
                  </a:lnTo>
                  <a:lnTo>
                    <a:pt x="563" y="352"/>
                  </a:lnTo>
                  <a:lnTo>
                    <a:pt x="629" y="309"/>
                  </a:lnTo>
                  <a:lnTo>
                    <a:pt x="697" y="272"/>
                  </a:lnTo>
                  <a:lnTo>
                    <a:pt x="770" y="243"/>
                  </a:lnTo>
                  <a:lnTo>
                    <a:pt x="774" y="129"/>
                  </a:lnTo>
                  <a:lnTo>
                    <a:pt x="778" y="101"/>
                  </a:lnTo>
                  <a:lnTo>
                    <a:pt x="790" y="74"/>
                  </a:lnTo>
                  <a:lnTo>
                    <a:pt x="806" y="52"/>
                  </a:lnTo>
                  <a:lnTo>
                    <a:pt x="828" y="35"/>
                  </a:lnTo>
                  <a:lnTo>
                    <a:pt x="853" y="23"/>
                  </a:lnTo>
                  <a:lnTo>
                    <a:pt x="881" y="16"/>
                  </a:lnTo>
                  <a:lnTo>
                    <a:pt x="10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/>
          </p:nvSpPr>
          <p:spPr bwMode="auto">
            <a:xfrm>
              <a:off x="2513" y="2592"/>
              <a:ext cx="1723" cy="1721"/>
            </a:xfrm>
            <a:custGeom>
              <a:avLst/>
              <a:gdLst>
                <a:gd name="T0" fmla="*/ 773 w 1723"/>
                <a:gd name="T1" fmla="*/ 561 h 1721"/>
                <a:gd name="T2" fmla="*/ 651 w 1723"/>
                <a:gd name="T3" fmla="*/ 634 h 1721"/>
                <a:gd name="T4" fmla="*/ 575 w 1723"/>
                <a:gd name="T5" fmla="*/ 754 h 1721"/>
                <a:gd name="T6" fmla="*/ 561 w 1723"/>
                <a:gd name="T7" fmla="*/ 900 h 1721"/>
                <a:gd name="T8" fmla="*/ 616 w 1723"/>
                <a:gd name="T9" fmla="*/ 1032 h 1721"/>
                <a:gd name="T10" fmla="*/ 721 w 1723"/>
                <a:gd name="T11" fmla="*/ 1125 h 1721"/>
                <a:gd name="T12" fmla="*/ 862 w 1723"/>
                <a:gd name="T13" fmla="*/ 1162 h 1721"/>
                <a:gd name="T14" fmla="*/ 1004 w 1723"/>
                <a:gd name="T15" fmla="*/ 1129 h 1721"/>
                <a:gd name="T16" fmla="*/ 1112 w 1723"/>
                <a:gd name="T17" fmla="*/ 1038 h 1721"/>
                <a:gd name="T18" fmla="*/ 1169 w 1723"/>
                <a:gd name="T19" fmla="*/ 907 h 1721"/>
                <a:gd name="T20" fmla="*/ 1158 w 1723"/>
                <a:gd name="T21" fmla="*/ 761 h 1721"/>
                <a:gd name="T22" fmla="*/ 1085 w 1723"/>
                <a:gd name="T23" fmla="*/ 639 h 1721"/>
                <a:gd name="T24" fmla="*/ 967 w 1723"/>
                <a:gd name="T25" fmla="*/ 564 h 1721"/>
                <a:gd name="T26" fmla="*/ 817 w 1723"/>
                <a:gd name="T27" fmla="*/ 0 h 1721"/>
                <a:gd name="T28" fmla="*/ 990 w 1723"/>
                <a:gd name="T29" fmla="*/ 15 h 1721"/>
                <a:gd name="T30" fmla="*/ 1043 w 1723"/>
                <a:gd name="T31" fmla="*/ 78 h 1721"/>
                <a:gd name="T32" fmla="*/ 1117 w 1723"/>
                <a:gd name="T33" fmla="*/ 198 h 1721"/>
                <a:gd name="T34" fmla="*/ 1285 w 1723"/>
                <a:gd name="T35" fmla="*/ 209 h 1721"/>
                <a:gd name="T36" fmla="*/ 1364 w 1723"/>
                <a:gd name="T37" fmla="*/ 185 h 1721"/>
                <a:gd name="T38" fmla="*/ 1439 w 1723"/>
                <a:gd name="T39" fmla="*/ 221 h 1721"/>
                <a:gd name="T40" fmla="*/ 1550 w 1723"/>
                <a:gd name="T41" fmla="*/ 354 h 1721"/>
                <a:gd name="T42" fmla="*/ 1545 w 1723"/>
                <a:gd name="T43" fmla="*/ 435 h 1721"/>
                <a:gd name="T44" fmla="*/ 1508 w 1723"/>
                <a:gd name="T45" fmla="*/ 570 h 1721"/>
                <a:gd name="T46" fmla="*/ 1621 w 1723"/>
                <a:gd name="T47" fmla="*/ 691 h 1721"/>
                <a:gd name="T48" fmla="*/ 1695 w 1723"/>
                <a:gd name="T49" fmla="*/ 730 h 1721"/>
                <a:gd name="T50" fmla="*/ 1723 w 1723"/>
                <a:gd name="T51" fmla="*/ 808 h 1721"/>
                <a:gd name="T52" fmla="*/ 1707 w 1723"/>
                <a:gd name="T53" fmla="*/ 981 h 1721"/>
                <a:gd name="T54" fmla="*/ 1645 w 1723"/>
                <a:gd name="T55" fmla="*/ 1035 h 1721"/>
                <a:gd name="T56" fmla="*/ 1521 w 1723"/>
                <a:gd name="T57" fmla="*/ 1106 h 1721"/>
                <a:gd name="T58" fmla="*/ 1518 w 1723"/>
                <a:gd name="T59" fmla="*/ 1278 h 1721"/>
                <a:gd name="T60" fmla="*/ 1543 w 1723"/>
                <a:gd name="T61" fmla="*/ 1357 h 1721"/>
                <a:gd name="T62" fmla="*/ 1508 w 1723"/>
                <a:gd name="T63" fmla="*/ 1432 h 1721"/>
                <a:gd name="T64" fmla="*/ 1375 w 1723"/>
                <a:gd name="T65" fmla="*/ 1545 h 1721"/>
                <a:gd name="T66" fmla="*/ 1293 w 1723"/>
                <a:gd name="T67" fmla="*/ 1538 h 1721"/>
                <a:gd name="T68" fmla="*/ 1149 w 1723"/>
                <a:gd name="T69" fmla="*/ 1496 h 1721"/>
                <a:gd name="T70" fmla="*/ 1025 w 1723"/>
                <a:gd name="T71" fmla="*/ 1620 h 1721"/>
                <a:gd name="T72" fmla="*/ 985 w 1723"/>
                <a:gd name="T73" fmla="*/ 1694 h 1721"/>
                <a:gd name="T74" fmla="*/ 907 w 1723"/>
                <a:gd name="T75" fmla="*/ 1721 h 1721"/>
                <a:gd name="T76" fmla="*/ 734 w 1723"/>
                <a:gd name="T77" fmla="*/ 1706 h 1721"/>
                <a:gd name="T78" fmla="*/ 680 w 1723"/>
                <a:gd name="T79" fmla="*/ 1644 h 1721"/>
                <a:gd name="T80" fmla="*/ 612 w 1723"/>
                <a:gd name="T81" fmla="*/ 1508 h 1721"/>
                <a:gd name="T82" fmla="*/ 440 w 1723"/>
                <a:gd name="T83" fmla="*/ 1512 h 1721"/>
                <a:gd name="T84" fmla="*/ 359 w 1723"/>
                <a:gd name="T85" fmla="*/ 1537 h 1721"/>
                <a:gd name="T86" fmla="*/ 284 w 1723"/>
                <a:gd name="T87" fmla="*/ 1501 h 1721"/>
                <a:gd name="T88" fmla="*/ 173 w 1723"/>
                <a:gd name="T89" fmla="*/ 1368 h 1721"/>
                <a:gd name="T90" fmla="*/ 180 w 1723"/>
                <a:gd name="T91" fmla="*/ 1286 h 1721"/>
                <a:gd name="T92" fmla="*/ 226 w 1723"/>
                <a:gd name="T93" fmla="*/ 1145 h 1721"/>
                <a:gd name="T94" fmla="*/ 102 w 1723"/>
                <a:gd name="T95" fmla="*/ 1031 h 1721"/>
                <a:gd name="T96" fmla="*/ 29 w 1723"/>
                <a:gd name="T97" fmla="*/ 992 h 1721"/>
                <a:gd name="T98" fmla="*/ 0 w 1723"/>
                <a:gd name="T99" fmla="*/ 914 h 1721"/>
                <a:gd name="T100" fmla="*/ 16 w 1723"/>
                <a:gd name="T101" fmla="*/ 741 h 1721"/>
                <a:gd name="T102" fmla="*/ 78 w 1723"/>
                <a:gd name="T103" fmla="*/ 687 h 1721"/>
                <a:gd name="T104" fmla="*/ 206 w 1723"/>
                <a:gd name="T105" fmla="*/ 615 h 1721"/>
                <a:gd name="T106" fmla="*/ 205 w 1723"/>
                <a:gd name="T107" fmla="*/ 444 h 1721"/>
                <a:gd name="T108" fmla="*/ 181 w 1723"/>
                <a:gd name="T109" fmla="*/ 365 h 1721"/>
                <a:gd name="T110" fmla="*/ 216 w 1723"/>
                <a:gd name="T111" fmla="*/ 289 h 1721"/>
                <a:gd name="T112" fmla="*/ 350 w 1723"/>
                <a:gd name="T113" fmla="*/ 177 h 1721"/>
                <a:gd name="T114" fmla="*/ 432 w 1723"/>
                <a:gd name="T115" fmla="*/ 184 h 1721"/>
                <a:gd name="T116" fmla="*/ 571 w 1723"/>
                <a:gd name="T117" fmla="*/ 217 h 1721"/>
                <a:gd name="T118" fmla="*/ 700 w 1723"/>
                <a:gd name="T119" fmla="*/ 102 h 1721"/>
                <a:gd name="T120" fmla="*/ 740 w 1723"/>
                <a:gd name="T121" fmla="*/ 28 h 1721"/>
                <a:gd name="T122" fmla="*/ 817 w 1723"/>
                <a:gd name="T123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3" h="1721">
                  <a:moveTo>
                    <a:pt x="869" y="547"/>
                  </a:moveTo>
                  <a:lnTo>
                    <a:pt x="820" y="551"/>
                  </a:lnTo>
                  <a:lnTo>
                    <a:pt x="773" y="561"/>
                  </a:lnTo>
                  <a:lnTo>
                    <a:pt x="728" y="580"/>
                  </a:lnTo>
                  <a:lnTo>
                    <a:pt x="687" y="603"/>
                  </a:lnTo>
                  <a:lnTo>
                    <a:pt x="651" y="634"/>
                  </a:lnTo>
                  <a:lnTo>
                    <a:pt x="619" y="669"/>
                  </a:lnTo>
                  <a:lnTo>
                    <a:pt x="594" y="709"/>
                  </a:lnTo>
                  <a:lnTo>
                    <a:pt x="575" y="754"/>
                  </a:lnTo>
                  <a:lnTo>
                    <a:pt x="563" y="800"/>
                  </a:lnTo>
                  <a:lnTo>
                    <a:pt x="559" y="850"/>
                  </a:lnTo>
                  <a:lnTo>
                    <a:pt x="561" y="900"/>
                  </a:lnTo>
                  <a:lnTo>
                    <a:pt x="573" y="948"/>
                  </a:lnTo>
                  <a:lnTo>
                    <a:pt x="590" y="992"/>
                  </a:lnTo>
                  <a:lnTo>
                    <a:pt x="616" y="1032"/>
                  </a:lnTo>
                  <a:lnTo>
                    <a:pt x="646" y="1068"/>
                  </a:lnTo>
                  <a:lnTo>
                    <a:pt x="682" y="1100"/>
                  </a:lnTo>
                  <a:lnTo>
                    <a:pt x="721" y="1125"/>
                  </a:lnTo>
                  <a:lnTo>
                    <a:pt x="765" y="1145"/>
                  </a:lnTo>
                  <a:lnTo>
                    <a:pt x="812" y="1156"/>
                  </a:lnTo>
                  <a:lnTo>
                    <a:pt x="862" y="1162"/>
                  </a:lnTo>
                  <a:lnTo>
                    <a:pt x="911" y="1158"/>
                  </a:lnTo>
                  <a:lnTo>
                    <a:pt x="959" y="1147"/>
                  </a:lnTo>
                  <a:lnTo>
                    <a:pt x="1004" y="1129"/>
                  </a:lnTo>
                  <a:lnTo>
                    <a:pt x="1045" y="1104"/>
                  </a:lnTo>
                  <a:lnTo>
                    <a:pt x="1080" y="1073"/>
                  </a:lnTo>
                  <a:lnTo>
                    <a:pt x="1112" y="1038"/>
                  </a:lnTo>
                  <a:lnTo>
                    <a:pt x="1137" y="998"/>
                  </a:lnTo>
                  <a:lnTo>
                    <a:pt x="1157" y="955"/>
                  </a:lnTo>
                  <a:lnTo>
                    <a:pt x="1169" y="907"/>
                  </a:lnTo>
                  <a:lnTo>
                    <a:pt x="1173" y="858"/>
                  </a:lnTo>
                  <a:lnTo>
                    <a:pt x="1170" y="808"/>
                  </a:lnTo>
                  <a:lnTo>
                    <a:pt x="1158" y="761"/>
                  </a:lnTo>
                  <a:lnTo>
                    <a:pt x="1141" y="716"/>
                  </a:lnTo>
                  <a:lnTo>
                    <a:pt x="1116" y="676"/>
                  </a:lnTo>
                  <a:lnTo>
                    <a:pt x="1085" y="639"/>
                  </a:lnTo>
                  <a:lnTo>
                    <a:pt x="1050" y="607"/>
                  </a:lnTo>
                  <a:lnTo>
                    <a:pt x="1010" y="582"/>
                  </a:lnTo>
                  <a:lnTo>
                    <a:pt x="967" y="564"/>
                  </a:lnTo>
                  <a:lnTo>
                    <a:pt x="919" y="551"/>
                  </a:lnTo>
                  <a:lnTo>
                    <a:pt x="869" y="547"/>
                  </a:lnTo>
                  <a:close/>
                  <a:moveTo>
                    <a:pt x="817" y="0"/>
                  </a:moveTo>
                  <a:lnTo>
                    <a:pt x="935" y="2"/>
                  </a:lnTo>
                  <a:lnTo>
                    <a:pt x="964" y="4"/>
                  </a:lnTo>
                  <a:lnTo>
                    <a:pt x="990" y="15"/>
                  </a:lnTo>
                  <a:lnTo>
                    <a:pt x="1013" y="32"/>
                  </a:lnTo>
                  <a:lnTo>
                    <a:pt x="1031" y="53"/>
                  </a:lnTo>
                  <a:lnTo>
                    <a:pt x="1043" y="78"/>
                  </a:lnTo>
                  <a:lnTo>
                    <a:pt x="1050" y="106"/>
                  </a:lnTo>
                  <a:lnTo>
                    <a:pt x="1058" y="178"/>
                  </a:lnTo>
                  <a:lnTo>
                    <a:pt x="1117" y="198"/>
                  </a:lnTo>
                  <a:lnTo>
                    <a:pt x="1174" y="223"/>
                  </a:lnTo>
                  <a:lnTo>
                    <a:pt x="1228" y="252"/>
                  </a:lnTo>
                  <a:lnTo>
                    <a:pt x="1285" y="209"/>
                  </a:lnTo>
                  <a:lnTo>
                    <a:pt x="1310" y="194"/>
                  </a:lnTo>
                  <a:lnTo>
                    <a:pt x="1336" y="186"/>
                  </a:lnTo>
                  <a:lnTo>
                    <a:pt x="1364" y="185"/>
                  </a:lnTo>
                  <a:lnTo>
                    <a:pt x="1392" y="190"/>
                  </a:lnTo>
                  <a:lnTo>
                    <a:pt x="1417" y="202"/>
                  </a:lnTo>
                  <a:lnTo>
                    <a:pt x="1439" y="221"/>
                  </a:lnTo>
                  <a:lnTo>
                    <a:pt x="1522" y="305"/>
                  </a:lnTo>
                  <a:lnTo>
                    <a:pt x="1540" y="328"/>
                  </a:lnTo>
                  <a:lnTo>
                    <a:pt x="1550" y="354"/>
                  </a:lnTo>
                  <a:lnTo>
                    <a:pt x="1555" y="380"/>
                  </a:lnTo>
                  <a:lnTo>
                    <a:pt x="1553" y="408"/>
                  </a:lnTo>
                  <a:lnTo>
                    <a:pt x="1545" y="435"/>
                  </a:lnTo>
                  <a:lnTo>
                    <a:pt x="1529" y="460"/>
                  </a:lnTo>
                  <a:lnTo>
                    <a:pt x="1481" y="518"/>
                  </a:lnTo>
                  <a:lnTo>
                    <a:pt x="1508" y="570"/>
                  </a:lnTo>
                  <a:lnTo>
                    <a:pt x="1529" y="625"/>
                  </a:lnTo>
                  <a:lnTo>
                    <a:pt x="1546" y="681"/>
                  </a:lnTo>
                  <a:lnTo>
                    <a:pt x="1621" y="691"/>
                  </a:lnTo>
                  <a:lnTo>
                    <a:pt x="1649" y="698"/>
                  </a:lnTo>
                  <a:lnTo>
                    <a:pt x="1674" y="712"/>
                  </a:lnTo>
                  <a:lnTo>
                    <a:pt x="1695" y="730"/>
                  </a:lnTo>
                  <a:lnTo>
                    <a:pt x="1710" y="753"/>
                  </a:lnTo>
                  <a:lnTo>
                    <a:pt x="1720" y="779"/>
                  </a:lnTo>
                  <a:lnTo>
                    <a:pt x="1723" y="808"/>
                  </a:lnTo>
                  <a:lnTo>
                    <a:pt x="1722" y="927"/>
                  </a:lnTo>
                  <a:lnTo>
                    <a:pt x="1718" y="955"/>
                  </a:lnTo>
                  <a:lnTo>
                    <a:pt x="1707" y="981"/>
                  </a:lnTo>
                  <a:lnTo>
                    <a:pt x="1691" y="1003"/>
                  </a:lnTo>
                  <a:lnTo>
                    <a:pt x="1670" y="1022"/>
                  </a:lnTo>
                  <a:lnTo>
                    <a:pt x="1645" y="1035"/>
                  </a:lnTo>
                  <a:lnTo>
                    <a:pt x="1617" y="1042"/>
                  </a:lnTo>
                  <a:lnTo>
                    <a:pt x="1540" y="1050"/>
                  </a:lnTo>
                  <a:lnTo>
                    <a:pt x="1521" y="1106"/>
                  </a:lnTo>
                  <a:lnTo>
                    <a:pt x="1497" y="1160"/>
                  </a:lnTo>
                  <a:lnTo>
                    <a:pt x="1468" y="1213"/>
                  </a:lnTo>
                  <a:lnTo>
                    <a:pt x="1518" y="1278"/>
                  </a:lnTo>
                  <a:lnTo>
                    <a:pt x="1533" y="1303"/>
                  </a:lnTo>
                  <a:lnTo>
                    <a:pt x="1542" y="1329"/>
                  </a:lnTo>
                  <a:lnTo>
                    <a:pt x="1543" y="1357"/>
                  </a:lnTo>
                  <a:lnTo>
                    <a:pt x="1538" y="1385"/>
                  </a:lnTo>
                  <a:lnTo>
                    <a:pt x="1526" y="1410"/>
                  </a:lnTo>
                  <a:lnTo>
                    <a:pt x="1508" y="1432"/>
                  </a:lnTo>
                  <a:lnTo>
                    <a:pt x="1423" y="1515"/>
                  </a:lnTo>
                  <a:lnTo>
                    <a:pt x="1401" y="1533"/>
                  </a:lnTo>
                  <a:lnTo>
                    <a:pt x="1375" y="1545"/>
                  </a:lnTo>
                  <a:lnTo>
                    <a:pt x="1347" y="1548"/>
                  </a:lnTo>
                  <a:lnTo>
                    <a:pt x="1319" y="1546"/>
                  </a:lnTo>
                  <a:lnTo>
                    <a:pt x="1293" y="1538"/>
                  </a:lnTo>
                  <a:lnTo>
                    <a:pt x="1269" y="1522"/>
                  </a:lnTo>
                  <a:lnTo>
                    <a:pt x="1203" y="1469"/>
                  </a:lnTo>
                  <a:lnTo>
                    <a:pt x="1149" y="1496"/>
                  </a:lnTo>
                  <a:lnTo>
                    <a:pt x="1093" y="1518"/>
                  </a:lnTo>
                  <a:lnTo>
                    <a:pt x="1035" y="1535"/>
                  </a:lnTo>
                  <a:lnTo>
                    <a:pt x="1025" y="1620"/>
                  </a:lnTo>
                  <a:lnTo>
                    <a:pt x="1017" y="1647"/>
                  </a:lnTo>
                  <a:lnTo>
                    <a:pt x="1004" y="1673"/>
                  </a:lnTo>
                  <a:lnTo>
                    <a:pt x="985" y="1694"/>
                  </a:lnTo>
                  <a:lnTo>
                    <a:pt x="961" y="1710"/>
                  </a:lnTo>
                  <a:lnTo>
                    <a:pt x="935" y="1719"/>
                  </a:lnTo>
                  <a:lnTo>
                    <a:pt x="907" y="1721"/>
                  </a:lnTo>
                  <a:lnTo>
                    <a:pt x="788" y="1720"/>
                  </a:lnTo>
                  <a:lnTo>
                    <a:pt x="759" y="1716"/>
                  </a:lnTo>
                  <a:lnTo>
                    <a:pt x="734" y="1706"/>
                  </a:lnTo>
                  <a:lnTo>
                    <a:pt x="711" y="1690"/>
                  </a:lnTo>
                  <a:lnTo>
                    <a:pt x="693" y="1669"/>
                  </a:lnTo>
                  <a:lnTo>
                    <a:pt x="680" y="1644"/>
                  </a:lnTo>
                  <a:lnTo>
                    <a:pt x="674" y="1616"/>
                  </a:lnTo>
                  <a:lnTo>
                    <a:pt x="664" y="1526"/>
                  </a:lnTo>
                  <a:lnTo>
                    <a:pt x="612" y="1508"/>
                  </a:lnTo>
                  <a:lnTo>
                    <a:pt x="559" y="1485"/>
                  </a:lnTo>
                  <a:lnTo>
                    <a:pt x="510" y="1459"/>
                  </a:lnTo>
                  <a:lnTo>
                    <a:pt x="440" y="1512"/>
                  </a:lnTo>
                  <a:lnTo>
                    <a:pt x="415" y="1527"/>
                  </a:lnTo>
                  <a:lnTo>
                    <a:pt x="387" y="1535"/>
                  </a:lnTo>
                  <a:lnTo>
                    <a:pt x="359" y="1537"/>
                  </a:lnTo>
                  <a:lnTo>
                    <a:pt x="333" y="1531"/>
                  </a:lnTo>
                  <a:lnTo>
                    <a:pt x="307" y="1519"/>
                  </a:lnTo>
                  <a:lnTo>
                    <a:pt x="284" y="1501"/>
                  </a:lnTo>
                  <a:lnTo>
                    <a:pt x="202" y="1417"/>
                  </a:lnTo>
                  <a:lnTo>
                    <a:pt x="184" y="1394"/>
                  </a:lnTo>
                  <a:lnTo>
                    <a:pt x="173" y="1368"/>
                  </a:lnTo>
                  <a:lnTo>
                    <a:pt x="169" y="1341"/>
                  </a:lnTo>
                  <a:lnTo>
                    <a:pt x="171" y="1314"/>
                  </a:lnTo>
                  <a:lnTo>
                    <a:pt x="180" y="1286"/>
                  </a:lnTo>
                  <a:lnTo>
                    <a:pt x="194" y="1262"/>
                  </a:lnTo>
                  <a:lnTo>
                    <a:pt x="251" y="1192"/>
                  </a:lnTo>
                  <a:lnTo>
                    <a:pt x="226" y="1145"/>
                  </a:lnTo>
                  <a:lnTo>
                    <a:pt x="206" y="1093"/>
                  </a:lnTo>
                  <a:lnTo>
                    <a:pt x="189" y="1042"/>
                  </a:lnTo>
                  <a:lnTo>
                    <a:pt x="102" y="1031"/>
                  </a:lnTo>
                  <a:lnTo>
                    <a:pt x="74" y="1023"/>
                  </a:lnTo>
                  <a:lnTo>
                    <a:pt x="49" y="1010"/>
                  </a:lnTo>
                  <a:lnTo>
                    <a:pt x="29" y="992"/>
                  </a:lnTo>
                  <a:lnTo>
                    <a:pt x="14" y="968"/>
                  </a:lnTo>
                  <a:lnTo>
                    <a:pt x="4" y="943"/>
                  </a:lnTo>
                  <a:lnTo>
                    <a:pt x="0" y="914"/>
                  </a:lnTo>
                  <a:lnTo>
                    <a:pt x="2" y="795"/>
                  </a:lnTo>
                  <a:lnTo>
                    <a:pt x="6" y="766"/>
                  </a:lnTo>
                  <a:lnTo>
                    <a:pt x="16" y="741"/>
                  </a:lnTo>
                  <a:lnTo>
                    <a:pt x="32" y="718"/>
                  </a:lnTo>
                  <a:lnTo>
                    <a:pt x="53" y="700"/>
                  </a:lnTo>
                  <a:lnTo>
                    <a:pt x="78" y="687"/>
                  </a:lnTo>
                  <a:lnTo>
                    <a:pt x="106" y="680"/>
                  </a:lnTo>
                  <a:lnTo>
                    <a:pt x="188" y="672"/>
                  </a:lnTo>
                  <a:lnTo>
                    <a:pt x="206" y="615"/>
                  </a:lnTo>
                  <a:lnTo>
                    <a:pt x="229" y="561"/>
                  </a:lnTo>
                  <a:lnTo>
                    <a:pt x="255" y="508"/>
                  </a:lnTo>
                  <a:lnTo>
                    <a:pt x="205" y="444"/>
                  </a:lnTo>
                  <a:lnTo>
                    <a:pt x="190" y="419"/>
                  </a:lnTo>
                  <a:lnTo>
                    <a:pt x="183" y="392"/>
                  </a:lnTo>
                  <a:lnTo>
                    <a:pt x="181" y="365"/>
                  </a:lnTo>
                  <a:lnTo>
                    <a:pt x="187" y="337"/>
                  </a:lnTo>
                  <a:lnTo>
                    <a:pt x="198" y="312"/>
                  </a:lnTo>
                  <a:lnTo>
                    <a:pt x="216" y="289"/>
                  </a:lnTo>
                  <a:lnTo>
                    <a:pt x="301" y="206"/>
                  </a:lnTo>
                  <a:lnTo>
                    <a:pt x="324" y="188"/>
                  </a:lnTo>
                  <a:lnTo>
                    <a:pt x="350" y="177"/>
                  </a:lnTo>
                  <a:lnTo>
                    <a:pt x="377" y="172"/>
                  </a:lnTo>
                  <a:lnTo>
                    <a:pt x="404" y="174"/>
                  </a:lnTo>
                  <a:lnTo>
                    <a:pt x="432" y="184"/>
                  </a:lnTo>
                  <a:lnTo>
                    <a:pt x="456" y="198"/>
                  </a:lnTo>
                  <a:lnTo>
                    <a:pt x="514" y="246"/>
                  </a:lnTo>
                  <a:lnTo>
                    <a:pt x="571" y="217"/>
                  </a:lnTo>
                  <a:lnTo>
                    <a:pt x="630" y="193"/>
                  </a:lnTo>
                  <a:lnTo>
                    <a:pt x="691" y="174"/>
                  </a:lnTo>
                  <a:lnTo>
                    <a:pt x="700" y="102"/>
                  </a:lnTo>
                  <a:lnTo>
                    <a:pt x="707" y="73"/>
                  </a:lnTo>
                  <a:lnTo>
                    <a:pt x="720" y="49"/>
                  </a:lnTo>
                  <a:lnTo>
                    <a:pt x="740" y="28"/>
                  </a:lnTo>
                  <a:lnTo>
                    <a:pt x="762" y="12"/>
                  </a:lnTo>
                  <a:lnTo>
                    <a:pt x="788" y="3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7760"/>
          </a:xfrm>
        </p:spPr>
        <p:txBody>
          <a:bodyPr/>
          <a:lstStyle/>
          <a:p>
            <a:pPr algn="ctr"/>
            <a:r>
              <a:rPr lang="en-IN" dirty="0" smtClean="0"/>
              <a:t>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29" grpId="0" animBg="1"/>
      <p:bldP spid="30" grpId="0"/>
      <p:bldP spid="32" grpId="0" animBg="1"/>
      <p:bldP spid="35" grpId="0" animBg="1"/>
      <p:bldP spid="36" grpId="0" animBg="1"/>
      <p:bldP spid="52" grpId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0979"/>
          </a:xfrm>
        </p:spPr>
        <p:txBody>
          <a:bodyPr/>
          <a:lstStyle/>
          <a:p>
            <a:r>
              <a:rPr lang="en-IN" dirty="0" smtClean="0"/>
              <a:t>User’s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TECHONOSTRIKE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81953" y="4361221"/>
            <a:ext cx="2756647" cy="968189"/>
            <a:chOff x="793377" y="4222376"/>
            <a:chExt cx="2756647" cy="968189"/>
          </a:xfrm>
        </p:grpSpPr>
        <p:sp>
          <p:nvSpPr>
            <p:cNvPr id="6" name="Rectangle 5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College Students</a:t>
              </a:r>
            </a:p>
          </p:txBody>
        </p:sp>
        <p:sp>
          <p:nvSpPr>
            <p:cNvPr id="7" name="Trapezoid 6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11"/>
          <p:cNvGrpSpPr>
            <a:grpSpLocks noChangeAspect="1"/>
          </p:cNvGrpSpPr>
          <p:nvPr/>
        </p:nvGrpSpPr>
        <p:grpSpPr bwMode="auto">
          <a:xfrm>
            <a:off x="2240137" y="2585202"/>
            <a:ext cx="608490" cy="1903767"/>
            <a:chOff x="2681" y="545"/>
            <a:chExt cx="816" cy="2553"/>
          </a:xfrm>
        </p:grpSpPr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76203" y="2018924"/>
            <a:ext cx="18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46277" y="3487200"/>
            <a:ext cx="2756647" cy="968189"/>
            <a:chOff x="793377" y="4222376"/>
            <a:chExt cx="2756647" cy="968189"/>
          </a:xfrm>
        </p:grpSpPr>
        <p:sp>
          <p:nvSpPr>
            <p:cNvPr id="15" name="Rectangle 14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Faculty </a:t>
              </a:r>
            </a:p>
          </p:txBody>
        </p:sp>
        <p:sp>
          <p:nvSpPr>
            <p:cNvPr id="16" name="Trapezoid 15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5806711" y="1790961"/>
            <a:ext cx="769559" cy="1839740"/>
            <a:chOff x="4361" y="855"/>
            <a:chExt cx="919" cy="2197"/>
          </a:xfrm>
        </p:grpSpPr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10601" y="4368625"/>
            <a:ext cx="2756647" cy="968189"/>
            <a:chOff x="793377" y="4222376"/>
            <a:chExt cx="2756647" cy="968189"/>
          </a:xfrm>
        </p:grpSpPr>
        <p:sp>
          <p:nvSpPr>
            <p:cNvPr id="23" name="Rectangle 22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Parents</a:t>
              </a: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9743364" y="2499633"/>
            <a:ext cx="656699" cy="2040636"/>
            <a:chOff x="110" y="939"/>
            <a:chExt cx="391" cy="1215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9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529</TotalTime>
  <Words>245</Words>
  <Application>Microsoft Office PowerPoint</Application>
  <PresentationFormat>Widescreen</PresentationFormat>
  <Paragraphs>132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Microsoft Tai Le</vt:lpstr>
      <vt:lpstr>Badge</vt:lpstr>
      <vt:lpstr>Warm  welcome </vt:lpstr>
      <vt:lpstr>College  website Template </vt:lpstr>
      <vt:lpstr>Contents </vt:lpstr>
      <vt:lpstr>PowerPoint Presentation</vt:lpstr>
      <vt:lpstr>PowerPoint Presentation</vt:lpstr>
      <vt:lpstr>PowerPoint Presentation</vt:lpstr>
      <vt:lpstr>Site Map</vt:lpstr>
      <vt:lpstr>menu</vt:lpstr>
      <vt:lpstr>User’s </vt:lpstr>
      <vt:lpstr>PowerPoint Presentation</vt:lpstr>
      <vt:lpstr>PowerPoint Presentation</vt:lpstr>
      <vt:lpstr>Why to choose our  website ?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website</dc:title>
  <dc:creator>yo</dc:creator>
  <cp:lastModifiedBy>yo</cp:lastModifiedBy>
  <cp:revision>62</cp:revision>
  <dcterms:created xsi:type="dcterms:W3CDTF">2019-01-20T17:36:39Z</dcterms:created>
  <dcterms:modified xsi:type="dcterms:W3CDTF">2019-05-11T13:33:40Z</dcterms:modified>
</cp:coreProperties>
</file>