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17" d="100"/>
          <a:sy n="117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783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7888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3250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9586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7416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8593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437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16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4249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6865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9223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9945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90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5650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3686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7439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2220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6595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5573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3694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2044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6706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0019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32030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297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5533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8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105024" y="3308984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ndroidClock" pitchFamily="0" charset="0"/>
                <a:ea typeface="AndroidClock" pitchFamily="0" charset="0"/>
                <a:cs typeface="AndroidClock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ndroidClock" pitchFamily="0" charset="0"/>
                <a:ea typeface="AndroidClock" pitchFamily="0" charset="0"/>
                <a:cs typeface="AndroidClock" pitchFamily="0" charset="0"/>
              </a:rPr>
              <a:t>YOGESHWARAN.V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CE62E279CCE2E619631480C21B330DEF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OLLEGE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'S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IENCE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3220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014354" y="1752281"/>
            <a:ext cx="7455259" cy="470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637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977561" y="1771797"/>
            <a:ext cx="6633295" cy="470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335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499089" y="1649225"/>
            <a:ext cx="6509134" cy="4282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5445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3194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32486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331904" y="1794510"/>
            <a:ext cx="536417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2996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085531" y="2036285"/>
            <a:ext cx="4572000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8187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142047" y="1448580"/>
            <a:ext cx="6203147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- HR Managers
- Department Managers
- Supervisors
- Business Analysts
- Executives
- Employees
These users will benefit from insights and data visualizations to drive performance improvement.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3007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669706" y="34389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035458" y="1346834"/>
            <a:ext cx="6945945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9860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755332" y="1706879"/>
            <a:ext cx="7408411" cy="3444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Employee details
- Performance metrics
- Goals and feedback
- Status and ratings
Data Types: Numbers, Text, Dates
Sources: HR systems, surveys, manager input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7381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533649" y="2203597"/>
            <a:ext cx="5855340" cy="4282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4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2024-03-29T04:07:22Z</dcterms:created>
  <dcterms:modified xsi:type="dcterms:W3CDTF">2024-09-09T03:17:36Z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6ff1fb0c572b40dda3235e27f8caef33</vt:lpwstr>
  </property>
</Properties>
</file>