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Yogeshwaran</a:t>
            </a:r>
            <a:r>
              <a:rPr lang="en-US" sz="2000" b="1" smtClean="0">
                <a:solidFill>
                  <a:schemeClr val="accent1">
                    <a:lumMod val="75000"/>
                  </a:schemeClr>
                </a:solidFill>
                <a:latin typeface="Arial"/>
                <a:cs typeface="Arial"/>
              </a:rPr>
              <a:t> K</a:t>
            </a:r>
            <a:r>
              <a:rPr lang="en-US" sz="2000" b="1"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purl.org/dc/terms/"/>
    <ds:schemaRef ds:uri="http://schemas.microsoft.com/office/infopath/2007/PartnerControls"/>
    <ds:schemaRef ds:uri="http://schemas.microsoft.com/office/2006/documentManagement/types"/>
    <ds:schemaRef ds:uri="c0fa2617-96bd-425d-8578-e93563fe37c5"/>
    <ds:schemaRef ds:uri="http://purl.org/dc/elements/1.1/"/>
    <ds:schemaRef ds:uri="http://schemas.openxmlformats.org/package/2006/metadata/core-propertie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1229</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25</cp:revision>
  <dcterms:created xsi:type="dcterms:W3CDTF">2021-05-26T16:50:10Z</dcterms:created>
  <dcterms:modified xsi:type="dcterms:W3CDTF">2024-04-17T08:19:06Z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