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6" r:id="rId8"/>
    <p:sldId id="268" r:id="rId9"/>
    <p:sldId id="260" r:id="rId10"/>
    <p:sldId id="271" r:id="rId11"/>
    <p:sldId id="272" r:id="rId12"/>
    <p:sldId id="273" r:id="rId13"/>
    <p:sldId id="274" r:id="rId14"/>
    <p:sldId id="275" r:id="rId15"/>
    <p:sldId id="270"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8/31/2019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8/31/2019</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tu.skumar25@gmail.com" TargetMode="External"/><Relationship Id="rId2" Type="http://schemas.openxmlformats.org/officeDocument/2006/relationships/hyperlink" Target="mailto:yogeshwaranchandrasekaran@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086600"/>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r>
              <a:rPr lang="en-US" sz="3100" b="1" dirty="0"/>
              <a:t>TITLE OF IDEA / PROJECT: </a:t>
            </a:r>
            <a:br>
              <a:rPr lang="en-US" sz="3100" b="1" dirty="0"/>
            </a:br>
            <a:r>
              <a:rPr lang="en-US" sz="3100" b="1" dirty="0"/>
              <a:t>          </a:t>
            </a:r>
            <a:r>
              <a:rPr lang="en-US" sz="2900" dirty="0">
                <a:solidFill>
                  <a:schemeClr val="tx1"/>
                </a:solidFill>
                <a:effectLst/>
                <a:latin typeface="+mn-lt"/>
              </a:rPr>
              <a:t>REAL TIME HEALTH  MONITORING , ALERTING USING IOT SENSORS , CLOUD COMPUTING &amp; PREDICTING THE FUTURE USING AI</a:t>
            </a:r>
            <a:br>
              <a:rPr lang="en-US" sz="2900" dirty="0">
                <a:solidFill>
                  <a:schemeClr val="tx1"/>
                </a:solidFill>
                <a:latin typeface="+mn-lt"/>
              </a:rPr>
            </a:br>
            <a:r>
              <a:rPr lang="en-US" sz="3100" dirty="0"/>
              <a:t>PLACE:</a:t>
            </a:r>
            <a:r>
              <a:rPr lang="en-US" dirty="0"/>
              <a:t> </a:t>
            </a:r>
            <a:r>
              <a:rPr lang="en-US" sz="2900" dirty="0">
                <a:solidFill>
                  <a:schemeClr val="tx1"/>
                </a:solidFill>
                <a:effectLst/>
                <a:latin typeface="+mn-lt"/>
              </a:rPr>
              <a:t>MADURAI</a:t>
            </a:r>
            <a:br>
              <a:rPr lang="en-US" dirty="0"/>
            </a:br>
            <a:r>
              <a:rPr lang="en-US" sz="3100" dirty="0"/>
              <a:t>E-MAIL:</a:t>
            </a:r>
            <a:r>
              <a:rPr lang="en-US" dirty="0"/>
              <a:t> </a:t>
            </a:r>
            <a:r>
              <a:rPr lang="en-US" sz="2900" dirty="0">
                <a:solidFill>
                  <a:schemeClr val="tx1"/>
                </a:solidFill>
                <a:effectLst/>
                <a:latin typeface="+mn-lt"/>
                <a:hlinkClick r:id="rId2">
                  <a:extLst>
                    <a:ext uri="{A12FA001-AC4F-418D-AE19-62706E023703}">
                      <ahyp:hlinkClr xmlns:ahyp="http://schemas.microsoft.com/office/drawing/2018/hyperlinkcolor" val="tx"/>
                    </a:ext>
                  </a:extLst>
                </a:hlinkClick>
              </a:rPr>
              <a:t>yogeshwaranchandrasekaran@gmail.com</a:t>
            </a:r>
            <a:br>
              <a:rPr lang="en-US" sz="2900" dirty="0">
                <a:solidFill>
                  <a:schemeClr val="tx1"/>
                </a:solidFill>
                <a:effectLst/>
                <a:latin typeface="+mn-lt"/>
              </a:rPr>
            </a:br>
            <a:r>
              <a:rPr lang="en-US" sz="2900" dirty="0">
                <a:solidFill>
                  <a:schemeClr val="tx1"/>
                </a:solidFill>
                <a:effectLst/>
                <a:latin typeface="+mn-lt"/>
                <a:hlinkClick r:id="rId3">
                  <a:extLst>
                    <a:ext uri="{A12FA001-AC4F-418D-AE19-62706E023703}">
                      <ahyp:hlinkClr xmlns:ahyp="http://schemas.microsoft.com/office/drawing/2018/hyperlinkcolor" val="tx"/>
                    </a:ext>
                  </a:extLst>
                </a:hlinkClick>
              </a:rPr>
              <a:t>ritu.skumar25@gmail.com</a:t>
            </a:r>
            <a:br>
              <a:rPr lang="en-US" sz="2000" dirty="0">
                <a:latin typeface="+mn-lt"/>
              </a:rPr>
            </a:br>
            <a:r>
              <a:rPr lang="en-US" sz="3100" dirty="0"/>
              <a:t>PHONE:</a:t>
            </a:r>
            <a:r>
              <a:rPr lang="en-US" dirty="0"/>
              <a:t> </a:t>
            </a:r>
            <a:r>
              <a:rPr lang="en-US" sz="2900" dirty="0">
                <a:solidFill>
                  <a:schemeClr val="tx1"/>
                </a:solidFill>
                <a:effectLst/>
                <a:latin typeface="+mn-lt"/>
              </a:rPr>
              <a:t>8610482588 , 8344555255</a:t>
            </a:r>
            <a:br>
              <a:rPr lang="en-US" sz="2200" dirty="0">
                <a:solidFill>
                  <a:schemeClr val="tx1"/>
                </a:solidFill>
                <a:latin typeface="+mn-lt"/>
              </a:rPr>
            </a:br>
            <a:br>
              <a:rPr lang="en-US" sz="2200" dirty="0">
                <a:solidFill>
                  <a:schemeClr val="tx1"/>
                </a:solidFill>
                <a:latin typeface="+mn-lt"/>
              </a:rPr>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endParaRPr lang="en-US" dirty="0"/>
          </a:p>
        </p:txBody>
      </p:sp>
    </p:spTree>
    <p:extLst>
      <p:ext uri="{BB962C8B-B14F-4D97-AF65-F5344CB8AC3E}">
        <p14:creationId xmlns:p14="http://schemas.microsoft.com/office/powerpoint/2010/main" val="206807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9DCF-0792-47F0-8AE0-59645427922E}"/>
              </a:ext>
            </a:extLst>
          </p:cNvPr>
          <p:cNvSpPr>
            <a:spLocks noGrp="1"/>
          </p:cNvSpPr>
          <p:nvPr>
            <p:ph type="title"/>
          </p:nvPr>
        </p:nvSpPr>
        <p:spPr/>
        <p:txBody>
          <a:bodyPr>
            <a:normAutofit/>
          </a:bodyPr>
          <a:lstStyle/>
          <a:p>
            <a:r>
              <a:rPr lang="en-US" sz="2800" dirty="0"/>
              <a:t>CURRENT STATE OF DEVELOPMENT:</a:t>
            </a:r>
            <a:endParaRPr lang="en-IN" sz="2800" dirty="0"/>
          </a:p>
        </p:txBody>
      </p:sp>
      <p:sp>
        <p:nvSpPr>
          <p:cNvPr id="3" name="Content Placeholder 2">
            <a:extLst>
              <a:ext uri="{FF2B5EF4-FFF2-40B4-BE49-F238E27FC236}">
                <a16:creationId xmlns:a16="http://schemas.microsoft.com/office/drawing/2014/main" id="{DC687FF6-D19B-4E51-BF69-CD749A4B98C3}"/>
              </a:ext>
            </a:extLst>
          </p:cNvPr>
          <p:cNvSpPr>
            <a:spLocks noGrp="1"/>
          </p:cNvSpPr>
          <p:nvPr>
            <p:ph idx="1"/>
          </p:nvPr>
        </p:nvSpPr>
        <p:spPr/>
        <p:txBody>
          <a:bodyPr>
            <a:normAutofit/>
          </a:bodyPr>
          <a:lstStyle/>
          <a:p>
            <a:r>
              <a:rPr lang="en-US" sz="2600" b="1" dirty="0"/>
              <a:t>Concept (</a:t>
            </a:r>
            <a:r>
              <a:rPr lang="en-US" sz="2600" b="1" dirty="0" err="1"/>
              <a:t>poc</a:t>
            </a:r>
            <a:r>
              <a:rPr lang="en-US" sz="2600" b="1" dirty="0"/>
              <a:t>) ready</a:t>
            </a:r>
          </a:p>
          <a:p>
            <a:endParaRPr lang="en-IN" sz="2600" b="1" dirty="0"/>
          </a:p>
          <a:p>
            <a:r>
              <a:rPr lang="en-IN" sz="2600" b="1" dirty="0"/>
              <a:t>The Prototype is not yet ready.</a:t>
            </a:r>
          </a:p>
        </p:txBody>
      </p:sp>
    </p:spTree>
    <p:extLst>
      <p:ext uri="{BB962C8B-B14F-4D97-AF65-F5344CB8AC3E}">
        <p14:creationId xmlns:p14="http://schemas.microsoft.com/office/powerpoint/2010/main" val="171815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2036-CDA7-41EC-B690-1C57C9380E86}"/>
              </a:ext>
            </a:extLst>
          </p:cNvPr>
          <p:cNvSpPr>
            <a:spLocks noGrp="1"/>
          </p:cNvSpPr>
          <p:nvPr>
            <p:ph type="title"/>
          </p:nvPr>
        </p:nvSpPr>
        <p:spPr/>
        <p:txBody>
          <a:bodyPr>
            <a:normAutofit/>
          </a:bodyPr>
          <a:lstStyle/>
          <a:p>
            <a:r>
              <a:rPr lang="en-US" sz="2800" dirty="0"/>
              <a:t>COST OF PROTOTYPE DEVELOPMENT:</a:t>
            </a:r>
            <a:endParaRPr lang="en-IN" sz="2800" dirty="0"/>
          </a:p>
        </p:txBody>
      </p:sp>
      <p:sp>
        <p:nvSpPr>
          <p:cNvPr id="3" name="Content Placeholder 2">
            <a:extLst>
              <a:ext uri="{FF2B5EF4-FFF2-40B4-BE49-F238E27FC236}">
                <a16:creationId xmlns:a16="http://schemas.microsoft.com/office/drawing/2014/main" id="{FC872147-674C-4F98-A09B-C1266329DA30}"/>
              </a:ext>
            </a:extLst>
          </p:cNvPr>
          <p:cNvSpPr>
            <a:spLocks noGrp="1"/>
          </p:cNvSpPr>
          <p:nvPr>
            <p:ph idx="1"/>
          </p:nvPr>
        </p:nvSpPr>
        <p:spPr/>
        <p:txBody>
          <a:bodyPr>
            <a:normAutofit/>
          </a:bodyPr>
          <a:lstStyle/>
          <a:p>
            <a:r>
              <a:rPr lang="en-US" sz="2600" b="1" dirty="0"/>
              <a:t>We have just ideated and not with the development of the prototype. </a:t>
            </a:r>
            <a:endParaRPr lang="en-IN" sz="2600" b="1" dirty="0"/>
          </a:p>
        </p:txBody>
      </p:sp>
    </p:spTree>
    <p:extLst>
      <p:ext uri="{BB962C8B-B14F-4D97-AF65-F5344CB8AC3E}">
        <p14:creationId xmlns:p14="http://schemas.microsoft.com/office/powerpoint/2010/main" val="4633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80F9-35A6-4D2F-A02C-2B43CF95C085}"/>
              </a:ext>
            </a:extLst>
          </p:cNvPr>
          <p:cNvSpPr>
            <a:spLocks noGrp="1"/>
          </p:cNvSpPr>
          <p:nvPr>
            <p:ph type="title"/>
          </p:nvPr>
        </p:nvSpPr>
        <p:spPr/>
        <p:txBody>
          <a:bodyPr>
            <a:normAutofit/>
          </a:bodyPr>
          <a:lstStyle/>
          <a:p>
            <a:r>
              <a:rPr lang="en-US" sz="2800" dirty="0"/>
              <a:t>TIME TO BUILD PROTOTYPE OR PRODUCT:</a:t>
            </a:r>
            <a:endParaRPr lang="en-IN" sz="2800" dirty="0"/>
          </a:p>
        </p:txBody>
      </p:sp>
      <p:sp>
        <p:nvSpPr>
          <p:cNvPr id="3" name="Content Placeholder 2">
            <a:extLst>
              <a:ext uri="{FF2B5EF4-FFF2-40B4-BE49-F238E27FC236}">
                <a16:creationId xmlns:a16="http://schemas.microsoft.com/office/drawing/2014/main" id="{9C3CCC57-5D1A-4CC9-AE03-01E0271597DB}"/>
              </a:ext>
            </a:extLst>
          </p:cNvPr>
          <p:cNvSpPr>
            <a:spLocks noGrp="1"/>
          </p:cNvSpPr>
          <p:nvPr>
            <p:ph idx="1"/>
          </p:nvPr>
        </p:nvSpPr>
        <p:spPr/>
        <p:txBody>
          <a:bodyPr>
            <a:normAutofit/>
          </a:bodyPr>
          <a:lstStyle/>
          <a:p>
            <a:r>
              <a:rPr lang="en-US" sz="2600" b="1" dirty="0"/>
              <a:t>Nearly 3 months</a:t>
            </a:r>
            <a:endParaRPr lang="en-IN" sz="2600" b="1" dirty="0"/>
          </a:p>
        </p:txBody>
      </p:sp>
    </p:spTree>
    <p:extLst>
      <p:ext uri="{BB962C8B-B14F-4D97-AF65-F5344CB8AC3E}">
        <p14:creationId xmlns:p14="http://schemas.microsoft.com/office/powerpoint/2010/main" val="369241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DFE512-2C32-457B-8940-203102CA592F}"/>
              </a:ext>
            </a:extLst>
          </p:cNvPr>
          <p:cNvSpPr>
            <a:spLocks noGrp="1"/>
          </p:cNvSpPr>
          <p:nvPr>
            <p:ph type="ctrTitle"/>
          </p:nvPr>
        </p:nvSpPr>
        <p:spPr>
          <a:xfrm>
            <a:off x="422030" y="0"/>
            <a:ext cx="8229600" cy="838200"/>
          </a:xfrm>
        </p:spPr>
        <p:txBody>
          <a:bodyPr>
            <a:normAutofit/>
          </a:bodyPr>
          <a:lstStyle/>
          <a:p>
            <a:r>
              <a:rPr lang="en-US" sz="2800" dirty="0"/>
              <a:t>MENTOR / ADVISOR:</a:t>
            </a:r>
            <a:endParaRPr lang="en-IN" sz="2800" dirty="0"/>
          </a:p>
        </p:txBody>
      </p:sp>
      <p:sp>
        <p:nvSpPr>
          <p:cNvPr id="5" name="Subtitle 4">
            <a:extLst>
              <a:ext uri="{FF2B5EF4-FFF2-40B4-BE49-F238E27FC236}">
                <a16:creationId xmlns:a16="http://schemas.microsoft.com/office/drawing/2014/main" id="{AD94FF72-9DD2-4885-93BE-056FCEC67226}"/>
              </a:ext>
            </a:extLst>
          </p:cNvPr>
          <p:cNvSpPr>
            <a:spLocks noGrp="1"/>
          </p:cNvSpPr>
          <p:nvPr>
            <p:ph type="subTitle" idx="1"/>
          </p:nvPr>
        </p:nvSpPr>
        <p:spPr>
          <a:xfrm>
            <a:off x="1371600" y="1219200"/>
            <a:ext cx="6400800" cy="1143000"/>
          </a:xfrm>
        </p:spPr>
        <p:txBody>
          <a:bodyPr/>
          <a:lstStyle/>
          <a:p>
            <a:r>
              <a:rPr lang="en-US" sz="2600" b="1" dirty="0"/>
              <a:t>We don’t have a team mentor or  a advisor as we did it by </a:t>
            </a:r>
            <a:r>
              <a:rPr lang="en-US" sz="2600" b="1" dirty="0" err="1"/>
              <a:t>ourself</a:t>
            </a:r>
            <a:r>
              <a:rPr lang="en-US" sz="2600" b="1" dirty="0"/>
              <a:t> </a:t>
            </a:r>
            <a:endParaRPr lang="en-IN" sz="2600" b="1" dirty="0"/>
          </a:p>
          <a:p>
            <a:endParaRPr lang="en-IN" dirty="0"/>
          </a:p>
        </p:txBody>
      </p:sp>
    </p:spTree>
    <p:extLst>
      <p:ext uri="{BB962C8B-B14F-4D97-AF65-F5344CB8AC3E}">
        <p14:creationId xmlns:p14="http://schemas.microsoft.com/office/powerpoint/2010/main" val="406799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E77A-4531-4EA5-ABD5-E76E3CCA9619}"/>
              </a:ext>
            </a:extLst>
          </p:cNvPr>
          <p:cNvSpPr>
            <a:spLocks noGrp="1"/>
          </p:cNvSpPr>
          <p:nvPr>
            <p:ph type="ctrTitle"/>
          </p:nvPr>
        </p:nvSpPr>
        <p:spPr>
          <a:xfrm>
            <a:off x="422030" y="381000"/>
            <a:ext cx="8229600" cy="914400"/>
          </a:xfrm>
        </p:spPr>
        <p:txBody>
          <a:bodyPr>
            <a:normAutofit/>
          </a:bodyPr>
          <a:lstStyle/>
          <a:p>
            <a:r>
              <a:rPr lang="en-US" sz="2800" dirty="0"/>
              <a:t>INCUBATION</a:t>
            </a:r>
            <a:r>
              <a:rPr lang="en-US" dirty="0"/>
              <a:t> </a:t>
            </a:r>
            <a:r>
              <a:rPr lang="en-US" sz="2800" dirty="0"/>
              <a:t>SUPPORT:</a:t>
            </a:r>
            <a:endParaRPr lang="en-IN" sz="2800" dirty="0"/>
          </a:p>
        </p:txBody>
      </p:sp>
      <p:sp>
        <p:nvSpPr>
          <p:cNvPr id="3" name="Subtitle 2">
            <a:extLst>
              <a:ext uri="{FF2B5EF4-FFF2-40B4-BE49-F238E27FC236}">
                <a16:creationId xmlns:a16="http://schemas.microsoft.com/office/drawing/2014/main" id="{39E2C4F3-C5AC-42F5-B610-D36C2D811455}"/>
              </a:ext>
            </a:extLst>
          </p:cNvPr>
          <p:cNvSpPr>
            <a:spLocks noGrp="1"/>
          </p:cNvSpPr>
          <p:nvPr>
            <p:ph type="subTitle" idx="1"/>
          </p:nvPr>
        </p:nvSpPr>
        <p:spPr>
          <a:xfrm>
            <a:off x="1371600" y="1600200"/>
            <a:ext cx="6400800" cy="3484098"/>
          </a:xfrm>
        </p:spPr>
        <p:txBody>
          <a:bodyPr>
            <a:normAutofit/>
          </a:bodyPr>
          <a:lstStyle/>
          <a:p>
            <a:r>
              <a:rPr lang="en-US" sz="2600" b="1" dirty="0"/>
              <a:t>Yeah we are looking for incubation support.</a:t>
            </a:r>
            <a:endParaRPr lang="en-IN" sz="2600" b="1" dirty="0"/>
          </a:p>
        </p:txBody>
      </p:sp>
    </p:spTree>
    <p:extLst>
      <p:ext uri="{BB962C8B-B14F-4D97-AF65-F5344CB8AC3E}">
        <p14:creationId xmlns:p14="http://schemas.microsoft.com/office/powerpoint/2010/main" val="15027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ALGORITHMS/MODEL/TECH STACK USED:</a:t>
            </a:r>
            <a:br>
              <a:rPr lang="en-US" dirty="0"/>
            </a:br>
            <a:endParaRPr lang="en-US" dirty="0"/>
          </a:p>
        </p:txBody>
      </p:sp>
      <p:sp>
        <p:nvSpPr>
          <p:cNvPr id="3" name="Content Placeholder 2"/>
          <p:cNvSpPr>
            <a:spLocks noGrp="1"/>
          </p:cNvSpPr>
          <p:nvPr>
            <p:ph idx="1"/>
          </p:nvPr>
        </p:nvSpPr>
        <p:spPr/>
        <p:txBody>
          <a:bodyPr/>
          <a:lstStyle/>
          <a:p>
            <a:pPr lvl="0"/>
            <a:r>
              <a:rPr lang="en-US" sz="2600" b="1" dirty="0"/>
              <a:t>Wrist band / Smart Cloth for sensing the health.</a:t>
            </a:r>
            <a:endParaRPr lang="en-US" sz="2600" dirty="0"/>
          </a:p>
          <a:p>
            <a:pPr lvl="0"/>
            <a:r>
              <a:rPr lang="en-US" sz="2600" b="1" dirty="0"/>
              <a:t>IOT to send data to the server &amp; for notifying and alarming.</a:t>
            </a:r>
            <a:endParaRPr lang="en-US" sz="2600" dirty="0"/>
          </a:p>
          <a:p>
            <a:pPr lvl="0"/>
            <a:r>
              <a:rPr lang="en-US" sz="2600" b="1" dirty="0"/>
              <a:t>AI for predicting the future and the diagnosis needed in the future.</a:t>
            </a:r>
            <a:endParaRPr lang="en-US" sz="2600" dirty="0"/>
          </a:p>
          <a:p>
            <a:endParaRPr lang="en-US" dirty="0"/>
          </a:p>
        </p:txBody>
      </p:sp>
    </p:spTree>
    <p:extLst>
      <p:ext uri="{BB962C8B-B14F-4D97-AF65-F5344CB8AC3E}">
        <p14:creationId xmlns:p14="http://schemas.microsoft.com/office/powerpoint/2010/main" val="2985001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C8AF-F53B-403D-936A-9378FE97D9DA}"/>
              </a:ext>
            </a:extLst>
          </p:cNvPr>
          <p:cNvSpPr>
            <a:spLocks noGrp="1"/>
          </p:cNvSpPr>
          <p:nvPr>
            <p:ph type="title"/>
          </p:nvPr>
        </p:nvSpPr>
        <p:spPr/>
        <p:txBody>
          <a:bodyPr>
            <a:normAutofit/>
          </a:bodyPr>
          <a:lstStyle/>
          <a:p>
            <a:r>
              <a:rPr lang="en-US" sz="2800" dirty="0"/>
              <a:t>THANK YOU</a:t>
            </a:r>
            <a:endParaRPr lang="en-IN" sz="2800" dirty="0"/>
          </a:p>
        </p:txBody>
      </p:sp>
      <p:sp>
        <p:nvSpPr>
          <p:cNvPr id="3" name="Content Placeholder 2">
            <a:extLst>
              <a:ext uri="{FF2B5EF4-FFF2-40B4-BE49-F238E27FC236}">
                <a16:creationId xmlns:a16="http://schemas.microsoft.com/office/drawing/2014/main" id="{8A1F9BC2-5A4F-429E-AEEF-618D9D9A9AE8}"/>
              </a:ext>
            </a:extLst>
          </p:cNvPr>
          <p:cNvSpPr>
            <a:spLocks noGrp="1"/>
          </p:cNvSpPr>
          <p:nvPr>
            <p:ph idx="1"/>
          </p:nvPr>
        </p:nvSpPr>
        <p:spPr/>
        <p:txBody>
          <a:bodyPr>
            <a:normAutofit fontScale="62500" lnSpcReduction="20000"/>
          </a:bodyPr>
          <a:lstStyle/>
          <a:p>
            <a:pPr marL="137160" indent="0">
              <a:buNone/>
            </a:pPr>
            <a:r>
              <a:rPr lang="en-US" b="1" dirty="0">
                <a:solidFill>
                  <a:schemeClr val="accent1">
                    <a:lumMod val="60000"/>
                    <a:lumOff val="40000"/>
                  </a:schemeClr>
                </a:solidFill>
              </a:rPr>
              <a:t>CONTACT DETAILS:</a:t>
            </a:r>
          </a:p>
          <a:p>
            <a:pPr marL="137160" indent="0">
              <a:buNone/>
            </a:pPr>
            <a:r>
              <a:rPr lang="en-US" b="1" dirty="0">
                <a:solidFill>
                  <a:schemeClr val="accent5">
                    <a:lumMod val="40000"/>
                    <a:lumOff val="60000"/>
                  </a:schemeClr>
                </a:solidFill>
              </a:rPr>
              <a:t>TEAM NAME: </a:t>
            </a:r>
            <a:r>
              <a:rPr lang="en-US" b="1" dirty="0" err="1"/>
              <a:t>Riyo</a:t>
            </a:r>
            <a:endParaRPr lang="en-US" b="1" dirty="0"/>
          </a:p>
          <a:p>
            <a:pPr marL="137160" indent="0">
              <a:buNone/>
            </a:pPr>
            <a:r>
              <a:rPr lang="en-US" sz="2900" b="1" dirty="0">
                <a:solidFill>
                  <a:schemeClr val="accent5">
                    <a:lumMod val="40000"/>
                    <a:lumOff val="60000"/>
                  </a:schemeClr>
                </a:solidFill>
              </a:rPr>
              <a:t>TEAM MEMBER’S</a:t>
            </a:r>
            <a:r>
              <a:rPr lang="en-US" b="1" dirty="0"/>
              <a:t>: </a:t>
            </a:r>
            <a:r>
              <a:rPr lang="en-US" b="1" dirty="0" err="1"/>
              <a:t>N.C.Yogeshwaran</a:t>
            </a:r>
            <a:r>
              <a:rPr lang="en-US" b="1" dirty="0"/>
              <a:t>(Final/CSE)</a:t>
            </a:r>
          </a:p>
          <a:p>
            <a:pPr marL="137160" indent="0">
              <a:buNone/>
            </a:pPr>
            <a:r>
              <a:rPr lang="en-US" b="1" dirty="0"/>
              <a:t>                               </a:t>
            </a:r>
            <a:r>
              <a:rPr lang="en-US" b="1" dirty="0" err="1"/>
              <a:t>S.Ritika</a:t>
            </a:r>
            <a:r>
              <a:rPr lang="en-US" b="1" dirty="0"/>
              <a:t>(Final/IT)</a:t>
            </a:r>
          </a:p>
          <a:p>
            <a:pPr marL="137160" indent="0">
              <a:buNone/>
            </a:pPr>
            <a:r>
              <a:rPr lang="en-US" b="1" dirty="0">
                <a:solidFill>
                  <a:schemeClr val="accent5">
                    <a:lumMod val="40000"/>
                    <a:lumOff val="60000"/>
                  </a:schemeClr>
                </a:solidFill>
              </a:rPr>
              <a:t>COLLEGE NAME: </a:t>
            </a:r>
            <a:r>
              <a:rPr lang="en-US" b="1" dirty="0" err="1"/>
              <a:t>Kalasalingam</a:t>
            </a:r>
            <a:r>
              <a:rPr lang="en-US" b="1" dirty="0"/>
              <a:t> Institute </a:t>
            </a:r>
            <a:r>
              <a:rPr lang="en-US" b="1"/>
              <a:t>of Technology</a:t>
            </a:r>
          </a:p>
          <a:p>
            <a:pPr marL="137160" indent="0">
              <a:buNone/>
            </a:pPr>
            <a:endParaRPr lang="en-US" b="1" dirty="0"/>
          </a:p>
          <a:p>
            <a:pPr marL="137160" indent="0">
              <a:buNone/>
            </a:pPr>
            <a:r>
              <a:rPr lang="en-US" b="1" dirty="0">
                <a:solidFill>
                  <a:srgbClr val="FF0000"/>
                </a:solidFill>
              </a:rPr>
              <a:t>GITHUB  LINK: </a:t>
            </a:r>
            <a:r>
              <a:rPr lang="en-US" b="1" dirty="0"/>
              <a:t>https://github.com/Yogeshwaranchandrasekaran/IOT</a:t>
            </a:r>
          </a:p>
          <a:p>
            <a:pPr marL="137160" indent="0">
              <a:buNone/>
            </a:pPr>
            <a:endParaRPr lang="en-US" b="1" dirty="0"/>
          </a:p>
          <a:p>
            <a:pPr marL="137160" indent="0">
              <a:buNone/>
            </a:pPr>
            <a:r>
              <a:rPr lang="en-US" b="1" dirty="0">
                <a:solidFill>
                  <a:schemeClr val="accent5">
                    <a:lumMod val="40000"/>
                    <a:lumOff val="60000"/>
                  </a:schemeClr>
                </a:solidFill>
              </a:rPr>
              <a:t>DETAILS OF MEMBER 1:</a:t>
            </a:r>
          </a:p>
          <a:p>
            <a:pPr marL="137160" indent="0">
              <a:buNone/>
            </a:pPr>
            <a:r>
              <a:rPr lang="en-US" b="1" dirty="0" err="1">
                <a:solidFill>
                  <a:schemeClr val="accent5">
                    <a:lumMod val="40000"/>
                    <a:lumOff val="60000"/>
                  </a:schemeClr>
                </a:solidFill>
              </a:rPr>
              <a:t>NAME:</a:t>
            </a:r>
            <a:r>
              <a:rPr lang="en-US" b="1" dirty="0" err="1"/>
              <a:t>N.C.Yogeshwaran</a:t>
            </a:r>
            <a:endParaRPr lang="en-US" b="1" dirty="0"/>
          </a:p>
          <a:p>
            <a:pPr marL="137160" indent="0">
              <a:buNone/>
            </a:pPr>
            <a:r>
              <a:rPr lang="en-US" b="1" dirty="0">
                <a:solidFill>
                  <a:schemeClr val="accent5">
                    <a:lumMod val="40000"/>
                    <a:lumOff val="60000"/>
                  </a:schemeClr>
                </a:solidFill>
              </a:rPr>
              <a:t>MAIL </a:t>
            </a:r>
            <a:r>
              <a:rPr lang="en-US" b="1" dirty="0" err="1">
                <a:solidFill>
                  <a:schemeClr val="accent5">
                    <a:lumMod val="40000"/>
                    <a:lumOff val="60000"/>
                  </a:schemeClr>
                </a:solidFill>
              </a:rPr>
              <a:t>ID:</a:t>
            </a:r>
            <a:r>
              <a:rPr lang="en-US" b="1" dirty="0" err="1"/>
              <a:t>yogeshwaranchandrasekaran@gmail.com</a:t>
            </a:r>
            <a:endParaRPr lang="en-US" b="1" dirty="0"/>
          </a:p>
          <a:p>
            <a:pPr marL="137160" indent="0">
              <a:buNone/>
            </a:pPr>
            <a:r>
              <a:rPr lang="en-US" b="1" dirty="0">
                <a:solidFill>
                  <a:schemeClr val="accent5">
                    <a:lumMod val="40000"/>
                    <a:lumOff val="60000"/>
                  </a:schemeClr>
                </a:solidFill>
              </a:rPr>
              <a:t>PHONE NUMBER: </a:t>
            </a:r>
            <a:r>
              <a:rPr lang="en-US" b="1" dirty="0"/>
              <a:t>8610482588</a:t>
            </a:r>
          </a:p>
          <a:p>
            <a:pPr marL="137160" indent="0">
              <a:buNone/>
            </a:pPr>
            <a:endParaRPr lang="en-US" b="1" dirty="0"/>
          </a:p>
          <a:p>
            <a:pPr marL="137160" indent="0">
              <a:buNone/>
            </a:pPr>
            <a:r>
              <a:rPr lang="en-US" b="1" dirty="0">
                <a:solidFill>
                  <a:schemeClr val="accent5">
                    <a:lumMod val="40000"/>
                    <a:lumOff val="60000"/>
                  </a:schemeClr>
                </a:solidFill>
              </a:rPr>
              <a:t>DETAILS OF MEMBER 2:</a:t>
            </a:r>
          </a:p>
          <a:p>
            <a:pPr marL="137160" indent="0">
              <a:buNone/>
            </a:pPr>
            <a:r>
              <a:rPr lang="en-US" b="1" dirty="0" err="1">
                <a:solidFill>
                  <a:schemeClr val="accent5">
                    <a:lumMod val="40000"/>
                    <a:lumOff val="60000"/>
                  </a:schemeClr>
                </a:solidFill>
              </a:rPr>
              <a:t>NAME:</a:t>
            </a:r>
            <a:r>
              <a:rPr lang="en-US" b="1" dirty="0" err="1"/>
              <a:t>S.Ritika</a:t>
            </a:r>
            <a:endParaRPr lang="en-US" b="1" dirty="0"/>
          </a:p>
          <a:p>
            <a:pPr marL="137160" indent="0">
              <a:buNone/>
            </a:pPr>
            <a:r>
              <a:rPr lang="en-US" b="1" dirty="0">
                <a:solidFill>
                  <a:schemeClr val="accent5">
                    <a:lumMod val="40000"/>
                    <a:lumOff val="60000"/>
                  </a:schemeClr>
                </a:solidFill>
              </a:rPr>
              <a:t>MAIL ID:</a:t>
            </a:r>
            <a:r>
              <a:rPr lang="en-US" b="1" dirty="0"/>
              <a:t>ritu.skumar25@gmail.com</a:t>
            </a:r>
          </a:p>
          <a:p>
            <a:pPr marL="137160" indent="0">
              <a:buNone/>
            </a:pPr>
            <a:r>
              <a:rPr lang="en-US" b="1" dirty="0">
                <a:solidFill>
                  <a:schemeClr val="accent5">
                    <a:lumMod val="40000"/>
                    <a:lumOff val="60000"/>
                  </a:schemeClr>
                </a:solidFill>
              </a:rPr>
              <a:t>PHONE NUMBER:</a:t>
            </a:r>
            <a:r>
              <a:rPr lang="en-US" b="1" dirty="0"/>
              <a:t>8344555255</a:t>
            </a:r>
          </a:p>
          <a:p>
            <a:pPr marL="137160" indent="0">
              <a:buNone/>
            </a:pPr>
            <a:endParaRPr lang="en-US" dirty="0"/>
          </a:p>
          <a:p>
            <a:pPr marL="137160" indent="0">
              <a:buNone/>
            </a:pPr>
            <a:endParaRPr lang="en-US" dirty="0"/>
          </a:p>
        </p:txBody>
      </p:sp>
    </p:spTree>
    <p:extLst>
      <p:ext uri="{BB962C8B-B14F-4D97-AF65-F5344CB8AC3E}">
        <p14:creationId xmlns:p14="http://schemas.microsoft.com/office/powerpoint/2010/main" val="213698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PROBLEM STATEMENT:</a:t>
            </a:r>
          </a:p>
        </p:txBody>
      </p:sp>
      <p:sp>
        <p:nvSpPr>
          <p:cNvPr id="3" name="Content Placeholder 2"/>
          <p:cNvSpPr>
            <a:spLocks noGrp="1"/>
          </p:cNvSpPr>
          <p:nvPr>
            <p:ph idx="1"/>
          </p:nvPr>
        </p:nvSpPr>
        <p:spPr/>
        <p:txBody>
          <a:bodyPr>
            <a:normAutofit fontScale="92500"/>
          </a:bodyPr>
          <a:lstStyle/>
          <a:p>
            <a:pPr lvl="0"/>
            <a:r>
              <a:rPr lang="en-US" b="1" dirty="0"/>
              <a:t>Health, as defined by the World Health Organization (WHO), is "a state of complete physical, mental and social well-being and not merely the absence of disease or infirmity.“</a:t>
            </a:r>
          </a:p>
          <a:p>
            <a:r>
              <a:rPr lang="en-US" b="1" dirty="0"/>
              <a:t>It's indeed a challenging one for us to maintain health in day to day factor's &amp; life style as effect of diseases getting increased.</a:t>
            </a:r>
            <a:endParaRPr lang="en-US" dirty="0"/>
          </a:p>
          <a:p>
            <a:pPr lvl="0"/>
            <a:r>
              <a:rPr lang="en-US" b="1" dirty="0"/>
              <a:t>So Patient's under severe monitoring circumstance's have to be monitored regularly and alerted immediately if any problem occurs for them.</a:t>
            </a:r>
            <a:endParaRPr lang="en-US" dirty="0"/>
          </a:p>
        </p:txBody>
      </p:sp>
    </p:spTree>
    <p:extLst>
      <p:ext uri="{BB962C8B-B14F-4D97-AF65-F5344CB8AC3E}">
        <p14:creationId xmlns:p14="http://schemas.microsoft.com/office/powerpoint/2010/main" val="3939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PROBLEM STATEMENT:</a:t>
            </a:r>
          </a:p>
        </p:txBody>
      </p:sp>
      <p:sp>
        <p:nvSpPr>
          <p:cNvPr id="3" name="Content Placeholder 2"/>
          <p:cNvSpPr>
            <a:spLocks noGrp="1"/>
          </p:cNvSpPr>
          <p:nvPr>
            <p:ph idx="1"/>
          </p:nvPr>
        </p:nvSpPr>
        <p:spPr/>
        <p:txBody>
          <a:bodyPr/>
          <a:lstStyle/>
          <a:p>
            <a:pPr lvl="0"/>
            <a:r>
              <a:rPr lang="en-US" sz="2600" b="1" dirty="0"/>
              <a:t>Thus the problem here is to how quickly the patient's can be monitored and alerted under abnormal conditions.</a:t>
            </a:r>
            <a:endParaRPr lang="en-US" sz="260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05200"/>
            <a:ext cx="5943600" cy="2971800"/>
          </a:xfrm>
          <a:prstGeom prst="rect">
            <a:avLst/>
          </a:prstGeom>
          <a:noFill/>
          <a:ln>
            <a:noFill/>
          </a:ln>
        </p:spPr>
      </p:pic>
    </p:spTree>
    <p:extLst>
      <p:ext uri="{BB962C8B-B14F-4D97-AF65-F5344CB8AC3E}">
        <p14:creationId xmlns:p14="http://schemas.microsoft.com/office/powerpoint/2010/main" val="199692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SOLUTION DESIGN:</a:t>
            </a:r>
          </a:p>
        </p:txBody>
      </p:sp>
      <p:sp>
        <p:nvSpPr>
          <p:cNvPr id="3" name="Content Placeholder 2"/>
          <p:cNvSpPr>
            <a:spLocks noGrp="1"/>
          </p:cNvSpPr>
          <p:nvPr>
            <p:ph idx="1"/>
          </p:nvPr>
        </p:nvSpPr>
        <p:spPr/>
        <p:txBody>
          <a:bodyPr>
            <a:normAutofit fontScale="92500"/>
          </a:bodyPr>
          <a:lstStyle/>
          <a:p>
            <a:pPr lvl="0"/>
            <a:r>
              <a:rPr lang="en-US" b="1" dirty="0"/>
              <a:t>The plan here is to use a Wristband / Smart Cloth which helps in sensing the body vital organ and real time monitoring of the health.</a:t>
            </a:r>
          </a:p>
          <a:p>
            <a:r>
              <a:rPr lang="en-US" b="1" dirty="0"/>
              <a:t>The data from the device's are made to be stored in the server.</a:t>
            </a:r>
            <a:endParaRPr lang="en-US" dirty="0"/>
          </a:p>
          <a:p>
            <a:r>
              <a:rPr lang="en-US" b="1" dirty="0"/>
              <a:t>The Hospital management is made to monitor the  data and the real time </a:t>
            </a:r>
            <a:r>
              <a:rPr lang="en-US" b="1" dirty="0" err="1"/>
              <a:t>updation</a:t>
            </a:r>
            <a:r>
              <a:rPr lang="en-US" b="1" dirty="0"/>
              <a:t> of the data happens.</a:t>
            </a:r>
            <a:endParaRPr lang="en-US" dirty="0"/>
          </a:p>
          <a:p>
            <a:pPr lvl="0"/>
            <a:r>
              <a:rPr lang="en-US" dirty="0"/>
              <a:t>“THE PROGRAM FOR RETRIEVING DATA FROM SENSOR TO ANDROID VIA BLUETOOTH IS ATTACHED IN THE GITHUB”</a:t>
            </a:r>
          </a:p>
        </p:txBody>
      </p:sp>
    </p:spTree>
    <p:extLst>
      <p:ext uri="{BB962C8B-B14F-4D97-AF65-F5344CB8AC3E}">
        <p14:creationId xmlns:p14="http://schemas.microsoft.com/office/powerpoint/2010/main" val="379759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620000" cy="5181600"/>
          </a:xfrm>
          <a:prstGeom prst="rect">
            <a:avLst/>
          </a:prstGeom>
          <a:noFill/>
          <a:ln>
            <a:noFill/>
          </a:ln>
        </p:spPr>
      </p:pic>
    </p:spTree>
    <p:extLst>
      <p:ext uri="{BB962C8B-B14F-4D97-AF65-F5344CB8AC3E}">
        <p14:creationId xmlns:p14="http://schemas.microsoft.com/office/powerpoint/2010/main" val="140799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SOLUTION DESIGN:</a:t>
            </a:r>
          </a:p>
        </p:txBody>
      </p:sp>
      <p:sp>
        <p:nvSpPr>
          <p:cNvPr id="3" name="Content Placeholder 2"/>
          <p:cNvSpPr>
            <a:spLocks noGrp="1"/>
          </p:cNvSpPr>
          <p:nvPr>
            <p:ph idx="1"/>
          </p:nvPr>
        </p:nvSpPr>
        <p:spPr/>
        <p:txBody>
          <a:bodyPr/>
          <a:lstStyle/>
          <a:p>
            <a:pPr lvl="0"/>
            <a:r>
              <a:rPr lang="en-US" b="1" dirty="0"/>
              <a:t>The </a:t>
            </a:r>
            <a:r>
              <a:rPr lang="en-US" b="1" dirty="0" err="1"/>
              <a:t>alertment</a:t>
            </a:r>
            <a:r>
              <a:rPr lang="en-US" b="1" dirty="0"/>
              <a:t> is made to be done.</a:t>
            </a:r>
            <a:endParaRPr lang="en-US" dirty="0"/>
          </a:p>
          <a:p>
            <a:pPr lvl="0"/>
            <a:r>
              <a:rPr lang="en-US" b="1" dirty="0"/>
              <a:t>The Patient's with critical condition is made to be monitored regularly.</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858000" cy="2971800"/>
          </a:xfrm>
          <a:prstGeom prst="rect">
            <a:avLst/>
          </a:prstGeom>
          <a:noFill/>
          <a:ln>
            <a:noFill/>
          </a:ln>
        </p:spPr>
      </p:pic>
    </p:spTree>
    <p:extLst>
      <p:ext uri="{BB962C8B-B14F-4D97-AF65-F5344CB8AC3E}">
        <p14:creationId xmlns:p14="http://schemas.microsoft.com/office/powerpoint/2010/main" val="191020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SOLUTION DESIGN:</a:t>
            </a:r>
          </a:p>
        </p:txBody>
      </p:sp>
      <p:sp>
        <p:nvSpPr>
          <p:cNvPr id="3" name="Content Placeholder 2"/>
          <p:cNvSpPr>
            <a:spLocks noGrp="1"/>
          </p:cNvSpPr>
          <p:nvPr>
            <p:ph idx="1"/>
          </p:nvPr>
        </p:nvSpPr>
        <p:spPr/>
        <p:txBody>
          <a:bodyPr/>
          <a:lstStyle/>
          <a:p>
            <a:pPr lvl="0"/>
            <a:r>
              <a:rPr lang="en-US" sz="2400" b="1" dirty="0"/>
              <a:t>If incase of any abnormal condition in the patient like abnormal heart beat or blood pressure an alert is made to the Hospital management.</a:t>
            </a:r>
          </a:p>
          <a:p>
            <a:r>
              <a:rPr lang="en-US" sz="2400" b="1" dirty="0"/>
              <a:t>"THE ALERT CAN BE MADE  THROUGH ALARMING OR VIA NOTIFICATION SENSORS"</a:t>
            </a:r>
            <a:endParaRPr lang="en-US" sz="2400" dirty="0"/>
          </a:p>
          <a:p>
            <a:pPr lvl="0"/>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0"/>
            <a:ext cx="5257800" cy="2590800"/>
          </a:xfrm>
          <a:prstGeom prst="rect">
            <a:avLst/>
          </a:prstGeom>
          <a:noFill/>
          <a:ln>
            <a:noFill/>
          </a:ln>
        </p:spPr>
      </p:pic>
    </p:spTree>
    <p:extLst>
      <p:ext uri="{BB962C8B-B14F-4D97-AF65-F5344CB8AC3E}">
        <p14:creationId xmlns:p14="http://schemas.microsoft.com/office/powerpoint/2010/main" val="29161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APPLYING ARTIFICIAL INTELLIGENCE:</a:t>
            </a:r>
            <a:br>
              <a:rPr lang="en-US" sz="2800" dirty="0"/>
            </a:br>
            <a:endParaRPr lang="en-US" sz="2800" dirty="0"/>
          </a:p>
        </p:txBody>
      </p:sp>
      <p:sp>
        <p:nvSpPr>
          <p:cNvPr id="3" name="Content Placeholder 2"/>
          <p:cNvSpPr>
            <a:spLocks noGrp="1"/>
          </p:cNvSpPr>
          <p:nvPr>
            <p:ph idx="1"/>
          </p:nvPr>
        </p:nvSpPr>
        <p:spPr/>
        <p:txBody>
          <a:bodyPr/>
          <a:lstStyle/>
          <a:p>
            <a:pPr lvl="0"/>
            <a:r>
              <a:rPr lang="en-US" sz="2000" b="1" dirty="0"/>
              <a:t>The real time monitoring of the data and the previous record of data of the particular patient is already made to store in the server.</a:t>
            </a:r>
            <a:endParaRPr lang="en-US" sz="2000" dirty="0"/>
          </a:p>
          <a:p>
            <a:pPr lvl="0"/>
            <a:r>
              <a:rPr lang="en-US" sz="2000" b="1" dirty="0"/>
              <a:t>Now the dataset of patient's having similar issue were taken and the prediction is made of the future recovery of the patient.</a:t>
            </a:r>
          </a:p>
          <a:p>
            <a:pPr lvl="0"/>
            <a:r>
              <a:rPr lang="en-US" sz="2000" dirty="0"/>
              <a:t>"DATASET FOR HEART DISEASE AND STORKE PREVENTION IS ADDED TO THE GITHUB"</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4191000"/>
            <a:ext cx="3962400" cy="2438400"/>
          </a:xfrm>
          <a:prstGeom prst="rect">
            <a:avLst/>
          </a:prstGeom>
          <a:noFill/>
          <a:ln>
            <a:noFill/>
          </a:ln>
        </p:spPr>
      </p:pic>
    </p:spTree>
    <p:extLst>
      <p:ext uri="{BB962C8B-B14F-4D97-AF65-F5344CB8AC3E}">
        <p14:creationId xmlns:p14="http://schemas.microsoft.com/office/powerpoint/2010/main" val="26676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UNIQUENESS OR VALUE PROPOSITION:</a:t>
            </a:r>
            <a:endParaRPr lang="en-US" sz="2800" dirty="0"/>
          </a:p>
        </p:txBody>
      </p:sp>
      <p:sp>
        <p:nvSpPr>
          <p:cNvPr id="3" name="Content Placeholder 2"/>
          <p:cNvSpPr>
            <a:spLocks noGrp="1"/>
          </p:cNvSpPr>
          <p:nvPr>
            <p:ph idx="1"/>
          </p:nvPr>
        </p:nvSpPr>
        <p:spPr/>
        <p:txBody>
          <a:bodyPr>
            <a:normAutofit fontScale="92500"/>
          </a:bodyPr>
          <a:lstStyle/>
          <a:p>
            <a:pPr lvl="0"/>
            <a:r>
              <a:rPr lang="en-US" b="1" dirty="0"/>
              <a:t>With advanced development in the field of science &amp; technology it is possible for us to monitor &amp; alert the illness and safeguard the person.</a:t>
            </a:r>
          </a:p>
          <a:p>
            <a:r>
              <a:rPr lang="en-US" b="1" dirty="0"/>
              <a:t>By applying IOT &amp; Cloud Computing with reference to the Big Data we can potentially solve the health problems.</a:t>
            </a:r>
            <a:endParaRPr lang="en-US" dirty="0"/>
          </a:p>
          <a:p>
            <a:r>
              <a:rPr lang="en-US" b="1" dirty="0"/>
              <a:t>By applying Artificial Intelligence with the help  of dataset of previous records the disease can be sensed and the prior solution's can be made thus the real time problem can be fixed.</a:t>
            </a:r>
            <a:endParaRPr lang="en-US" dirty="0"/>
          </a:p>
          <a:p>
            <a:pPr lvl="0"/>
            <a:endParaRPr lang="en-US" dirty="0"/>
          </a:p>
        </p:txBody>
      </p:sp>
    </p:spTree>
    <p:extLst>
      <p:ext uri="{BB962C8B-B14F-4D97-AF65-F5344CB8AC3E}">
        <p14:creationId xmlns:p14="http://schemas.microsoft.com/office/powerpoint/2010/main" val="280719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109</TotalTime>
  <Words>618</Words>
  <Application>Microsoft Office PowerPoint</Application>
  <PresentationFormat>On-screen Show (4:3)</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Book Antiqua</vt:lpstr>
      <vt:lpstr>Lucida Sans</vt:lpstr>
      <vt:lpstr>Wingdings</vt:lpstr>
      <vt:lpstr>Wingdings 2</vt:lpstr>
      <vt:lpstr>Wingdings 3</vt:lpstr>
      <vt:lpstr>Apex</vt:lpstr>
      <vt:lpstr>        TITLE OF IDEA / PROJECT:            REAL TIME HEALTH  MONITORING , ALERTING USING IOT SENSORS , CLOUD COMPUTING &amp; PREDICTING THE FUTURE USING AI PLACE: MADURAI E-MAIL: yogeshwaranchandrasekaran@gmail.com ritu.skumar25@gmail.com PHONE: 8610482588 , 8344555255             </vt:lpstr>
      <vt:lpstr>PROBLEM STATEMENT:</vt:lpstr>
      <vt:lpstr>PROBLEM STATEMENT:</vt:lpstr>
      <vt:lpstr>SOLUTION DESIGN:</vt:lpstr>
      <vt:lpstr>PowerPoint Presentation</vt:lpstr>
      <vt:lpstr>SOLUTION DESIGN:</vt:lpstr>
      <vt:lpstr>SOLUTION DESIGN:</vt:lpstr>
      <vt:lpstr>APPLYING ARTIFICIAL INTELLIGENCE: </vt:lpstr>
      <vt:lpstr>UNIQUENESS OR VALUE PROPOSITION:</vt:lpstr>
      <vt:lpstr>CURRENT STATE OF DEVELOPMENT:</vt:lpstr>
      <vt:lpstr>COST OF PROTOTYPE DEVELOPMENT:</vt:lpstr>
      <vt:lpstr>TIME TO BUILD PROTOTYPE OR PRODUCT:</vt:lpstr>
      <vt:lpstr>MENTOR / ADVISOR:</vt:lpstr>
      <vt:lpstr>INCUBATION SUPPORT:</vt:lpstr>
      <vt:lpstr>ALGORITHMS/MODEL/TECH STACK USED: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health monitoring , alerting using IOT Sensors , Cloud computing &amp; predicting the future using AI</dc:title>
  <dc:creator>RitSan</dc:creator>
  <cp:lastModifiedBy>Yogeshwaran</cp:lastModifiedBy>
  <cp:revision>28</cp:revision>
  <dcterms:created xsi:type="dcterms:W3CDTF">2006-08-16T00:00:00Z</dcterms:created>
  <dcterms:modified xsi:type="dcterms:W3CDTF">2019-08-31T05:20:12Z</dcterms:modified>
</cp:coreProperties>
</file>