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6" r:id="rId9"/>
    <p:sldId id="268"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12/5/2018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12/5/2018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514600"/>
            <a:ext cx="8229600" cy="1828800"/>
          </a:xfrm>
        </p:spPr>
        <p:txBody>
          <a:bodyPr>
            <a:normAutofit fontScale="90000"/>
          </a:bodyPr>
          <a:lstStyle/>
          <a:p>
            <a:r>
              <a:rPr lang="en-US" b="1" dirty="0"/>
              <a:t>Real time health monitoring , alerting using IOT Sensors , Cloud computing &amp; predicting the future using AI</a:t>
            </a:r>
            <a:r>
              <a:rPr lang="en-US" dirty="0"/>
              <a:t/>
            </a:r>
            <a:br>
              <a:rPr lang="en-US" dirty="0"/>
            </a:br>
            <a:endParaRPr lang="en-US" dirty="0"/>
          </a:p>
        </p:txBody>
      </p:sp>
      <p:sp>
        <p:nvSpPr>
          <p:cNvPr id="3" name="Subtitle 2"/>
          <p:cNvSpPr>
            <a:spLocks noGrp="1"/>
          </p:cNvSpPr>
          <p:nvPr>
            <p:ph type="subTitle" idx="1"/>
          </p:nvPr>
        </p:nvSpPr>
        <p:spPr>
          <a:xfrm>
            <a:off x="6324600" y="5029200"/>
            <a:ext cx="2438400" cy="1274298"/>
          </a:xfrm>
        </p:spPr>
        <p:txBody>
          <a:bodyPr>
            <a:normAutofit fontScale="70000" lnSpcReduction="20000"/>
          </a:bodyPr>
          <a:lstStyle/>
          <a:p>
            <a:r>
              <a:rPr lang="en-US" dirty="0" smtClean="0"/>
              <a:t>By</a:t>
            </a:r>
          </a:p>
          <a:p>
            <a:r>
              <a:rPr lang="en-US" dirty="0" smtClean="0"/>
              <a:t>N.C. </a:t>
            </a:r>
            <a:r>
              <a:rPr lang="en-US" dirty="0" err="1" smtClean="0"/>
              <a:t>Yogeshwaran</a:t>
            </a:r>
            <a:endParaRPr lang="en-US" dirty="0" smtClean="0"/>
          </a:p>
          <a:p>
            <a:r>
              <a:rPr lang="en-US" dirty="0" smtClean="0"/>
              <a:t>S. </a:t>
            </a:r>
            <a:r>
              <a:rPr lang="en-US" dirty="0" err="1" smtClean="0"/>
              <a:t>Ritika</a:t>
            </a:r>
            <a:endParaRPr lang="en-US" dirty="0"/>
          </a:p>
        </p:txBody>
      </p:sp>
    </p:spTree>
    <p:extLst>
      <p:ext uri="{BB962C8B-B14F-4D97-AF65-F5344CB8AC3E}">
        <p14:creationId xmlns:p14="http://schemas.microsoft.com/office/powerpoint/2010/main" val="206807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ALGORITHMS/MODEL/TECH STACK USED:</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dirty="0"/>
              <a:t>Wrist band / Smart Cloth for sensing the health.</a:t>
            </a:r>
            <a:endParaRPr lang="en-US" dirty="0"/>
          </a:p>
          <a:p>
            <a:pPr lvl="0"/>
            <a:r>
              <a:rPr lang="en-US" b="1"/>
              <a:t>IOT to send data to the server &amp; for notifying and alarming.</a:t>
            </a:r>
            <a:endParaRPr lang="en-US"/>
          </a:p>
          <a:p>
            <a:pPr lvl="0"/>
            <a:r>
              <a:rPr lang="en-US" b="1" dirty="0" smtClean="0"/>
              <a:t>AI </a:t>
            </a:r>
            <a:r>
              <a:rPr lang="en-US" b="1" dirty="0"/>
              <a:t>for predicting the future and the diagnosis needed in the future.</a:t>
            </a:r>
            <a:endParaRPr lang="en-US" dirty="0"/>
          </a:p>
          <a:p>
            <a:endParaRPr lang="en-US" dirty="0"/>
          </a:p>
        </p:txBody>
      </p:sp>
    </p:spTree>
    <p:extLst>
      <p:ext uri="{BB962C8B-B14F-4D97-AF65-F5344CB8AC3E}">
        <p14:creationId xmlns:p14="http://schemas.microsoft.com/office/powerpoint/2010/main" val="298500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92500"/>
          </a:bodyPr>
          <a:lstStyle/>
          <a:p>
            <a:pPr lvl="0"/>
            <a:r>
              <a:rPr lang="en-US" b="1" dirty="0"/>
              <a:t>Health, as defined by the World Health Organization (WHO), is "a state of complete physical, mental and social well-being and not merely the absence of disease or infirmity</a:t>
            </a:r>
            <a:r>
              <a:rPr lang="en-US" b="1" dirty="0" smtClean="0"/>
              <a:t>.“</a:t>
            </a:r>
          </a:p>
          <a:p>
            <a:r>
              <a:rPr lang="en-US" b="1" dirty="0"/>
              <a:t>It's indeed a challenging one for us to maintain health in day to day factor's &amp; life style as effect of diseases getting increased.</a:t>
            </a:r>
            <a:endParaRPr lang="en-US" dirty="0"/>
          </a:p>
          <a:p>
            <a:pPr lvl="0"/>
            <a:r>
              <a:rPr lang="en-US" b="1" dirty="0"/>
              <a:t>So Patient's under severe monitoring circumstance's have to be monitored regularly and alerted immediately if any problem </a:t>
            </a:r>
            <a:r>
              <a:rPr lang="en-US" b="1" dirty="0" smtClean="0"/>
              <a:t>occurs </a:t>
            </a:r>
            <a:r>
              <a:rPr lang="en-US" b="1" dirty="0"/>
              <a:t>for them.</a:t>
            </a:r>
            <a:endParaRPr lang="en-US" dirty="0"/>
          </a:p>
        </p:txBody>
      </p:sp>
    </p:spTree>
    <p:extLst>
      <p:ext uri="{BB962C8B-B14F-4D97-AF65-F5344CB8AC3E}">
        <p14:creationId xmlns:p14="http://schemas.microsoft.com/office/powerpoint/2010/main" val="3939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lvl="0"/>
            <a:r>
              <a:rPr lang="en-US" b="1" dirty="0"/>
              <a:t>Thus the problem here is to how quickly the patient's can be monitored and alerted under abnormal conditions.</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505200"/>
            <a:ext cx="5943600" cy="2971800"/>
          </a:xfrm>
          <a:prstGeom prst="rect">
            <a:avLst/>
          </a:prstGeom>
          <a:noFill/>
          <a:ln>
            <a:noFill/>
          </a:ln>
        </p:spPr>
      </p:pic>
    </p:spTree>
    <p:extLst>
      <p:ext uri="{BB962C8B-B14F-4D97-AF65-F5344CB8AC3E}">
        <p14:creationId xmlns:p14="http://schemas.microsoft.com/office/powerpoint/2010/main" val="199692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normAutofit fontScale="92500"/>
          </a:bodyPr>
          <a:lstStyle/>
          <a:p>
            <a:pPr lvl="0"/>
            <a:r>
              <a:rPr lang="en-US" b="1" dirty="0"/>
              <a:t>With advanced development in the field of science &amp; technology it is possible for us to monitor &amp; alert the illness and safeguard the </a:t>
            </a:r>
            <a:r>
              <a:rPr lang="en-US" b="1" dirty="0" smtClean="0"/>
              <a:t>person.</a:t>
            </a:r>
          </a:p>
          <a:p>
            <a:r>
              <a:rPr lang="en-US" b="1" dirty="0"/>
              <a:t>By applying IOT &amp; Cloud Computing with reference to the Big Data we can potentially solve the health problems.</a:t>
            </a:r>
            <a:endParaRPr lang="en-US" dirty="0"/>
          </a:p>
          <a:p>
            <a:r>
              <a:rPr lang="en-US" b="1" dirty="0"/>
              <a:t>By applying Artificial Intelligence with the help  of dataset of previous records the disease can be sensed and the prior solution's can be made thus the real time problem can be fixed.</a:t>
            </a:r>
            <a:endParaRPr lang="en-US" dirty="0"/>
          </a:p>
          <a:p>
            <a:pPr lvl="0"/>
            <a:endParaRPr lang="en-US" dirty="0"/>
          </a:p>
        </p:txBody>
      </p:sp>
    </p:spTree>
    <p:extLst>
      <p:ext uri="{BB962C8B-B14F-4D97-AF65-F5344CB8AC3E}">
        <p14:creationId xmlns:p14="http://schemas.microsoft.com/office/powerpoint/2010/main" val="280719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DESIGN</a:t>
            </a:r>
            <a:endParaRPr lang="en-US" dirty="0"/>
          </a:p>
        </p:txBody>
      </p:sp>
      <p:sp>
        <p:nvSpPr>
          <p:cNvPr id="3" name="Content Placeholder 2"/>
          <p:cNvSpPr>
            <a:spLocks noGrp="1"/>
          </p:cNvSpPr>
          <p:nvPr>
            <p:ph idx="1"/>
          </p:nvPr>
        </p:nvSpPr>
        <p:spPr/>
        <p:txBody>
          <a:bodyPr>
            <a:normAutofit fontScale="92500"/>
          </a:bodyPr>
          <a:lstStyle/>
          <a:p>
            <a:pPr lvl="0"/>
            <a:r>
              <a:rPr lang="en-US" b="1" dirty="0"/>
              <a:t>The plan here is to use a Wristband / Smart Cloth which helps in sensing the body vital organ and real time monitoring of the health</a:t>
            </a:r>
            <a:r>
              <a:rPr lang="en-US" b="1" dirty="0" smtClean="0"/>
              <a:t>.</a:t>
            </a:r>
          </a:p>
          <a:p>
            <a:r>
              <a:rPr lang="en-US" b="1" dirty="0"/>
              <a:t>The data from the device's are made to be stored in the server.</a:t>
            </a:r>
            <a:endParaRPr lang="en-US" dirty="0"/>
          </a:p>
          <a:p>
            <a:r>
              <a:rPr lang="en-US" b="1" dirty="0"/>
              <a:t>The Hospital management is made to monitor the  data and the real time </a:t>
            </a:r>
            <a:r>
              <a:rPr lang="en-US" b="1" dirty="0" err="1"/>
              <a:t>updation</a:t>
            </a:r>
            <a:r>
              <a:rPr lang="en-US" b="1" dirty="0"/>
              <a:t> of the data happens.</a:t>
            </a:r>
            <a:endParaRPr lang="en-US" dirty="0"/>
          </a:p>
          <a:p>
            <a:pPr lvl="0"/>
            <a:r>
              <a:rPr lang="en-US" dirty="0" smtClean="0"/>
              <a:t>“THE PROGRAM FOR RETRIEVING DATA FROM SENSOR TO ANDROID VIA BLUETOOTH IS ATTACHED IN THE GITHUB”</a:t>
            </a:r>
            <a:endParaRPr lang="en-US" dirty="0"/>
          </a:p>
        </p:txBody>
      </p:sp>
    </p:spTree>
    <p:extLst>
      <p:ext uri="{BB962C8B-B14F-4D97-AF65-F5344CB8AC3E}">
        <p14:creationId xmlns:p14="http://schemas.microsoft.com/office/powerpoint/2010/main" val="379759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620000" cy="5181600"/>
          </a:xfrm>
          <a:prstGeom prst="rect">
            <a:avLst/>
          </a:prstGeom>
          <a:noFill/>
          <a:ln>
            <a:noFill/>
          </a:ln>
        </p:spPr>
      </p:pic>
    </p:spTree>
    <p:extLst>
      <p:ext uri="{BB962C8B-B14F-4D97-AF65-F5344CB8AC3E}">
        <p14:creationId xmlns:p14="http://schemas.microsoft.com/office/powerpoint/2010/main" val="140799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DESIGN</a:t>
            </a:r>
            <a:endParaRPr lang="en-US" dirty="0"/>
          </a:p>
        </p:txBody>
      </p:sp>
      <p:sp>
        <p:nvSpPr>
          <p:cNvPr id="3" name="Content Placeholder 2"/>
          <p:cNvSpPr>
            <a:spLocks noGrp="1"/>
          </p:cNvSpPr>
          <p:nvPr>
            <p:ph idx="1"/>
          </p:nvPr>
        </p:nvSpPr>
        <p:spPr/>
        <p:txBody>
          <a:bodyPr/>
          <a:lstStyle/>
          <a:p>
            <a:pPr lvl="0"/>
            <a:r>
              <a:rPr lang="en-US" b="1" dirty="0"/>
              <a:t>The </a:t>
            </a:r>
            <a:r>
              <a:rPr lang="en-US" b="1" dirty="0" err="1"/>
              <a:t>alertment</a:t>
            </a:r>
            <a:r>
              <a:rPr lang="en-US" b="1" dirty="0"/>
              <a:t> is made to be done.</a:t>
            </a:r>
            <a:endParaRPr lang="en-US" dirty="0"/>
          </a:p>
          <a:p>
            <a:pPr lvl="0"/>
            <a:r>
              <a:rPr lang="en-US" b="1" dirty="0"/>
              <a:t>The Patient's with critical condition is made to be monitored regularly.</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6858000" cy="2971800"/>
          </a:xfrm>
          <a:prstGeom prst="rect">
            <a:avLst/>
          </a:prstGeom>
          <a:noFill/>
          <a:ln>
            <a:noFill/>
          </a:ln>
        </p:spPr>
      </p:pic>
    </p:spTree>
    <p:extLst>
      <p:ext uri="{BB962C8B-B14F-4D97-AF65-F5344CB8AC3E}">
        <p14:creationId xmlns:p14="http://schemas.microsoft.com/office/powerpoint/2010/main" val="191020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DESIGN</a:t>
            </a:r>
            <a:endParaRPr lang="en-US" dirty="0"/>
          </a:p>
        </p:txBody>
      </p:sp>
      <p:sp>
        <p:nvSpPr>
          <p:cNvPr id="3" name="Content Placeholder 2"/>
          <p:cNvSpPr>
            <a:spLocks noGrp="1"/>
          </p:cNvSpPr>
          <p:nvPr>
            <p:ph idx="1"/>
          </p:nvPr>
        </p:nvSpPr>
        <p:spPr/>
        <p:txBody>
          <a:bodyPr/>
          <a:lstStyle/>
          <a:p>
            <a:pPr lvl="0"/>
            <a:r>
              <a:rPr lang="en-US" sz="2400" b="1" dirty="0"/>
              <a:t>If incase of any abnormal condition in the patient like abnormal heart beat or blood pressure an alert is made to the Hospital management</a:t>
            </a:r>
            <a:r>
              <a:rPr lang="en-US" sz="2400" b="1" dirty="0" smtClean="0"/>
              <a:t>.</a:t>
            </a:r>
          </a:p>
          <a:p>
            <a:r>
              <a:rPr lang="en-US" sz="2400" b="1" dirty="0"/>
              <a:t>"THE ALERT CAN BE MADE </a:t>
            </a:r>
            <a:r>
              <a:rPr lang="en-US" sz="2400" b="1" dirty="0" smtClean="0"/>
              <a:t> THROUGH </a:t>
            </a:r>
            <a:r>
              <a:rPr lang="en-US" sz="2400" b="1" dirty="0"/>
              <a:t>ALARMING OR VIA NOTIFICATION SENSORS"</a:t>
            </a:r>
            <a:endParaRPr lang="en-US" sz="2400" dirty="0"/>
          </a:p>
          <a:p>
            <a:pPr lvl="0"/>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0"/>
            <a:ext cx="5257800" cy="2590800"/>
          </a:xfrm>
          <a:prstGeom prst="rect">
            <a:avLst/>
          </a:prstGeom>
          <a:noFill/>
          <a:ln>
            <a:noFill/>
          </a:ln>
        </p:spPr>
      </p:pic>
    </p:spTree>
    <p:extLst>
      <p:ext uri="{BB962C8B-B14F-4D97-AF65-F5344CB8AC3E}">
        <p14:creationId xmlns:p14="http://schemas.microsoft.com/office/powerpoint/2010/main" val="29161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APPLYING ARTIFICIAL INTELLIGENCE: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sz="2000" b="1" dirty="0"/>
              <a:t>The real time monitoring of the data and the previous record of data of the particular patient is already made to store in the server.</a:t>
            </a:r>
            <a:endParaRPr lang="en-US" sz="2000" dirty="0"/>
          </a:p>
          <a:p>
            <a:pPr lvl="0"/>
            <a:r>
              <a:rPr lang="en-US" sz="2000" b="1" dirty="0"/>
              <a:t>Now the dataset of patient's having similar issue were taken and the prediction is made of the future recovery of the patient</a:t>
            </a:r>
            <a:r>
              <a:rPr lang="en-US" sz="2000" b="1" dirty="0" smtClean="0"/>
              <a:t>.</a:t>
            </a:r>
          </a:p>
          <a:p>
            <a:pPr lvl="0"/>
            <a:r>
              <a:rPr lang="en-US" sz="2000" dirty="0"/>
              <a:t>"DATASET FOR HEART DISEASE AND STORKE PREVENTION IS ADDED TO THE GITHUB"</a:t>
            </a:r>
            <a:endParaRPr lang="en-US" sz="2000" dirty="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4191000"/>
            <a:ext cx="3962400" cy="2438400"/>
          </a:xfrm>
          <a:prstGeom prst="rect">
            <a:avLst/>
          </a:prstGeom>
          <a:noFill/>
          <a:ln>
            <a:noFill/>
          </a:ln>
        </p:spPr>
      </p:pic>
    </p:spTree>
    <p:extLst>
      <p:ext uri="{BB962C8B-B14F-4D97-AF65-F5344CB8AC3E}">
        <p14:creationId xmlns:p14="http://schemas.microsoft.com/office/powerpoint/2010/main" val="266767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5EBB"/>
      </a:dk1>
      <a:lt1>
        <a:sysClr val="window" lastClr="202125"/>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33</TotalTime>
  <Words>456</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Real time health monitoring , alerting using IOT Sensors , Cloud computing &amp; predicting the future using AI </vt:lpstr>
      <vt:lpstr>PROBLEM</vt:lpstr>
      <vt:lpstr>PROBLEM</vt:lpstr>
      <vt:lpstr>WHY?</vt:lpstr>
      <vt:lpstr>SOLUTION DESIGN</vt:lpstr>
      <vt:lpstr>PowerPoint Presentation</vt:lpstr>
      <vt:lpstr>SOLUTION DESIGN</vt:lpstr>
      <vt:lpstr>SOLUTION DESIGN</vt:lpstr>
      <vt:lpstr>APPLYING ARTIFICIAL INTELLIGENCE: </vt:lpstr>
      <vt:lpstr>ALGORITHMS/MODEL/TECH STACK USED: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health monitoring , alerting using IOT Sensors , Cloud computing &amp; predicting the future using AI</dc:title>
  <dc:creator>RitSan</dc:creator>
  <cp:lastModifiedBy>RitSan</cp:lastModifiedBy>
  <cp:revision>16</cp:revision>
  <dcterms:created xsi:type="dcterms:W3CDTF">2006-08-16T00:00:00Z</dcterms:created>
  <dcterms:modified xsi:type="dcterms:W3CDTF">2018-12-05T16:28:36Z</dcterms:modified>
</cp:coreProperties>
</file>