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7" d="100"/>
          <a:sy n="87" d="100"/>
        </p:scale>
        <p:origin x="35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143902"/>
            <a:ext cx="3421055"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Yogeshwari</a:t>
            </a:r>
            <a:r>
              <a:rPr lang="en-US" sz="2000" b="1" dirty="0">
                <a:latin typeface="Calibri" panose="020F0502020204030204" pitchFamily="34" charset="0"/>
                <a:ea typeface="Calibri" panose="020F0502020204030204" pitchFamily="34" charset="0"/>
                <a:cs typeface="Calibri" panose="020F0502020204030204" pitchFamily="34" charset="0"/>
              </a:rPr>
              <a:t> S</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au613021104701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491343" y="1665513"/>
            <a:ext cx="8915400"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10" name="Picture 9" descr="A screenshot of a computer&#10;&#10;Description automatically generated">
            <a:extLst>
              <a:ext uri="{FF2B5EF4-FFF2-40B4-BE49-F238E27FC236}">
                <a16:creationId xmlns:a16="http://schemas.microsoft.com/office/drawing/2014/main" id="{9BC0769E-3358-138D-3D15-CFB26B7D4B47}"/>
              </a:ext>
            </a:extLst>
          </p:cNvPr>
          <p:cNvPicPr>
            <a:picLocks noChangeAspect="1"/>
          </p:cNvPicPr>
          <p:nvPr/>
        </p:nvPicPr>
        <p:blipFill rotWithShape="1">
          <a:blip r:embed="rId3">
            <a:extLst>
              <a:ext uri="{28A0092B-C50C-407E-A947-70E740481C1C}">
                <a14:useLocalDpi xmlns:a14="http://schemas.microsoft.com/office/drawing/2010/main" val="0"/>
              </a:ext>
            </a:extLst>
          </a:blip>
          <a:srcRect r="36161" b="8737"/>
          <a:stretch/>
        </p:blipFill>
        <p:spPr>
          <a:xfrm>
            <a:off x="1894114" y="1694959"/>
            <a:ext cx="7783286" cy="4795159"/>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4E16D484-14DA-15A1-9B15-831594289250}"/>
              </a:ext>
            </a:extLst>
          </p:cNvPr>
          <p:cNvSpPr txBox="1"/>
          <p:nvPr/>
        </p:nvSpPr>
        <p:spPr>
          <a:xfrm>
            <a:off x="2203481" y="2213216"/>
            <a:ext cx="8297371" cy="3970318"/>
          </a:xfrm>
          <a:prstGeom prst="rect">
            <a:avLst/>
          </a:prstGeom>
          <a:noFill/>
        </p:spPr>
        <p:txBody>
          <a:bodyPr wrap="square">
            <a:spAutoFit/>
          </a:bodyPr>
          <a:lstStyle/>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Real-time Collaboration:</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real-time collaborative editing features using technologies like WebSocket.</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Enable multiple users to simultaneously edit and view notes, with changes reflected instantly across all devices.</a:t>
            </a:r>
          </a:p>
          <a:p>
            <a:pPr marL="742950" lvl="1" indent="-285750" algn="just">
              <a:buFont typeface="+mj-lt"/>
              <a:buAutoNum type="arabicPeriod"/>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Rich Text Editing: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Integrate a rich text editor (such as </a:t>
            </a:r>
            <a:r>
              <a:rPr lang="en-US" b="0" i="0" dirty="0" err="1">
                <a:solidFill>
                  <a:srgbClr val="0D0D0D"/>
                </a:solidFill>
                <a:effectLst/>
                <a:highlight>
                  <a:srgbClr val="FFFFFF"/>
                </a:highlight>
                <a:latin typeface="Arial" panose="020B0604020202020204" pitchFamily="34" charset="0"/>
                <a:cs typeface="Arial" panose="020B0604020202020204" pitchFamily="34" charset="0"/>
              </a:rPr>
              <a:t>CKEditor</a:t>
            </a:r>
            <a:r>
              <a:rPr lang="en-US" b="0" i="0" dirty="0">
                <a:solidFill>
                  <a:srgbClr val="0D0D0D"/>
                </a:solidFill>
                <a:effectLst/>
                <a:highlight>
                  <a:srgbClr val="FFFFFF"/>
                </a:highlight>
                <a:latin typeface="Arial" panose="020B0604020202020204" pitchFamily="34" charset="0"/>
                <a:cs typeface="Arial" panose="020B0604020202020204" pitchFamily="34" charset="0"/>
              </a:rPr>
              <a:t> or Quill) to enable users to format text, add images, create lists, and embed multimedia content within their notes.</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support for markdown syntax for users preferring a simpler text formatting approach.</a:t>
            </a:r>
          </a:p>
          <a:p>
            <a:pPr algn="just"/>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9E23B38E-786C-556E-CDCF-9B4F064C5637}"/>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22514" y="1175656"/>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 name="TextBox 9">
            <a:extLst>
              <a:ext uri="{FF2B5EF4-FFF2-40B4-BE49-F238E27FC236}">
                <a16:creationId xmlns:a16="http://schemas.microsoft.com/office/drawing/2014/main" id="{CB2E460D-584E-08A8-4AD2-338B6756ADD8}"/>
              </a:ext>
            </a:extLst>
          </p:cNvPr>
          <p:cNvSpPr txBox="1"/>
          <p:nvPr/>
        </p:nvSpPr>
        <p:spPr>
          <a:xfrm>
            <a:off x="1295400" y="1963891"/>
            <a:ext cx="8098972" cy="2539862"/>
          </a:xfrm>
          <a:prstGeom prst="rect">
            <a:avLst/>
          </a:prstGeom>
          <a:noFill/>
        </p:spPr>
        <p:txBody>
          <a:bodyPr wrap="square">
            <a:spAutoFit/>
          </a:bodyPr>
          <a:lstStyle/>
          <a:p>
            <a:pPr marL="457200" algn="just">
              <a:lnSpc>
                <a:spcPct val="115000"/>
              </a:lnSpc>
              <a:spcAft>
                <a:spcPts val="800"/>
              </a:spcAft>
            </a:pPr>
            <a:r>
              <a:rPr lang="en-US" sz="2000" kern="100" dirty="0">
                <a:effectLst/>
                <a:latin typeface="Arial" panose="020B0604020202020204" pitchFamily="34" charset="0"/>
                <a:ea typeface="Aptos" panose="020B0004020202020204" pitchFamily="34" charset="0"/>
                <a:cs typeface="Arial" panose="020B0604020202020204" pitchFamily="34" charset="0"/>
              </a:rPr>
              <a:t>Our project focuses on building a robust notes sharing web application leveraging Python and the Django framework. Through this platform, users can effortlessly create, manage, and exchange notes, fostering a collaborative learning environment. With features like version control and access permissions, the application ensures data integrity and security, empowering users to streamline their note-taking process and enhance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2285999" y="2230122"/>
            <a:ext cx="6912430" cy="1478033"/>
          </a:xfrm>
          <a:prstGeom prst="rect">
            <a:avLst/>
          </a:prstGeom>
          <a:noFill/>
        </p:spPr>
        <p:txBody>
          <a:bodyPr wrap="square">
            <a:spAutoFit/>
          </a:bodyPr>
          <a:lstStyle/>
          <a:p>
            <a:pPr marL="457200" algn="just">
              <a:lnSpc>
                <a:spcPct val="115000"/>
              </a:lnSpc>
              <a:spcAft>
                <a:spcPts val="800"/>
              </a:spcAft>
            </a:pPr>
            <a:r>
              <a:rPr lang="en-US" sz="20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20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 name="TextBox 9">
            <a:extLst>
              <a:ext uri="{FF2B5EF4-FFF2-40B4-BE49-F238E27FC236}">
                <a16:creationId xmlns:a16="http://schemas.microsoft.com/office/drawing/2014/main" id="{28750E06-47BC-01ED-BA08-1A04618BA5A5}"/>
              </a:ext>
            </a:extLst>
          </p:cNvPr>
          <p:cNvSpPr txBox="1"/>
          <p:nvPr/>
        </p:nvSpPr>
        <p:spPr>
          <a:xfrm>
            <a:off x="1407068" y="1963891"/>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5C6E7481-DBC3-AE67-4E07-735657590E93}"/>
              </a:ext>
            </a:extLst>
          </p:cNvPr>
          <p:cNvSpPr txBox="1"/>
          <p:nvPr/>
        </p:nvSpPr>
        <p:spPr>
          <a:xfrm>
            <a:off x="1448853" y="1747581"/>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2179A7E0-BBAB-2FFB-441C-EA88BBE05F09}"/>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572000" y="925285"/>
            <a:ext cx="2764972" cy="461665"/>
          </a:xfrm>
          <a:prstGeom prst="rect">
            <a:avLst/>
          </a:prstGeom>
          <a:noFill/>
        </p:spPr>
        <p:txBody>
          <a:bodyPr wrap="square" rtlCol="0">
            <a:spAutoFit/>
          </a:bodyPr>
          <a:lstStyle/>
          <a:p>
            <a:r>
              <a:rPr lang="en-US" sz="2400" b="1" dirty="0"/>
              <a:t>Home Page</a:t>
            </a:r>
            <a:endParaRPr lang="en-IN" sz="2400" b="1" dirty="0"/>
          </a:p>
        </p:txBody>
      </p:sp>
      <p:pic>
        <p:nvPicPr>
          <p:cNvPr id="12" name="Picture 11" descr="A screenshot of a computer&#10;&#10;Description automatically generated">
            <a:extLst>
              <a:ext uri="{FF2B5EF4-FFF2-40B4-BE49-F238E27FC236}">
                <a16:creationId xmlns:a16="http://schemas.microsoft.com/office/drawing/2014/main" id="{2F71ED2C-617B-2181-2130-54D559813D84}"/>
              </a:ext>
            </a:extLst>
          </p:cNvPr>
          <p:cNvPicPr>
            <a:picLocks noChangeAspect="1"/>
          </p:cNvPicPr>
          <p:nvPr/>
        </p:nvPicPr>
        <p:blipFill rotWithShape="1">
          <a:blip r:embed="rId3">
            <a:extLst>
              <a:ext uri="{28A0092B-C50C-407E-A947-70E740481C1C}">
                <a14:useLocalDpi xmlns:a14="http://schemas.microsoft.com/office/drawing/2010/main" val="0"/>
              </a:ext>
            </a:extLst>
          </a:blip>
          <a:srcRect b="27135"/>
          <a:stretch/>
        </p:blipFill>
        <p:spPr>
          <a:xfrm>
            <a:off x="1981203" y="1746179"/>
            <a:ext cx="7783281" cy="4034136"/>
          </a:xfrm>
          <a:prstGeom prst="rect">
            <a:avLst/>
          </a:prstGeom>
          <a:ln>
            <a:solidFill>
              <a:schemeClr val="accent1">
                <a:shade val="15000"/>
              </a:schemeClr>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TotalTime>
  <Words>727</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20</cp:revision>
  <dcterms:created xsi:type="dcterms:W3CDTF">2024-04-08T08:29:47Z</dcterms:created>
  <dcterms:modified xsi:type="dcterms:W3CDTF">2024-04-09T08:43:25Z</dcterms:modified>
</cp:coreProperties>
</file>