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c75e288f-1bf3-4ee1-adbe-e9104d766ead/com.whatsapp.provider.media/Untitled%20spreadshe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2.0</c:v>
                </c:pt>
                <c:pt idx="1">
                  <c:v>3.0</c:v>
                </c:pt>
                <c:pt idx="2">
                  <c:v>3.0</c:v>
                </c:pt>
                <c:pt idx="3">
                  <c:v>5.0</c:v>
                </c:pt>
                <c:pt idx="4">
                  <c:v>2.0</c:v>
                </c:pt>
                <c:pt idx="5">
                  <c:v>3.0</c:v>
                </c:pt>
                <c:pt idx="6">
                  <c:v>2.0</c:v>
                </c:pt>
                <c:pt idx="7">
                  <c:v>4.0</c:v>
                </c:pt>
                <c:pt idx="8">
                  <c:v>4.0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2798303"/>
            <a:ext cx="9462561" cy="3380740"/>
          </a:xfrm>
          <a:prstGeom prst="rect"/>
          <a:noFill/>
        </p:spPr>
        <p:txBody>
          <a:bodyPr rtlCol="0" wrap="square">
            <a:spAutoFit/>
          </a:bodyPr>
          <a:p>
            <a:r>
              <a:rPr sz="2400" lang="en-US"/>
              <a:t>STUDENT NAME:</a:t>
            </a:r>
            <a:r>
              <a:rPr altLang="en-IN" sz="2400" lang="en-US"/>
              <a:t> </a:t>
            </a:r>
            <a:r>
              <a:rPr altLang="en-IN" sz="2400" lang="en-US"/>
              <a:t>Y</a:t>
            </a:r>
            <a:r>
              <a:rPr altLang="en-IN" sz="2400" lang="en-US"/>
              <a:t>o</a:t>
            </a:r>
            <a:r>
              <a:rPr altLang="en-IN" sz="2400" lang="en-US"/>
              <a:t>g</a:t>
            </a:r>
            <a:r>
              <a:rPr altLang="en-IN" sz="2400" lang="en-US"/>
              <a:t>e</a:t>
            </a:r>
            <a:r>
              <a:rPr altLang="en-IN" sz="2400" lang="en-US"/>
              <a:t>s</a:t>
            </a:r>
            <a:r>
              <a:rPr altLang="en-IN" sz="2400" lang="en-US"/>
              <a:t>h</a:t>
            </a:r>
            <a:r>
              <a:rPr altLang="en-IN" sz="2400" lang="en-US"/>
              <a:t>w</a:t>
            </a:r>
            <a:r>
              <a:rPr altLang="en-IN" sz="2400" lang="en-US"/>
              <a:t>a</a:t>
            </a:r>
            <a:r>
              <a:rPr altLang="en-IN" sz="2400" lang="en-US"/>
              <a:t>r</a:t>
            </a:r>
            <a:r>
              <a:rPr altLang="en-IN" sz="2400" lang="en-US"/>
              <a:t>i</a:t>
            </a:r>
            <a:r>
              <a:rPr altLang="en-IN" sz="2400" lang="en-US"/>
              <a:t>.</a:t>
            </a:r>
            <a:r>
              <a:rPr altLang="en-IN" sz="2400" lang="en-US"/>
              <a:t>P</a:t>
            </a:r>
            <a:endParaRPr dirty="0" sz="2400" lang="en-US"/>
          </a:p>
          <a:p>
            <a:endParaRPr dirty="0" sz="2400" lang="en-US"/>
          </a:p>
          <a:p>
            <a:r>
              <a:rPr dirty="0" sz="2400" lang="en-US"/>
              <a:t>REGISTER NO:</a:t>
            </a:r>
            <a:r>
              <a:rPr altLang="en-IN" dirty="0" sz="2400" lang="en-US"/>
              <a:t> </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3</a:t>
            </a:r>
            <a:r>
              <a:rPr altLang="en-IN" dirty="0" sz="2400" lang="en-US"/>
              <a:t>1</a:t>
            </a:r>
            <a:r>
              <a:rPr altLang="en-IN" dirty="0" sz="2400" lang="en-US"/>
              <a:t>0</a:t>
            </a:r>
            <a:r>
              <a:rPr altLang="en-IN" dirty="0" sz="2400" lang="en-US"/>
              <a:t>4</a:t>
            </a:r>
            <a:r>
              <a:rPr altLang="en-IN" dirty="0" sz="2400" lang="en-US"/>
              <a:t>2</a:t>
            </a:r>
            <a:r>
              <a:rPr altLang="en-IN" dirty="0" sz="2400" lang="en-US"/>
              <a:t>0</a:t>
            </a:r>
            <a:r>
              <a:rPr altLang="en-IN" dirty="0" sz="2400" lang="en-US"/>
              <a:t>7</a:t>
            </a:r>
            <a:r>
              <a:rPr altLang="en-IN" dirty="0" sz="2400" lang="en-US"/>
              <a:t>5</a:t>
            </a:r>
            <a:endParaRPr altLang="en-US" lang="zh-CN"/>
          </a:p>
          <a:p>
            <a:endParaRPr altLang="en-US" lang="zh-CN"/>
          </a:p>
          <a:p>
            <a:r>
              <a:rPr altLang="en-IN" dirty="0" sz="2400" lang="en-US"/>
              <a:t>U</a:t>
            </a:r>
            <a:r>
              <a:rPr altLang="en-IN" dirty="0" sz="2400" lang="en-US"/>
              <a:t>S</a:t>
            </a:r>
            <a:r>
              <a:rPr altLang="en-IN" dirty="0" sz="2400" lang="en-US"/>
              <a:t>E</a:t>
            </a:r>
            <a:r>
              <a:rPr altLang="en-IN" dirty="0" sz="2400" lang="en-US"/>
              <a:t>R</a:t>
            </a:r>
            <a:r>
              <a:rPr altLang="en-IN" dirty="0" sz="2400" lang="en-US"/>
              <a:t> </a:t>
            </a:r>
            <a:r>
              <a:rPr altLang="en-IN" dirty="0" sz="2400" lang="en-US"/>
              <a:t>N</a:t>
            </a:r>
            <a:r>
              <a:rPr altLang="en-IN" dirty="0" sz="2400" lang="en-US"/>
              <a:t>A</a:t>
            </a:r>
            <a:r>
              <a:rPr altLang="en-IN" dirty="0" sz="2400" lang="en-US"/>
              <a:t>M</a:t>
            </a:r>
            <a:r>
              <a:rPr altLang="en-IN" dirty="0" sz="2400" lang="en-US"/>
              <a:t>E</a:t>
            </a:r>
            <a:r>
              <a:rPr altLang="en-IN" dirty="0" sz="2400" lang="en-US"/>
              <a:t>:</a:t>
            </a:r>
            <a:r>
              <a:rPr altLang="en-IN" dirty="0" sz="2400" lang="en-US"/>
              <a:t> </a:t>
            </a:r>
            <a:r>
              <a:rPr altLang="en-IN" dirty="0" sz="2400" lang="en-US"/>
              <a:t>a</a:t>
            </a:r>
            <a:r>
              <a:rPr altLang="en-IN" dirty="0" sz="2400" lang="en-US"/>
              <a:t>s</a:t>
            </a:r>
            <a:r>
              <a:rPr altLang="en-IN" dirty="0" sz="2400" lang="en-US"/>
              <a:t>u</a:t>
            </a:r>
            <a:r>
              <a:rPr altLang="en-IN" dirty="0" sz="2400" lang="en-US"/>
              <a:t>n</a:t>
            </a:r>
            <a:r>
              <a:rPr altLang="en-IN" dirty="0" sz="2400" lang="en-US"/>
              <a:t>m</a:t>
            </a:r>
            <a:r>
              <a:rPr altLang="en-IN" dirty="0" sz="2400" lang="en-US"/>
              <a:t>1</a:t>
            </a:r>
            <a:r>
              <a:rPr altLang="en-IN" dirty="0" sz="2400" lang="en-US"/>
              <a:t>3</a:t>
            </a:r>
            <a:r>
              <a:rPr altLang="en-IN" dirty="0" sz="2400" lang="en-US"/>
              <a:t>3</a:t>
            </a:r>
            <a:r>
              <a:rPr altLang="en-IN" dirty="0" sz="2400" lang="en-US"/>
              <a:t>3</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3</a:t>
            </a:r>
            <a:r>
              <a:rPr altLang="en-IN" dirty="0" sz="2400" lang="en-US"/>
              <a:t>1</a:t>
            </a:r>
            <a:r>
              <a:rPr altLang="en-IN" dirty="0" sz="2400" lang="en-US"/>
              <a:t>0</a:t>
            </a:r>
            <a:r>
              <a:rPr altLang="en-IN" dirty="0" sz="2400" lang="en-US"/>
              <a:t>4</a:t>
            </a:r>
            <a:r>
              <a:rPr altLang="en-IN" dirty="0" sz="2400" lang="en-US"/>
              <a:t>2</a:t>
            </a:r>
            <a:r>
              <a:rPr altLang="en-IN" dirty="0" sz="2400" lang="en-US"/>
              <a:t>0</a:t>
            </a:r>
            <a:r>
              <a:rPr altLang="en-IN" dirty="0" sz="2400" lang="en-US"/>
              <a:t>7</a:t>
            </a:r>
            <a:r>
              <a:rPr altLang="en-IN" dirty="0" sz="2400" lang="en-US"/>
              <a:t>5</a:t>
            </a:r>
            <a:endParaRPr altLang="en-US" lang="zh-CN"/>
          </a:p>
          <a:p>
            <a:endParaRPr altLang="en-US" lang="zh-CN"/>
          </a:p>
          <a:p>
            <a:r>
              <a:rPr altLang="en-IN" dirty="0" sz="2400" lang="en-US"/>
              <a:t>DEPARTMENT</a:t>
            </a:r>
            <a:r>
              <a:rPr altLang="en-IN" dirty="0" sz="2400" lang="en-US"/>
              <a:t>:</a:t>
            </a:r>
            <a:r>
              <a:rPr altLang="en-IN" dirty="0" sz="2400" lang="en-US"/>
              <a:t> </a:t>
            </a:r>
            <a:r>
              <a:rPr altLang="en-IN" dirty="0" sz="2400" lang="en-US"/>
              <a:t>D</a:t>
            </a:r>
            <a:r>
              <a:rPr altLang="en-IN" dirty="0" sz="2400" lang="en-US"/>
              <a:t>E</a:t>
            </a:r>
            <a:r>
              <a:rPr altLang="en-IN" dirty="0" sz="2400" lang="en-US"/>
              <a:t>PARTMENT</a:t>
            </a:r>
            <a:r>
              <a:rPr altLang="en-IN" dirty="0" sz="2400" lang="en-US"/>
              <a:t> </a:t>
            </a:r>
            <a:r>
              <a:rPr altLang="en-IN" dirty="0" sz="2400" lang="en-US"/>
              <a:t>OF</a:t>
            </a:r>
            <a:r>
              <a:rPr altLang="en-IN" dirty="0" sz="2400" lang="en-US"/>
              <a:t> </a:t>
            </a:r>
            <a:r>
              <a:rPr altLang="en-IN" dirty="0" sz="2400" lang="en-US"/>
              <a:t>COMMERCE</a:t>
            </a:r>
            <a:r>
              <a:rPr altLang="en-IN" dirty="0" sz="2400" lang="en-US"/>
              <a:t> </a:t>
            </a:r>
            <a:endParaRPr altLang="en-US" lang="zh-CN"/>
          </a:p>
          <a:p>
            <a:endParaRPr altLang="en-US" lang="zh-CN"/>
          </a:p>
          <a:p>
            <a:r>
              <a:rPr dirty="0" sz="2400" lang="en-US"/>
              <a:t>COLLEGE</a:t>
            </a:r>
            <a:r>
              <a:rPr altLang="en-IN" dirty="0" sz="2400" lang="en-US"/>
              <a:t>:</a:t>
            </a:r>
            <a:r>
              <a:rPr altLang="en-IN" dirty="0" sz="2400" lang="en-US"/>
              <a:t> </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thi </a:t>
            </a:r>
            <a:r>
              <a:rPr altLang="en-IN" dirty="0" sz="2400" lang="en-US"/>
              <a:t>women</a:t>
            </a:r>
            <a:r>
              <a:rPr altLang="en-IN" dirty="0" sz="2400" lang="en-US"/>
              <a:t>'s </a:t>
            </a:r>
            <a:r>
              <a:rPr altLang="en-IN" dirty="0" sz="2400" lang="en-US"/>
              <a:t>a</a:t>
            </a:r>
            <a:r>
              <a:rPr altLang="en-IN" dirty="0" sz="2400" lang="en-US"/>
              <a:t>r</a:t>
            </a:r>
            <a:r>
              <a:rPr altLang="en-IN" dirty="0" sz="2400" lang="en-US"/>
              <a:t>t</a:t>
            </a:r>
            <a:r>
              <a:rPr altLang="en-IN" dirty="0" sz="2400" lang="en-US"/>
              <a:t> </a:t>
            </a:r>
            <a:r>
              <a:rPr altLang="en-IN" dirty="0" sz="2400" lang="en-US"/>
              <a:t>and </a:t>
            </a:r>
            <a:r>
              <a:rPr altLang="en-IN" dirty="0" sz="2400" lang="en-US"/>
              <a:t>s</a:t>
            </a:r>
            <a:r>
              <a:rPr altLang="en-IN" dirty="0" sz="2400" lang="en-US"/>
              <a:t>cience </a:t>
            </a:r>
            <a:r>
              <a:rPr altLang="en-IN" dirty="0" sz="2400" lang="en-US"/>
              <a:t>c</a:t>
            </a:r>
            <a:r>
              <a:rPr altLang="en-IN" dirty="0" sz="2400" lang="en-US"/>
              <a:t>o</a:t>
            </a:r>
            <a:r>
              <a:rPr altLang="en-IN" dirty="0" sz="2400" lang="en-US"/>
              <a:t>l</a:t>
            </a:r>
            <a:r>
              <a:rPr altLang="en-IN" dirty="0" sz="2400" lang="en-US"/>
              <a:t>l</a:t>
            </a:r>
            <a:r>
              <a:rPr altLang="en-IN" dirty="0" sz="2400" lang="en-US"/>
              <a:t>ege </a:t>
            </a:r>
            <a:endParaRPr altLang="en-US" lang="zh-CN"/>
          </a:p>
          <a:p>
            <a:r>
              <a:rPr dirty="0" sz="2400" lang="en-US"/>
              <a:t>           </a:t>
            </a:r>
            <a:endParaRPr dirty="0" sz="2400" lang="en-IN"/>
          </a:p>
        </p:txBody>
      </p:sp>
      <p:sp>
        <p:nvSpPr>
          <p:cNvPr id="1048603"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3"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867957" y="525141"/>
            <a:ext cx="394479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TextBox 4"/>
          <p:cNvSpPr txBox="1"/>
          <p:nvPr/>
        </p:nvSpPr>
        <p:spPr>
          <a:xfrm rot="21600000">
            <a:off x="1362628" y="1595266"/>
            <a:ext cx="7442228" cy="50698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08870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1297213" y="1509769"/>
            <a:ext cx="7858881" cy="3444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5384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flipH="1">
              <a:off x="8161118" y="11547140"/>
              <a:ext cx="268507" cy="316653"/>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83861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Placeholder 3"/>
          <p:cNvSpPr>
            <a:spLocks noGrp="1"/>
          </p:cNvSpPr>
          <p:nvPr/>
        </p:nvSpPr>
        <p:spPr>
          <a:xfrm>
            <a:off x="676274" y="2019299"/>
            <a:ext cx="9349462" cy="2793823"/>
          </a:xfrm>
          <a:prstGeom prst="rect"/>
        </p:spPr>
        <p:txBody>
          <a:bodyPr anchor="t" bIns="45720" lIns="91440" rIns="91440" rtlCol="0" tIns="45720" vert="horz">
            <a:noAutofit/>
          </a:bodyPr>
          <a:lstStyle>
            <a:lvl1pPr algn="l" defTabSz="457200" indent="0" marL="0">
              <a:spcBef>
                <a:spcPts val="1000"/>
              </a:spcBef>
              <a:spcAft>
                <a:spcPts val="0"/>
              </a:spcAft>
              <a:buNone/>
              <a:defRPr sz="2000" kern="1200">
                <a:solidFill>
                  <a:srgbClr val="808080"/>
                </a:solidFill>
                <a:latin typeface="+mn-lt"/>
                <a:ea typeface="+mn-ea"/>
                <a:cs typeface="+mn-cs"/>
              </a:defRPr>
            </a:lvl1pPr>
            <a:lvl2pPr algn="l" defTabSz="457200" indent="0" marL="457200">
              <a:spcBef>
                <a:spcPts val="1000"/>
              </a:spcBef>
              <a:spcAft>
                <a:spcPts val="0"/>
              </a:spcAft>
              <a:buNone/>
              <a:defRPr sz="1800" kern="1200">
                <a:solidFill>
                  <a:srgbClr val="898989"/>
                </a:solidFill>
                <a:latin typeface="+mn-lt"/>
                <a:ea typeface="+mn-ea"/>
                <a:cs typeface="+mn-cs"/>
              </a:defRPr>
            </a:lvl2pPr>
            <a:lvl3pPr algn="l" defTabSz="457200" indent="0" marL="914400">
              <a:spcBef>
                <a:spcPts val="1000"/>
              </a:spcBef>
              <a:spcAft>
                <a:spcPts val="0"/>
              </a:spcAft>
              <a:buNone/>
              <a:defRPr sz="1600" kern="1200">
                <a:solidFill>
                  <a:srgbClr val="898989"/>
                </a:solidFill>
                <a:latin typeface="+mn-lt"/>
                <a:ea typeface="+mn-ea"/>
                <a:cs typeface="+mn-cs"/>
              </a:defRPr>
            </a:lvl3pPr>
            <a:lvl4pPr algn="l" defTabSz="457200" indent="0" marL="1371600">
              <a:spcBef>
                <a:spcPts val="1000"/>
              </a:spcBef>
              <a:spcAft>
                <a:spcPts val="0"/>
              </a:spcAft>
              <a:buNone/>
              <a:defRPr sz="1400" kern="1200">
                <a:solidFill>
                  <a:srgbClr val="898989"/>
                </a:solidFill>
                <a:latin typeface="+mn-lt"/>
                <a:ea typeface="+mn-ea"/>
                <a:cs typeface="+mn-cs"/>
              </a:defRPr>
            </a:lvl4pPr>
            <a:lvl5pPr algn="l" defTabSz="457200" indent="0" marL="1828800">
              <a:spcBef>
                <a:spcPts val="1000"/>
              </a:spcBef>
              <a:spcAft>
                <a:spcPts val="0"/>
              </a:spcAft>
              <a:buNone/>
              <a:defRPr sz="1400" kern="1200">
                <a:solidFill>
                  <a:srgbClr val="898989"/>
                </a:solidFill>
                <a:latin typeface="+mn-lt"/>
                <a:ea typeface="+mn-ea"/>
                <a:cs typeface="+mn-cs"/>
              </a:defRPr>
            </a:lvl5pPr>
            <a:lvl6pPr algn="l" defTabSz="457200" indent="0" marL="2286000">
              <a:spcBef>
                <a:spcPts val="1000"/>
              </a:spcBef>
              <a:spcAft>
                <a:spcPts val="0"/>
              </a:spcAft>
              <a:buNone/>
              <a:defRPr sz="1400" kern="1200">
                <a:solidFill>
                  <a:srgbClr val="898989"/>
                </a:solidFill>
                <a:latin typeface="+mn-lt"/>
                <a:ea typeface="+mn-ea"/>
                <a:cs typeface="+mn-cs"/>
              </a:defRPr>
            </a:lvl6pPr>
            <a:lvl7pPr algn="l" defTabSz="457200" indent="0" marL="2743200">
              <a:spcBef>
                <a:spcPts val="1000"/>
              </a:spcBef>
              <a:spcAft>
                <a:spcPts val="0"/>
              </a:spcAft>
              <a:buNone/>
              <a:defRPr sz="1400" kern="1200">
                <a:solidFill>
                  <a:srgbClr val="898989"/>
                </a:solidFill>
                <a:latin typeface="+mn-lt"/>
                <a:ea typeface="+mn-ea"/>
                <a:cs typeface="+mn-cs"/>
              </a:defRPr>
            </a:lvl7pPr>
            <a:lvl8pPr algn="l" defTabSz="457200" indent="0" marL="3200400">
              <a:spcBef>
                <a:spcPts val="1000"/>
              </a:spcBef>
              <a:spcAft>
                <a:spcPts val="0"/>
              </a:spcAft>
              <a:buNone/>
              <a:defRPr sz="1400" kern="1200">
                <a:solidFill>
                  <a:srgbClr val="898989"/>
                </a:solidFill>
                <a:latin typeface="+mn-lt"/>
                <a:ea typeface="+mn-ea"/>
                <a:cs typeface="+mn-cs"/>
              </a:defRPr>
            </a:lvl8pPr>
            <a:lvl9pPr algn="l" defTabSz="457200" indent="0" marL="3657600">
              <a:spcBef>
                <a:spcPts val="1000"/>
              </a:spcBef>
              <a:spcAft>
                <a:spcPts val="0"/>
              </a:spcAft>
              <a:buNone/>
              <a:defRPr sz="1400" kern="1200">
                <a:solidFill>
                  <a:srgbClr val="898989"/>
                </a:solidFill>
                <a:latin typeface="+mn-lt"/>
                <a:ea typeface="+mn-ea"/>
                <a:cs typeface="+mn-cs"/>
              </a:defRPr>
            </a:lvl9pPr>
          </a:lstStyle>
          <a:p>
            <a:pPr algn="just"/>
            <a:r>
              <a:rPr dirty="0" sz="2400" lang="en-GB">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3"/>
          <p:cNvSpPr txBox="1"/>
          <p:nvPr/>
        </p:nvSpPr>
        <p:spPr>
          <a:xfrm>
            <a:off x="1332907" y="2019300"/>
            <a:ext cx="7678333" cy="47142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3"/>
          <p:cNvSpPr txBox="1"/>
          <p:nvPr/>
        </p:nvSpPr>
        <p:spPr>
          <a:xfrm>
            <a:off x="2174119" y="1695450"/>
            <a:ext cx="6292548" cy="68478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56760" y="8808299"/>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393634" y="31114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677992" y="1483358"/>
            <a:ext cx="8766045" cy="4358641"/>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2"/>
          <p:cNvSpPr txBox="1"/>
          <p:nvPr/>
        </p:nvSpPr>
        <p:spPr>
          <a:xfrm>
            <a:off x="998235" y="1627728"/>
            <a:ext cx="7939888" cy="40538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220222" y="3053862"/>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3"/>
          <p:cNvSpPr txBox="1"/>
          <p:nvPr/>
        </p:nvSpPr>
        <p:spPr>
          <a:xfrm>
            <a:off x="1639251" y="2634441"/>
            <a:ext cx="8143932"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latin typeface="Times New Roman" pitchFamily="18" charset="0"/>
                <a:cs typeface="Times New Roman" pitchFamily="18" charset="0"/>
              </a:rPr>
              <a:t>While taking pivot count is considered as important so each and every person is considered as COUNT 1.</a:t>
            </a:r>
            <a:endParaRPr dirty="0" sz="2800" lang="en-US">
              <a:latin typeface="Times New Roman" pitchFamily="18" charset="0"/>
              <a:cs typeface="Times New Roman" pitchFamily="18" charset="0"/>
            </a:endParaRPr>
          </a:p>
        </p:txBody>
      </p:sp>
      <p:sp>
        <p:nvSpPr>
          <p:cNvPr id="1048680" name="TextBox 3"/>
          <p:cNvSpPr txBox="1"/>
          <p:nvPr/>
        </p:nvSpPr>
        <p:spPr>
          <a:xfrm>
            <a:off x="2126992" y="3053861"/>
            <a:ext cx="6803011"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solidFill>
                  <a:srgbClr val="000000"/>
                </a:solidFill>
                <a:latin typeface="Times New Roman" pitchFamily="18" charset="0"/>
                <a:cs typeface="Times New Roman" pitchFamily="18" charset="0"/>
              </a:rPr>
              <a:t>While taking pivot count is considered as important so each and every person is considered as COUNT 1.</a:t>
            </a:r>
            <a:endParaRPr dirty="0" sz="2800" lang="en-US">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2024-09-02T03:18:00Z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02d4566a005f47e086c7a6e8be9b4f54</vt:lpwstr>
  </property>
</Properties>
</file>