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SpaceX Data Science 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Launch Success with 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Analysis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SQL magic in Jupyter to query mission outcomes</a:t>
            </a:r>
          </a:p>
          <a:p>
            <a:r>
              <a:t>• Found unique launch sites, calculated success rates</a:t>
            </a:r>
          </a:p>
          <a:p>
            <a:r>
              <a:t>• Joined booster and payload tables to find trends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Dashboard with Plotly 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a dashboard to filter data by site and year</a:t>
            </a:r>
          </a:p>
          <a:p>
            <a:r>
              <a:t>• Visualized payloads and launch results interactively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83% (Logistic Regression)</a:t>
            </a:r>
          </a:p>
          <a:p>
            <a:r>
              <a:t>• Confusion matrix shows good recall</a:t>
            </a:r>
          </a:p>
          <a:p>
            <a:r>
              <a:t>• Key Features: Payload, Launch Site, Booster Version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Launch site and payload mass significantly affect success</a:t>
            </a:r>
          </a:p>
          <a:p>
            <a:r>
              <a:t>• Predictive models can support future mission planning</a:t>
            </a:r>
          </a:p>
          <a:p>
            <a:r>
              <a:t>• Visualization aids in stakeholder decision-making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Creativity &amp;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Folium for geospatial launch mapping</a:t>
            </a:r>
          </a:p>
          <a:p>
            <a:r>
              <a:t>• Developed Plotly Dash dashboard for real-time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SpaceX launch data using Python, SQL, and data visualization tools. The goal is to derive insights on launch performance and predict mission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investigate SpaceX missions to understand launch success factors, using real mission data from a public API and SpaceX database.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collected from SpaceX API and CSV files</a:t>
            </a:r>
          </a:p>
          <a:p>
            <a:r>
              <a:t>• Used Pandas for cleaning: handling nulls, type conversion</a:t>
            </a:r>
          </a:p>
          <a:p>
            <a:r>
              <a:t>• Loaded data into SQLite for SQL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&amp; Visual Analytics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Pandas, Seaborn, Matplotlib for exploratory data analysis</a:t>
            </a:r>
          </a:p>
          <a:p>
            <a:r>
              <a:t>• Visualized launch patterns, payload distribution, success rates</a:t>
            </a:r>
          </a:p>
          <a:p>
            <a:r>
              <a:t>• Created interactive charts and maps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Features: payload mass, launch site, booster version</a:t>
            </a:r>
          </a:p>
          <a:p>
            <a:r>
              <a:t>• Target: Launch outcome (success/failure)</a:t>
            </a:r>
          </a:p>
          <a:p>
            <a:r>
              <a:t>• Used Logistic Regression, Decision Trees</a:t>
            </a:r>
          </a:p>
          <a:p>
            <a:r>
              <a:t>• Train/Test split for evaluation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Visualization: Payload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yload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Visualization: Success Rate by Launch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aunch_suc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Visualization: Mission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ission_outco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