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P. </a:t>
            </a:r>
            <a:r>
              <a:rPr lang="en-IN" sz="2400" dirty="0" err="1"/>
              <a:t>yogesh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3757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1455312213757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7</cp:revision>
  <dcterms:created xsi:type="dcterms:W3CDTF">2024-03-27T08:07:00Z</dcterms:created>
  <dcterms:modified xsi:type="dcterms:W3CDTF">2024-09-05T12:33:48Z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