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5E1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81280"/>
            <a:ext cx="1278890" cy="12788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77365" y="551815"/>
            <a:ext cx="978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latin typeface="Poppins" panose="00000500000000000000" charset="0"/>
                <a:cs typeface="Poppins" panose="00000500000000000000" charset="0"/>
              </a:rPr>
              <a:t>INTERNSHIP TASK SUBMISSION</a:t>
            </a:r>
            <a:endParaRPr lang="en-IN" altLang="en-US" sz="3200" b="1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515" y="1477010"/>
            <a:ext cx="118852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5E17EB"/>
                </a:solidFill>
                <a:latin typeface="Poppins" panose="00000500000000000000" charset="0"/>
                <a:cs typeface="Poppins" panose="00000500000000000000" charset="0"/>
              </a:rPr>
              <a:t>Database Integration with Hibernate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						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600">
                <a:latin typeface="Poppins" panose="00000500000000000000" charset="0"/>
                <a:cs typeface="Poppins" panose="00000500000000000000" charset="0"/>
              </a:rPr>
              <a:t>Integrate a relational database using Hibernate. Create Java classes representing entities, perform CRUD operations, and explore Hibernate's ORM capabilities.</a:t>
            </a:r>
            <a:endParaRPr lang="en-IN" altLang="en-US" sz="1600">
              <a:latin typeface="Poppins" panose="00000500000000000000" charset="0"/>
              <a:cs typeface="Poppin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83515" y="1403350"/>
            <a:ext cx="11885295" cy="30480"/>
          </a:xfrm>
          <a:prstGeom prst="line">
            <a:avLst/>
          </a:prstGeom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16230" y="2337435"/>
            <a:ext cx="5779770" cy="3215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>
                <a:solidFill>
                  <a:srgbClr val="004AAD"/>
                </a:solidFill>
              </a:rPr>
              <a:t>Technologies Used :-</a:t>
            </a:r>
            <a:endParaRPr lang="en-IN" altLang="en-US" sz="2000" b="1">
              <a:solidFill>
                <a:srgbClr val="004A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Java </a:t>
            </a:r>
            <a:r>
              <a:rPr lang="en-IN" altLang="en-US" sz="1400"/>
              <a:t>(Backend)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Spring Boot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Hibernate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MySQL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React </a:t>
            </a:r>
            <a:r>
              <a:rPr lang="en-IN" altLang="en-US" sz="1400"/>
              <a:t>(Frontend)</a:t>
            </a:r>
            <a:endParaRPr lang="en-IN" altLang="en-US"/>
          </a:p>
          <a:p>
            <a:endParaRPr lang="en-IN" altLang="en-US"/>
          </a:p>
          <a:p>
            <a:r>
              <a:rPr lang="en-IN" altLang="en-US" sz="2000" b="1">
                <a:solidFill>
                  <a:srgbClr val="004AAD"/>
                </a:solidFill>
              </a:rPr>
              <a:t>Tools Used :-</a:t>
            </a:r>
            <a:endParaRPr lang="en-IN" altLang="en-US" sz="2000" b="1">
              <a:solidFill>
                <a:srgbClr val="004AA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Postman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IntelliJ Idea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Vs Code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2337435"/>
            <a:ext cx="589153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rgbClr val="004AAD"/>
                </a:solidFill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lang="en-IN" altLang="en-US" sz="2000" b="1">
                <a:solidFill>
                  <a:srgbClr val="004AAD"/>
                </a:solidFill>
                <a:cs typeface="+mn-lt"/>
              </a:rPr>
              <a:t>Learnings:-</a:t>
            </a:r>
            <a:endParaRPr lang="en-IN" altLang="en-US" sz="2000" b="1">
              <a:solidFill>
                <a:srgbClr val="004AAD"/>
              </a:solidFill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RestFul API Calls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Spring Boot Annotations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Abstraction of Database operations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Entity Mapping and Relationships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CRUD operations using Hibernate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Hibernate Configuration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Hibernate ORM Capabilities</a:t>
            </a:r>
            <a:endParaRPr lang="en-IN" altLang="en-US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cs typeface="+mn-lt"/>
              </a:rPr>
              <a:t>Exception Handling</a:t>
            </a:r>
            <a:endParaRPr lang="en-IN" altLang="en-US">
              <a:cs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5751195"/>
            <a:ext cx="866775" cy="866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0" y="5813425"/>
            <a:ext cx="840740" cy="840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55" y="5984875"/>
            <a:ext cx="2219325" cy="615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5904865"/>
            <a:ext cx="799465" cy="695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415" y="5813425"/>
            <a:ext cx="800735" cy="8007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0770" y="5835015"/>
            <a:ext cx="819150" cy="819150"/>
          </a:xfrm>
          <a:prstGeom prst="rect">
            <a:avLst/>
          </a:prstGeom>
        </p:spPr>
      </p:pic>
      <p:pic>
        <p:nvPicPr>
          <p:cNvPr id="19" name="Picture 18" descr="postman-ic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1540" y="5790565"/>
            <a:ext cx="848360" cy="848360"/>
          </a:xfrm>
          <a:prstGeom prst="rect">
            <a:avLst/>
          </a:prstGeom>
        </p:spPr>
      </p:pic>
      <p:pic>
        <p:nvPicPr>
          <p:cNvPr id="5" name="Picture 4" descr="16142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550" y="6096000"/>
            <a:ext cx="1530985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635" y="1473835"/>
            <a:ext cx="11433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solidFill>
                  <a:srgbClr val="004AAD"/>
                </a:solidFill>
                <a:latin typeface="Poppins" panose="00000500000000000000" charset="0"/>
                <a:cs typeface="Poppins" panose="00000500000000000000" charset="0"/>
              </a:rPr>
              <a:t>Performing Exception Handling</a:t>
            </a:r>
            <a:r>
              <a:rPr lang="en-IN" altLang="en-US">
                <a:solidFill>
                  <a:srgbClr val="004AAD"/>
                </a:solidFill>
              </a:rPr>
              <a:t> </a:t>
            </a:r>
            <a:endParaRPr lang="en-IN" altLang="en-US">
              <a:solidFill>
                <a:srgbClr val="004AAD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7880" y="2583180"/>
            <a:ext cx="100539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Poppins" panose="00000500000000000000" charset="0"/>
                <a:cs typeface="Poppins" panose="00000500000000000000" charset="0"/>
              </a:rPr>
              <a:t>Test Case: 1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  (While Deleting the User Record)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600">
                <a:latin typeface="Poppins" panose="00000500000000000000" charset="0"/>
                <a:cs typeface="Poppins" panose="00000500000000000000" charset="0"/>
              </a:rPr>
              <a:t>If user doesn’t exists in database show error message “Could Not Found The User with id xx”</a:t>
            </a:r>
            <a:endParaRPr lang="en-IN" altLang="en-US" sz="1600">
              <a:latin typeface="Poppins" panose="00000500000000000000" charset="0"/>
              <a:cs typeface="Poppins" panose="00000500000000000000" charset="0"/>
            </a:endParaRPr>
          </a:p>
          <a:p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b="1">
                <a:latin typeface="Poppins" panose="00000500000000000000" charset="0"/>
                <a:cs typeface="Poppins" panose="00000500000000000000" charset="0"/>
              </a:rPr>
              <a:t>Test Case: 2</a:t>
            </a:r>
            <a:r>
              <a:rPr lang="en-IN" altLang="en-US">
                <a:latin typeface="Poppins" panose="00000500000000000000" charset="0"/>
                <a:cs typeface="Poppins" panose="00000500000000000000" charset="0"/>
              </a:rPr>
              <a:t>  (While Searching for User in Database)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IN" altLang="en-US" sz="1600">
                <a:latin typeface="Poppins" panose="00000500000000000000" charset="0"/>
                <a:cs typeface="Poppins" panose="00000500000000000000" charset="0"/>
                <a:sym typeface="+mn-ea"/>
              </a:rPr>
              <a:t>If user doesn’t exists in database show error message “User with id xx Doesn’t Exists!!”</a:t>
            </a:r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  <a:p>
            <a:endParaRPr lang="en-IN" altLang="en-US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Frontend Code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Backend Code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8820" y="2718435"/>
            <a:ext cx="821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5400" b="1">
                <a:latin typeface="Poppins" panose="00000500000000000000" charset="0"/>
                <a:cs typeface="Poppins" panose="00000500000000000000" charset="0"/>
              </a:rPr>
              <a:t>Thank You!!</a:t>
            </a:r>
            <a:endParaRPr lang="en-IN" altLang="en-US" sz="5400" b="1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Poppins</vt:lpstr>
      <vt:lpstr>Calibri</vt:lpstr>
      <vt:lpstr>Microsoft YaHei</vt:lpstr>
      <vt:lpstr>Arial Unicode MS</vt:lpstr>
      <vt:lpstr>Calibri Light</vt:lpstr>
      <vt:lpstr>Poppins ExtraLight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Yogesh Zade</dc:creator>
  <cp:lastModifiedBy>Yogesh Zade</cp:lastModifiedBy>
  <cp:revision>15</cp:revision>
  <dcterms:created xsi:type="dcterms:W3CDTF">2024-01-13T16:16:00Z</dcterms:created>
  <dcterms:modified xsi:type="dcterms:W3CDTF">2024-01-13T17:40:42Z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1CB06D57D9DD4062BD4171A27CB21143_11</vt:lpwstr>
  </property>
  <property fmtid="{D5CDD505-2E9C-101B-9397-08002B2CF9AE}" pid="3" name="KSOProductBuildVer">
    <vt:lpwstr>1033-12.2.0.13412</vt:lpwstr>
  </property>
</Properties>
</file>