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43B2-6EC4-D421-5EF8-2DEB38DB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2E0AB-CA32-F63C-2D28-71DBE0FDB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0D86-88F6-E657-5D1E-F27B477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9A00-CEC8-B37C-2185-6803FD94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AA2E-DBB8-A010-28EC-01395376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1936-A1CE-8E1F-60C3-9127553C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A4389-0958-28F1-5C94-A941B775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7A2A-9EFE-91A5-93F2-54FDC043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CE0C-90A5-C539-888A-BD69DA6B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FFC4-ED9A-FDC0-ACE7-9CDC7DE4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9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6A961-9FCB-1B3B-2410-A636C0990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F98E-829A-1939-6787-49EFF255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EBC0-B65F-A126-BFA6-EB557093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CACC-C5E4-C4ED-5891-FFACDD0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49E9-2A00-9225-F1EF-76DBF7EA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94EB-18A5-DEE9-F538-6930178A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B82C-FEED-DD92-56BD-E4B8C01A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6ED6-AF18-EFEB-E607-0D4B1311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6DD0-D5D5-6A80-7106-053421E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7833-44DE-42D0-38DD-13D44F57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BA48-E191-2B83-CB2A-69DCD02D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EAD80-1B69-C81B-A672-764B44B0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CC44-89B2-4D98-3146-AE87F6B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4262-9610-0852-CB91-C555028E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A585-D245-BD46-CB6D-C07C054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5610-2BFF-B88D-8110-10C08E23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3ACD-EBED-CFBE-BE48-7B71AFE8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8124-9C77-6354-75B2-002E6A78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76AA-8390-00D5-23F6-96DF8967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BE93-675D-422F-1F6C-B0765AB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2472-42F2-D35D-3716-0B93C319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1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B88D-3F76-3CD3-CF49-0795A4A5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FAD2-C1A6-5A59-6AB5-083E01E6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A91B2-B4CC-9230-927E-5E5FB78C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6AECB-7D53-CC5F-B95D-A03985EC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E1F30-C6D2-6BD4-81BF-A80D63EFF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2937-F30C-BE2E-20DD-6AF97627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8F706-96CF-7BEB-ECB1-24ECCACD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D92F6-E615-C188-A783-ADEC63A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3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BABF-03EC-EB10-DC79-77FC2F5B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A2DB5-230F-170F-7AAF-58D5F4D7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BCF9-5AC5-06DE-5566-C6DB844B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53934-8790-C0B8-5B0B-FC7C5217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6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C50D8-8686-B325-71B2-DE18AC90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26576-32C8-69A4-0743-9DA0813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1842-C6F4-2B81-2EDC-3A8DDD59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5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0461-D52A-FF5C-9E88-47098D8F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3804-A767-9FFD-13ED-4C63A1FB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3DFD-31A3-C108-442B-05081382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2009-C57E-64F9-7315-205BA0A9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7D46-8F13-A7B0-DE16-172B2A90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65BDD-6701-D83A-D868-341A67E5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C09D-CBA5-DE75-A7FD-AD17EDA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C3892-7407-91BF-0B8D-2C8AD9C2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308D6-3F2C-0B2A-0498-7EC135BE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C048-810A-8678-5B20-728528A7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251E-B2D2-FFD4-2202-D0E859F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BB5C-E266-F3A5-111D-4FC283E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2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B5F81-AE23-46FA-AC8E-9BDD9E5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A91A-3A46-481C-EBAD-46C18FE6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9BE5-86DC-3BD4-2102-D5DE890E2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363C-0384-4EE4-9C1E-6162E3D52EF5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1D95-EEAF-9C87-3CFC-415A7C5D5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8DE3-BBD4-D32F-70C5-7104D7300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B3D5-A5FD-4E7A-881D-653FEF52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7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AFA00F-D376-BB1D-368E-707BD838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9" y="242431"/>
            <a:ext cx="8663708" cy="601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Yogeswari Kanuri</dc:creator>
  <cp:lastModifiedBy>Yogeswari Kanuri</cp:lastModifiedBy>
  <cp:revision>1</cp:revision>
  <dcterms:created xsi:type="dcterms:W3CDTF">2023-09-13T10:46:38Z</dcterms:created>
  <dcterms:modified xsi:type="dcterms:W3CDTF">2023-09-13T10:47:44Z</dcterms:modified>
</cp:coreProperties>
</file>