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2389-1CF7-415F-BEAA-21780B95E05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33A1-5225-4CB9-ADC8-1E9FCA61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2808312" cy="158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Portfolio</a:t>
            </a:r>
            <a:endParaRPr sz="1829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3460931609"/>
              </p:ext>
            </p:extLst>
          </p:nvPr>
        </p:nvGraphicFramePr>
        <p:xfrm>
          <a:off x="144700" y="1657350"/>
          <a:ext cx="4279525" cy="222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F33E5E563F6540188504534E2FD1BD5B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Yogeswari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chemeClr val="tx1"/>
                          </a:solidFill>
                        </a:rPr>
                        <a:t>EC9455D1C3C8C06B37B402B54B2895FA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Renugadevi.J</a:t>
                      </a: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8C20F15FC8757CD93ED493C68CDE2F4B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Sreenithi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Ganesh .G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Requirements Specification (SRS) outlines the requirements for a portfolio website developed with HTML, CSS, and JavaScript, designed to showcase an individual's or organization's projects and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50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portfolio website will serve as an online platform to display a user's or organization's projects, achievements, and other relevant information. It will include multiple pages for various types of content and interactive elements.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Portfolio Content Management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add projects to their portfolio, including project titles, descriptions, images, and links.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Project Editing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edit and update project details as required.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Project Deletion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remove projects from their portfolio.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Portfolio Presentation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Projects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user's or organization's projects with detailed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Contact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564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5936" y="1860553"/>
            <a:ext cx="28083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645"/>
              </a:lnSpc>
            </a:pPr>
            <a:r>
              <a:rPr lang="en-IN"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https://</a:t>
            </a:r>
            <a:r>
              <a:rPr lang="en-IN" sz="1400" b="1" dirty="0" smtClean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github.com/Yogeswari25032003/Portfoliowebsite/blob/main/Portfolio%20website.zip</a:t>
            </a:r>
            <a:endParaRPr sz="1400" b="1" dirty="0">
              <a:solidFill>
                <a:schemeClr val="accent6"/>
              </a:solidFill>
              <a:latin typeface="SLFRMA+PublicSans-BoldItalic"/>
              <a:cs typeface="SLFRMA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473</Words>
  <Application>Microsoft Office PowerPoint</Application>
  <PresentationFormat>On-screen Show (16:9)</PresentationFormat>
  <Paragraphs>65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Office</vt:lpstr>
      <vt:lpstr>PowerPoint Presentation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admin</cp:lastModifiedBy>
  <cp:revision>9</cp:revision>
  <dcterms:modified xsi:type="dcterms:W3CDTF">2023-11-10T05:10:59Z</dcterms:modified>
</cp:coreProperties>
</file>