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67" r:id="rId5"/>
    <p:sldId id="258" r:id="rId6"/>
    <p:sldId id="259" r:id="rId7"/>
    <p:sldId id="261" r:id="rId8"/>
    <p:sldId id="262" r:id="rId9"/>
    <p:sldId id="263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53BEB-6644-5140-BA15-69F76D185B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74C7E7-49BA-DE4F-8650-96B6172BFEB5}">
      <dgm:prSet/>
      <dgm:spPr/>
      <dgm:t>
        <a:bodyPr/>
        <a:lstStyle/>
        <a:p>
          <a:r>
            <a:rPr lang="en-US" b="1" u="sng"/>
            <a:t>Introduction</a:t>
          </a:r>
          <a:endParaRPr lang="en-US"/>
        </a:p>
      </dgm:t>
    </dgm:pt>
    <dgm:pt modelId="{4D23F6FE-AED8-5F4E-898A-9339284728CD}" type="parTrans" cxnId="{B5138E7F-DD4C-084F-B58E-184DD8506638}">
      <dgm:prSet/>
      <dgm:spPr/>
      <dgm:t>
        <a:bodyPr/>
        <a:lstStyle/>
        <a:p>
          <a:endParaRPr lang="en-US"/>
        </a:p>
      </dgm:t>
    </dgm:pt>
    <dgm:pt modelId="{1FA20A40-0208-C74E-904D-578E609E2136}" type="sibTrans" cxnId="{B5138E7F-DD4C-084F-B58E-184DD8506638}">
      <dgm:prSet/>
      <dgm:spPr/>
      <dgm:t>
        <a:bodyPr/>
        <a:lstStyle/>
        <a:p>
          <a:endParaRPr lang="en-US"/>
        </a:p>
      </dgm:t>
    </dgm:pt>
    <dgm:pt modelId="{699218E7-F4FF-3E4F-A096-8C9EEC9E8DC5}">
      <dgm:prSet/>
      <dgm:spPr/>
      <dgm:t>
        <a:bodyPr/>
        <a:lstStyle/>
        <a:p>
          <a:r>
            <a:rPr lang="en-US" b="1" i="0" u="sng"/>
            <a:t>Research Goals</a:t>
          </a:r>
          <a:endParaRPr lang="en-IL"/>
        </a:p>
      </dgm:t>
    </dgm:pt>
    <dgm:pt modelId="{D4D05D95-4FF6-3942-9340-022D8CB0F427}" type="parTrans" cxnId="{582C225F-7450-F240-9F0B-994EF021D161}">
      <dgm:prSet/>
      <dgm:spPr/>
      <dgm:t>
        <a:bodyPr/>
        <a:lstStyle/>
        <a:p>
          <a:endParaRPr lang="en-US"/>
        </a:p>
      </dgm:t>
    </dgm:pt>
    <dgm:pt modelId="{1027562C-A100-6F42-970E-12D48EF70486}" type="sibTrans" cxnId="{582C225F-7450-F240-9F0B-994EF021D161}">
      <dgm:prSet/>
      <dgm:spPr/>
      <dgm:t>
        <a:bodyPr/>
        <a:lstStyle/>
        <a:p>
          <a:endParaRPr lang="en-US"/>
        </a:p>
      </dgm:t>
    </dgm:pt>
    <dgm:pt modelId="{CF053F8C-3C50-414C-B801-1DEB328E3F31}">
      <dgm:prSet/>
      <dgm:spPr/>
      <dgm:t>
        <a:bodyPr/>
        <a:lstStyle/>
        <a:p>
          <a:r>
            <a:rPr lang="en-US" b="1" u="sng"/>
            <a:t>Dataset and Features</a:t>
          </a:r>
          <a:endParaRPr lang="en-IL"/>
        </a:p>
      </dgm:t>
    </dgm:pt>
    <dgm:pt modelId="{B7E31EC1-F160-E941-82C1-A9745492AB94}" type="parTrans" cxnId="{3FE251B1-9E38-A647-AE8F-11DBFDA4390B}">
      <dgm:prSet/>
      <dgm:spPr/>
      <dgm:t>
        <a:bodyPr/>
        <a:lstStyle/>
        <a:p>
          <a:endParaRPr lang="en-US"/>
        </a:p>
      </dgm:t>
    </dgm:pt>
    <dgm:pt modelId="{991E5E53-F253-304E-ABEA-D4804C0D8BEC}" type="sibTrans" cxnId="{3FE251B1-9E38-A647-AE8F-11DBFDA4390B}">
      <dgm:prSet/>
      <dgm:spPr/>
      <dgm:t>
        <a:bodyPr/>
        <a:lstStyle/>
        <a:p>
          <a:endParaRPr lang="en-US"/>
        </a:p>
      </dgm:t>
    </dgm:pt>
    <dgm:pt modelId="{EB546340-D2A7-B64D-8E42-E690A52F3E40}">
      <dgm:prSet/>
      <dgm:spPr/>
      <dgm:t>
        <a:bodyPr/>
        <a:lstStyle/>
        <a:p>
          <a:r>
            <a:rPr lang="en-US" b="1" u="sng"/>
            <a:t>Preprocessing</a:t>
          </a:r>
          <a:endParaRPr lang="en-IL"/>
        </a:p>
      </dgm:t>
    </dgm:pt>
    <dgm:pt modelId="{DADEB921-DC53-F84E-99B1-BCBCF9D1990B}" type="parTrans" cxnId="{DADA9777-6144-3B4D-B9A7-58BEFD6FC1EF}">
      <dgm:prSet/>
      <dgm:spPr/>
      <dgm:t>
        <a:bodyPr/>
        <a:lstStyle/>
        <a:p>
          <a:endParaRPr lang="en-US"/>
        </a:p>
      </dgm:t>
    </dgm:pt>
    <dgm:pt modelId="{35F6F516-E9AB-B646-AEF6-88ABF5D2883F}" type="sibTrans" cxnId="{DADA9777-6144-3B4D-B9A7-58BEFD6FC1EF}">
      <dgm:prSet/>
      <dgm:spPr/>
      <dgm:t>
        <a:bodyPr/>
        <a:lstStyle/>
        <a:p>
          <a:endParaRPr lang="en-US"/>
        </a:p>
      </dgm:t>
    </dgm:pt>
    <dgm:pt modelId="{59CAE983-B2F8-9B44-A296-B4E4758DB4D6}">
      <dgm:prSet/>
      <dgm:spPr/>
      <dgm:t>
        <a:bodyPr/>
        <a:lstStyle/>
        <a:p>
          <a:r>
            <a:rPr lang="en-US" b="1" u="sng" dirty="0"/>
            <a:t>Methodology</a:t>
          </a:r>
          <a:r>
            <a:rPr lang="he-IL" b="1" u="sng" dirty="0"/>
            <a:t> </a:t>
          </a:r>
          <a:r>
            <a:rPr lang="en-US" b="1" u="sng" dirty="0"/>
            <a:t>PCA </a:t>
          </a:r>
          <a:endParaRPr lang="en-IL" dirty="0"/>
        </a:p>
      </dgm:t>
    </dgm:pt>
    <dgm:pt modelId="{FA6E0F20-9E69-A842-9B42-33F5A88C30EA}" type="parTrans" cxnId="{93B50A31-A4DE-224C-B979-2FA653F5FD0D}">
      <dgm:prSet/>
      <dgm:spPr/>
      <dgm:t>
        <a:bodyPr/>
        <a:lstStyle/>
        <a:p>
          <a:endParaRPr lang="en-US"/>
        </a:p>
      </dgm:t>
    </dgm:pt>
    <dgm:pt modelId="{2EEACFD6-F2F6-2F42-9442-4F69BB9CF481}" type="sibTrans" cxnId="{93B50A31-A4DE-224C-B979-2FA653F5FD0D}">
      <dgm:prSet/>
      <dgm:spPr/>
      <dgm:t>
        <a:bodyPr/>
        <a:lstStyle/>
        <a:p>
          <a:endParaRPr lang="en-US"/>
        </a:p>
      </dgm:t>
    </dgm:pt>
    <dgm:pt modelId="{1F4851B8-FDCE-1140-94FE-D9D4C313A680}">
      <dgm:prSet/>
      <dgm:spPr/>
      <dgm:t>
        <a:bodyPr/>
        <a:lstStyle/>
        <a:p>
          <a:r>
            <a:rPr lang="en-US" b="1" u="sng"/>
            <a:t>Methodology Kernel PCA</a:t>
          </a:r>
          <a:endParaRPr lang="en-IL"/>
        </a:p>
      </dgm:t>
    </dgm:pt>
    <dgm:pt modelId="{6BD177BF-0B76-E449-8C8F-8D67430B0F67}" type="parTrans" cxnId="{CE8DD481-0375-1B45-B7C8-379C7567C6BE}">
      <dgm:prSet/>
      <dgm:spPr/>
      <dgm:t>
        <a:bodyPr/>
        <a:lstStyle/>
        <a:p>
          <a:endParaRPr lang="en-US"/>
        </a:p>
      </dgm:t>
    </dgm:pt>
    <dgm:pt modelId="{54599B6D-CF2E-E64C-BB41-457F8973094E}" type="sibTrans" cxnId="{CE8DD481-0375-1B45-B7C8-379C7567C6BE}">
      <dgm:prSet/>
      <dgm:spPr/>
      <dgm:t>
        <a:bodyPr/>
        <a:lstStyle/>
        <a:p>
          <a:endParaRPr lang="en-US"/>
        </a:p>
      </dgm:t>
    </dgm:pt>
    <dgm:pt modelId="{C474D418-6C0F-0741-991C-B2AEF7C39A50}">
      <dgm:prSet/>
      <dgm:spPr/>
      <dgm:t>
        <a:bodyPr/>
        <a:lstStyle/>
        <a:p>
          <a:r>
            <a:rPr lang="en-US" b="1" u="sng"/>
            <a:t>Methodology Hierarchical Trees </a:t>
          </a:r>
          <a:endParaRPr lang="en-IL"/>
        </a:p>
      </dgm:t>
    </dgm:pt>
    <dgm:pt modelId="{1EF221CC-AA09-5B42-BFB7-F05C1D7511EE}" type="parTrans" cxnId="{DE036991-7B21-3A4A-BAB7-1C8335B26AF3}">
      <dgm:prSet/>
      <dgm:spPr/>
      <dgm:t>
        <a:bodyPr/>
        <a:lstStyle/>
        <a:p>
          <a:endParaRPr lang="en-US"/>
        </a:p>
      </dgm:t>
    </dgm:pt>
    <dgm:pt modelId="{A3A9DE8F-6F6E-4248-835A-D6C6DD9199D1}" type="sibTrans" cxnId="{DE036991-7B21-3A4A-BAB7-1C8335B26AF3}">
      <dgm:prSet/>
      <dgm:spPr/>
      <dgm:t>
        <a:bodyPr/>
        <a:lstStyle/>
        <a:p>
          <a:endParaRPr lang="en-US"/>
        </a:p>
      </dgm:t>
    </dgm:pt>
    <dgm:pt modelId="{189C4E1F-A8E0-9E43-AFCB-4C026CC85781}">
      <dgm:prSet/>
      <dgm:spPr/>
      <dgm:t>
        <a:bodyPr/>
        <a:lstStyle/>
        <a:p>
          <a:r>
            <a:rPr lang="en-US" b="1" u="sng"/>
            <a:t>Results &amp; Discussion </a:t>
          </a:r>
          <a:endParaRPr lang="en-IL"/>
        </a:p>
      </dgm:t>
    </dgm:pt>
    <dgm:pt modelId="{A0B7A2E2-FD0E-1A41-A86B-318410827943}" type="parTrans" cxnId="{E85C0AEC-4E22-B443-8A1A-91F7D2AC38FA}">
      <dgm:prSet/>
      <dgm:spPr/>
      <dgm:t>
        <a:bodyPr/>
        <a:lstStyle/>
        <a:p>
          <a:endParaRPr lang="en-US"/>
        </a:p>
      </dgm:t>
    </dgm:pt>
    <dgm:pt modelId="{A4998ACD-01A9-B944-A566-2A0C100770A0}" type="sibTrans" cxnId="{E85C0AEC-4E22-B443-8A1A-91F7D2AC38FA}">
      <dgm:prSet/>
      <dgm:spPr/>
      <dgm:t>
        <a:bodyPr/>
        <a:lstStyle/>
        <a:p>
          <a:endParaRPr lang="en-US"/>
        </a:p>
      </dgm:t>
    </dgm:pt>
    <dgm:pt modelId="{30C26AF7-8C89-4644-AB6E-23E6D06EB1F1}">
      <dgm:prSet/>
      <dgm:spPr/>
      <dgm:t>
        <a:bodyPr/>
        <a:lstStyle/>
        <a:p>
          <a:r>
            <a:rPr lang="en-US" b="1" u="sng"/>
            <a:t>Conclusion and Future Work</a:t>
          </a:r>
          <a:endParaRPr lang="en-IL"/>
        </a:p>
      </dgm:t>
    </dgm:pt>
    <dgm:pt modelId="{7131C821-D200-CF44-A67F-BC84847DABD7}" type="parTrans" cxnId="{10263BFE-962F-1441-B1F0-F6A5200F42FD}">
      <dgm:prSet/>
      <dgm:spPr/>
      <dgm:t>
        <a:bodyPr/>
        <a:lstStyle/>
        <a:p>
          <a:endParaRPr lang="en-US"/>
        </a:p>
      </dgm:t>
    </dgm:pt>
    <dgm:pt modelId="{302B3C69-749D-5243-BD89-5A8C976E847D}" type="sibTrans" cxnId="{10263BFE-962F-1441-B1F0-F6A5200F42FD}">
      <dgm:prSet/>
      <dgm:spPr/>
      <dgm:t>
        <a:bodyPr/>
        <a:lstStyle/>
        <a:p>
          <a:endParaRPr lang="en-US"/>
        </a:p>
      </dgm:t>
    </dgm:pt>
    <dgm:pt modelId="{5A0BE25A-A789-4A42-A880-22E59BE06C19}" type="pres">
      <dgm:prSet presAssocID="{A0353BEB-6644-5140-BA15-69F76D185BEA}" presName="Name0" presStyleCnt="0">
        <dgm:presLayoutVars>
          <dgm:dir/>
          <dgm:animLvl val="lvl"/>
          <dgm:resizeHandles val="exact"/>
        </dgm:presLayoutVars>
      </dgm:prSet>
      <dgm:spPr/>
    </dgm:pt>
    <dgm:pt modelId="{1E0A2868-A807-2449-AF46-87894A4E8D2C}" type="pres">
      <dgm:prSet presAssocID="{0274C7E7-49BA-DE4F-8650-96B6172BFEB5}" presName="linNode" presStyleCnt="0"/>
      <dgm:spPr/>
    </dgm:pt>
    <dgm:pt modelId="{90EB1112-68D1-4E4C-A2B5-5A156D19A62A}" type="pres">
      <dgm:prSet presAssocID="{0274C7E7-49BA-DE4F-8650-96B6172BFEB5}" presName="parentText" presStyleLbl="node1" presStyleIdx="0" presStyleCnt="9" custScaleX="277004">
        <dgm:presLayoutVars>
          <dgm:chMax val="1"/>
          <dgm:bulletEnabled val="1"/>
        </dgm:presLayoutVars>
      </dgm:prSet>
      <dgm:spPr/>
    </dgm:pt>
    <dgm:pt modelId="{5893AA73-C983-C54A-936F-2A54FFD767EF}" type="pres">
      <dgm:prSet presAssocID="{1FA20A40-0208-C74E-904D-578E609E2136}" presName="sp" presStyleCnt="0"/>
      <dgm:spPr/>
    </dgm:pt>
    <dgm:pt modelId="{76DA8338-9330-3B4D-8B4B-DEB4CB8883F1}" type="pres">
      <dgm:prSet presAssocID="{699218E7-F4FF-3E4F-A096-8C9EEC9E8DC5}" presName="linNode" presStyleCnt="0"/>
      <dgm:spPr/>
    </dgm:pt>
    <dgm:pt modelId="{C06C3D00-26DB-BF4F-B840-759C00304449}" type="pres">
      <dgm:prSet presAssocID="{699218E7-F4FF-3E4F-A096-8C9EEC9E8DC5}" presName="parentText" presStyleLbl="node1" presStyleIdx="1" presStyleCnt="9" custScaleX="277004" custLinFactNeighborX="-852">
        <dgm:presLayoutVars>
          <dgm:chMax val="1"/>
          <dgm:bulletEnabled val="1"/>
        </dgm:presLayoutVars>
      </dgm:prSet>
      <dgm:spPr/>
    </dgm:pt>
    <dgm:pt modelId="{5B7E8501-46E2-764E-B20D-C26A5759FFC6}" type="pres">
      <dgm:prSet presAssocID="{1027562C-A100-6F42-970E-12D48EF70486}" presName="sp" presStyleCnt="0"/>
      <dgm:spPr/>
    </dgm:pt>
    <dgm:pt modelId="{AD405A64-EA5A-A747-A2F7-8A213BA498E8}" type="pres">
      <dgm:prSet presAssocID="{CF053F8C-3C50-414C-B801-1DEB328E3F31}" presName="linNode" presStyleCnt="0"/>
      <dgm:spPr/>
    </dgm:pt>
    <dgm:pt modelId="{8D448B7B-3407-2E48-8E96-8C5D9B0E28EE}" type="pres">
      <dgm:prSet presAssocID="{CF053F8C-3C50-414C-B801-1DEB328E3F31}" presName="parentText" presStyleLbl="node1" presStyleIdx="2" presStyleCnt="9" custScaleX="277004">
        <dgm:presLayoutVars>
          <dgm:chMax val="1"/>
          <dgm:bulletEnabled val="1"/>
        </dgm:presLayoutVars>
      </dgm:prSet>
      <dgm:spPr/>
    </dgm:pt>
    <dgm:pt modelId="{9D303F94-C6A0-AC48-A9E7-195BA0C363E1}" type="pres">
      <dgm:prSet presAssocID="{991E5E53-F253-304E-ABEA-D4804C0D8BEC}" presName="sp" presStyleCnt="0"/>
      <dgm:spPr/>
    </dgm:pt>
    <dgm:pt modelId="{5B88AC3E-955B-764F-8F6A-B82161E6988A}" type="pres">
      <dgm:prSet presAssocID="{EB546340-D2A7-B64D-8E42-E690A52F3E40}" presName="linNode" presStyleCnt="0"/>
      <dgm:spPr/>
    </dgm:pt>
    <dgm:pt modelId="{01FC6B05-E6B6-1A4D-A377-02D144012608}" type="pres">
      <dgm:prSet presAssocID="{EB546340-D2A7-B64D-8E42-E690A52F3E40}" presName="parentText" presStyleLbl="node1" presStyleIdx="3" presStyleCnt="9" custScaleX="277004">
        <dgm:presLayoutVars>
          <dgm:chMax val="1"/>
          <dgm:bulletEnabled val="1"/>
        </dgm:presLayoutVars>
      </dgm:prSet>
      <dgm:spPr/>
    </dgm:pt>
    <dgm:pt modelId="{BFE48A93-83F2-AB45-8663-B53D6EB44745}" type="pres">
      <dgm:prSet presAssocID="{35F6F516-E9AB-B646-AEF6-88ABF5D2883F}" presName="sp" presStyleCnt="0"/>
      <dgm:spPr/>
    </dgm:pt>
    <dgm:pt modelId="{F2FD8A05-2B09-E744-9907-6A5A8613B15D}" type="pres">
      <dgm:prSet presAssocID="{59CAE983-B2F8-9B44-A296-B4E4758DB4D6}" presName="linNode" presStyleCnt="0"/>
      <dgm:spPr/>
    </dgm:pt>
    <dgm:pt modelId="{B4B2D2A7-640C-424F-B20D-A87C0CFDDA23}" type="pres">
      <dgm:prSet presAssocID="{59CAE983-B2F8-9B44-A296-B4E4758DB4D6}" presName="parentText" presStyleLbl="node1" presStyleIdx="4" presStyleCnt="9" custScaleX="277004">
        <dgm:presLayoutVars>
          <dgm:chMax val="1"/>
          <dgm:bulletEnabled val="1"/>
        </dgm:presLayoutVars>
      </dgm:prSet>
      <dgm:spPr/>
    </dgm:pt>
    <dgm:pt modelId="{2F4B4460-D291-C542-B7B3-C9E53F2BC8A7}" type="pres">
      <dgm:prSet presAssocID="{2EEACFD6-F2F6-2F42-9442-4F69BB9CF481}" presName="sp" presStyleCnt="0"/>
      <dgm:spPr/>
    </dgm:pt>
    <dgm:pt modelId="{D60FB139-BEB6-7F48-98F3-5B446F7EB946}" type="pres">
      <dgm:prSet presAssocID="{1F4851B8-FDCE-1140-94FE-D9D4C313A680}" presName="linNode" presStyleCnt="0"/>
      <dgm:spPr/>
    </dgm:pt>
    <dgm:pt modelId="{6267F53D-06C3-7145-8E8B-261B638FA6E0}" type="pres">
      <dgm:prSet presAssocID="{1F4851B8-FDCE-1140-94FE-D9D4C313A680}" presName="parentText" presStyleLbl="node1" presStyleIdx="5" presStyleCnt="9" custScaleX="277004">
        <dgm:presLayoutVars>
          <dgm:chMax val="1"/>
          <dgm:bulletEnabled val="1"/>
        </dgm:presLayoutVars>
      </dgm:prSet>
      <dgm:spPr/>
    </dgm:pt>
    <dgm:pt modelId="{B92DD9C4-4D2B-A243-ABF0-F9BEA2B7325A}" type="pres">
      <dgm:prSet presAssocID="{54599B6D-CF2E-E64C-BB41-457F8973094E}" presName="sp" presStyleCnt="0"/>
      <dgm:spPr/>
    </dgm:pt>
    <dgm:pt modelId="{4E978DFE-9F82-094E-B49F-A521569263CC}" type="pres">
      <dgm:prSet presAssocID="{C474D418-6C0F-0741-991C-B2AEF7C39A50}" presName="linNode" presStyleCnt="0"/>
      <dgm:spPr/>
    </dgm:pt>
    <dgm:pt modelId="{D3D7729C-4454-8342-9D19-2FA10992C17C}" type="pres">
      <dgm:prSet presAssocID="{C474D418-6C0F-0741-991C-B2AEF7C39A50}" presName="parentText" presStyleLbl="node1" presStyleIdx="6" presStyleCnt="9" custScaleX="277004">
        <dgm:presLayoutVars>
          <dgm:chMax val="1"/>
          <dgm:bulletEnabled val="1"/>
        </dgm:presLayoutVars>
      </dgm:prSet>
      <dgm:spPr/>
    </dgm:pt>
    <dgm:pt modelId="{7F9BCD2D-E669-D149-AB47-45F627FF3B86}" type="pres">
      <dgm:prSet presAssocID="{A3A9DE8F-6F6E-4248-835A-D6C6DD9199D1}" presName="sp" presStyleCnt="0"/>
      <dgm:spPr/>
    </dgm:pt>
    <dgm:pt modelId="{5EADC309-EAB6-0341-8659-EC7062CE57C5}" type="pres">
      <dgm:prSet presAssocID="{189C4E1F-A8E0-9E43-AFCB-4C026CC85781}" presName="linNode" presStyleCnt="0"/>
      <dgm:spPr/>
    </dgm:pt>
    <dgm:pt modelId="{1BD9EBBC-01BF-764E-8282-F449A5AFFC49}" type="pres">
      <dgm:prSet presAssocID="{189C4E1F-A8E0-9E43-AFCB-4C026CC85781}" presName="parentText" presStyleLbl="node1" presStyleIdx="7" presStyleCnt="9" custScaleX="277004">
        <dgm:presLayoutVars>
          <dgm:chMax val="1"/>
          <dgm:bulletEnabled val="1"/>
        </dgm:presLayoutVars>
      </dgm:prSet>
      <dgm:spPr/>
    </dgm:pt>
    <dgm:pt modelId="{F9AF31A8-39B7-6A46-9513-B4B5B3959479}" type="pres">
      <dgm:prSet presAssocID="{A4998ACD-01A9-B944-A566-2A0C100770A0}" presName="sp" presStyleCnt="0"/>
      <dgm:spPr/>
    </dgm:pt>
    <dgm:pt modelId="{17F15903-1C8F-5B4D-9C73-43BC0E3D2478}" type="pres">
      <dgm:prSet presAssocID="{30C26AF7-8C89-4644-AB6E-23E6D06EB1F1}" presName="linNode" presStyleCnt="0"/>
      <dgm:spPr/>
    </dgm:pt>
    <dgm:pt modelId="{7FB95636-AFC4-6F4E-B4DA-90F4B1584DE5}" type="pres">
      <dgm:prSet presAssocID="{30C26AF7-8C89-4644-AB6E-23E6D06EB1F1}" presName="parentText" presStyleLbl="node1" presStyleIdx="8" presStyleCnt="9" custScaleX="277004">
        <dgm:presLayoutVars>
          <dgm:chMax val="1"/>
          <dgm:bulletEnabled val="1"/>
        </dgm:presLayoutVars>
      </dgm:prSet>
      <dgm:spPr/>
    </dgm:pt>
  </dgm:ptLst>
  <dgm:cxnLst>
    <dgm:cxn modelId="{4942E815-2A02-184D-A49F-948F4E6CAD0D}" type="presOf" srcId="{1F4851B8-FDCE-1140-94FE-D9D4C313A680}" destId="{6267F53D-06C3-7145-8E8B-261B638FA6E0}" srcOrd="0" destOrd="0" presId="urn:microsoft.com/office/officeart/2005/8/layout/vList5"/>
    <dgm:cxn modelId="{93B50A31-A4DE-224C-B979-2FA653F5FD0D}" srcId="{A0353BEB-6644-5140-BA15-69F76D185BEA}" destId="{59CAE983-B2F8-9B44-A296-B4E4758DB4D6}" srcOrd="4" destOrd="0" parTransId="{FA6E0F20-9E69-A842-9B42-33F5A88C30EA}" sibTransId="{2EEACFD6-F2F6-2F42-9442-4F69BB9CF481}"/>
    <dgm:cxn modelId="{36CD3E33-E856-0E41-BA82-4FAD37EB3929}" type="presOf" srcId="{0274C7E7-49BA-DE4F-8650-96B6172BFEB5}" destId="{90EB1112-68D1-4E4C-A2B5-5A156D19A62A}" srcOrd="0" destOrd="0" presId="urn:microsoft.com/office/officeart/2005/8/layout/vList5"/>
    <dgm:cxn modelId="{EFBEB94A-C233-3A41-BE81-9209B9F04429}" type="presOf" srcId="{699218E7-F4FF-3E4F-A096-8C9EEC9E8DC5}" destId="{C06C3D00-26DB-BF4F-B840-759C00304449}" srcOrd="0" destOrd="0" presId="urn:microsoft.com/office/officeart/2005/8/layout/vList5"/>
    <dgm:cxn modelId="{9FE2E55A-5871-884A-8598-978FB54B5581}" type="presOf" srcId="{EB546340-D2A7-B64D-8E42-E690A52F3E40}" destId="{01FC6B05-E6B6-1A4D-A377-02D144012608}" srcOrd="0" destOrd="0" presId="urn:microsoft.com/office/officeart/2005/8/layout/vList5"/>
    <dgm:cxn modelId="{582C225F-7450-F240-9F0B-994EF021D161}" srcId="{A0353BEB-6644-5140-BA15-69F76D185BEA}" destId="{699218E7-F4FF-3E4F-A096-8C9EEC9E8DC5}" srcOrd="1" destOrd="0" parTransId="{D4D05D95-4FF6-3942-9340-022D8CB0F427}" sibTransId="{1027562C-A100-6F42-970E-12D48EF70486}"/>
    <dgm:cxn modelId="{A826E26C-C181-DD47-813D-1D9B80A7CE48}" type="presOf" srcId="{30C26AF7-8C89-4644-AB6E-23E6D06EB1F1}" destId="{7FB95636-AFC4-6F4E-B4DA-90F4B1584DE5}" srcOrd="0" destOrd="0" presId="urn:microsoft.com/office/officeart/2005/8/layout/vList5"/>
    <dgm:cxn modelId="{F3CF6B76-F7F1-E84F-B080-7E0B4CB8FE16}" type="presOf" srcId="{59CAE983-B2F8-9B44-A296-B4E4758DB4D6}" destId="{B4B2D2A7-640C-424F-B20D-A87C0CFDDA23}" srcOrd="0" destOrd="0" presId="urn:microsoft.com/office/officeart/2005/8/layout/vList5"/>
    <dgm:cxn modelId="{DADA9777-6144-3B4D-B9A7-58BEFD6FC1EF}" srcId="{A0353BEB-6644-5140-BA15-69F76D185BEA}" destId="{EB546340-D2A7-B64D-8E42-E690A52F3E40}" srcOrd="3" destOrd="0" parTransId="{DADEB921-DC53-F84E-99B1-BCBCF9D1990B}" sibTransId="{35F6F516-E9AB-B646-AEF6-88ABF5D2883F}"/>
    <dgm:cxn modelId="{B5138E7F-DD4C-084F-B58E-184DD8506638}" srcId="{A0353BEB-6644-5140-BA15-69F76D185BEA}" destId="{0274C7E7-49BA-DE4F-8650-96B6172BFEB5}" srcOrd="0" destOrd="0" parTransId="{4D23F6FE-AED8-5F4E-898A-9339284728CD}" sibTransId="{1FA20A40-0208-C74E-904D-578E609E2136}"/>
    <dgm:cxn modelId="{CE8DD481-0375-1B45-B7C8-379C7567C6BE}" srcId="{A0353BEB-6644-5140-BA15-69F76D185BEA}" destId="{1F4851B8-FDCE-1140-94FE-D9D4C313A680}" srcOrd="5" destOrd="0" parTransId="{6BD177BF-0B76-E449-8C8F-8D67430B0F67}" sibTransId="{54599B6D-CF2E-E64C-BB41-457F8973094E}"/>
    <dgm:cxn modelId="{DE036991-7B21-3A4A-BAB7-1C8335B26AF3}" srcId="{A0353BEB-6644-5140-BA15-69F76D185BEA}" destId="{C474D418-6C0F-0741-991C-B2AEF7C39A50}" srcOrd="6" destOrd="0" parTransId="{1EF221CC-AA09-5B42-BFB7-F05C1D7511EE}" sibTransId="{A3A9DE8F-6F6E-4248-835A-D6C6DD9199D1}"/>
    <dgm:cxn modelId="{EB2B549F-2758-1844-A721-689EB1952069}" type="presOf" srcId="{189C4E1F-A8E0-9E43-AFCB-4C026CC85781}" destId="{1BD9EBBC-01BF-764E-8282-F449A5AFFC49}" srcOrd="0" destOrd="0" presId="urn:microsoft.com/office/officeart/2005/8/layout/vList5"/>
    <dgm:cxn modelId="{B14ABEA7-6F6F-4C40-95F4-58C480DAC7ED}" type="presOf" srcId="{A0353BEB-6644-5140-BA15-69F76D185BEA}" destId="{5A0BE25A-A789-4A42-A880-22E59BE06C19}" srcOrd="0" destOrd="0" presId="urn:microsoft.com/office/officeart/2005/8/layout/vList5"/>
    <dgm:cxn modelId="{E0E456AD-31E7-6745-8D5B-397570A59B6D}" type="presOf" srcId="{CF053F8C-3C50-414C-B801-1DEB328E3F31}" destId="{8D448B7B-3407-2E48-8E96-8C5D9B0E28EE}" srcOrd="0" destOrd="0" presId="urn:microsoft.com/office/officeart/2005/8/layout/vList5"/>
    <dgm:cxn modelId="{3FE251B1-9E38-A647-AE8F-11DBFDA4390B}" srcId="{A0353BEB-6644-5140-BA15-69F76D185BEA}" destId="{CF053F8C-3C50-414C-B801-1DEB328E3F31}" srcOrd="2" destOrd="0" parTransId="{B7E31EC1-F160-E941-82C1-A9745492AB94}" sibTransId="{991E5E53-F253-304E-ABEA-D4804C0D8BEC}"/>
    <dgm:cxn modelId="{B6D223E4-9171-E34E-84DC-3A675BE5502B}" type="presOf" srcId="{C474D418-6C0F-0741-991C-B2AEF7C39A50}" destId="{D3D7729C-4454-8342-9D19-2FA10992C17C}" srcOrd="0" destOrd="0" presId="urn:microsoft.com/office/officeart/2005/8/layout/vList5"/>
    <dgm:cxn modelId="{E85C0AEC-4E22-B443-8A1A-91F7D2AC38FA}" srcId="{A0353BEB-6644-5140-BA15-69F76D185BEA}" destId="{189C4E1F-A8E0-9E43-AFCB-4C026CC85781}" srcOrd="7" destOrd="0" parTransId="{A0B7A2E2-FD0E-1A41-A86B-318410827943}" sibTransId="{A4998ACD-01A9-B944-A566-2A0C100770A0}"/>
    <dgm:cxn modelId="{10263BFE-962F-1441-B1F0-F6A5200F42FD}" srcId="{A0353BEB-6644-5140-BA15-69F76D185BEA}" destId="{30C26AF7-8C89-4644-AB6E-23E6D06EB1F1}" srcOrd="8" destOrd="0" parTransId="{7131C821-D200-CF44-A67F-BC84847DABD7}" sibTransId="{302B3C69-749D-5243-BD89-5A8C976E847D}"/>
    <dgm:cxn modelId="{B6A1384E-4E28-044B-81C0-74CA612B703F}" type="presParOf" srcId="{5A0BE25A-A789-4A42-A880-22E59BE06C19}" destId="{1E0A2868-A807-2449-AF46-87894A4E8D2C}" srcOrd="0" destOrd="0" presId="urn:microsoft.com/office/officeart/2005/8/layout/vList5"/>
    <dgm:cxn modelId="{85626456-D7A6-634C-86DA-2A445460F309}" type="presParOf" srcId="{1E0A2868-A807-2449-AF46-87894A4E8D2C}" destId="{90EB1112-68D1-4E4C-A2B5-5A156D19A62A}" srcOrd="0" destOrd="0" presId="urn:microsoft.com/office/officeart/2005/8/layout/vList5"/>
    <dgm:cxn modelId="{05644826-616E-8544-B3F0-586D1C20BFF7}" type="presParOf" srcId="{5A0BE25A-A789-4A42-A880-22E59BE06C19}" destId="{5893AA73-C983-C54A-936F-2A54FFD767EF}" srcOrd="1" destOrd="0" presId="urn:microsoft.com/office/officeart/2005/8/layout/vList5"/>
    <dgm:cxn modelId="{978CB3B6-E7D0-1F4A-B4AE-137BBE860BC0}" type="presParOf" srcId="{5A0BE25A-A789-4A42-A880-22E59BE06C19}" destId="{76DA8338-9330-3B4D-8B4B-DEB4CB8883F1}" srcOrd="2" destOrd="0" presId="urn:microsoft.com/office/officeart/2005/8/layout/vList5"/>
    <dgm:cxn modelId="{C2B378C7-BE16-5A41-9F65-7F52DD016A57}" type="presParOf" srcId="{76DA8338-9330-3B4D-8B4B-DEB4CB8883F1}" destId="{C06C3D00-26DB-BF4F-B840-759C00304449}" srcOrd="0" destOrd="0" presId="urn:microsoft.com/office/officeart/2005/8/layout/vList5"/>
    <dgm:cxn modelId="{D5106744-58F6-5A43-8008-C842C33F1B75}" type="presParOf" srcId="{5A0BE25A-A789-4A42-A880-22E59BE06C19}" destId="{5B7E8501-46E2-764E-B20D-C26A5759FFC6}" srcOrd="3" destOrd="0" presId="urn:microsoft.com/office/officeart/2005/8/layout/vList5"/>
    <dgm:cxn modelId="{3FAE407C-CD6A-9548-B823-CD06A42A4007}" type="presParOf" srcId="{5A0BE25A-A789-4A42-A880-22E59BE06C19}" destId="{AD405A64-EA5A-A747-A2F7-8A213BA498E8}" srcOrd="4" destOrd="0" presId="urn:microsoft.com/office/officeart/2005/8/layout/vList5"/>
    <dgm:cxn modelId="{8F419013-6DCA-A845-9FA0-A883E2C46B88}" type="presParOf" srcId="{AD405A64-EA5A-A747-A2F7-8A213BA498E8}" destId="{8D448B7B-3407-2E48-8E96-8C5D9B0E28EE}" srcOrd="0" destOrd="0" presId="urn:microsoft.com/office/officeart/2005/8/layout/vList5"/>
    <dgm:cxn modelId="{8178B4F5-90C3-8944-95E7-63B7776AD633}" type="presParOf" srcId="{5A0BE25A-A789-4A42-A880-22E59BE06C19}" destId="{9D303F94-C6A0-AC48-A9E7-195BA0C363E1}" srcOrd="5" destOrd="0" presId="urn:microsoft.com/office/officeart/2005/8/layout/vList5"/>
    <dgm:cxn modelId="{6F783691-D783-2048-8E8D-949EE00E38A3}" type="presParOf" srcId="{5A0BE25A-A789-4A42-A880-22E59BE06C19}" destId="{5B88AC3E-955B-764F-8F6A-B82161E6988A}" srcOrd="6" destOrd="0" presId="urn:microsoft.com/office/officeart/2005/8/layout/vList5"/>
    <dgm:cxn modelId="{6A842E81-A2D5-C54E-8634-97A164A9CF58}" type="presParOf" srcId="{5B88AC3E-955B-764F-8F6A-B82161E6988A}" destId="{01FC6B05-E6B6-1A4D-A377-02D144012608}" srcOrd="0" destOrd="0" presId="urn:microsoft.com/office/officeart/2005/8/layout/vList5"/>
    <dgm:cxn modelId="{20F3B8E9-7CBE-7846-9E75-190DB1809E49}" type="presParOf" srcId="{5A0BE25A-A789-4A42-A880-22E59BE06C19}" destId="{BFE48A93-83F2-AB45-8663-B53D6EB44745}" srcOrd="7" destOrd="0" presId="urn:microsoft.com/office/officeart/2005/8/layout/vList5"/>
    <dgm:cxn modelId="{669E85DE-027B-4449-8E65-C265485C469F}" type="presParOf" srcId="{5A0BE25A-A789-4A42-A880-22E59BE06C19}" destId="{F2FD8A05-2B09-E744-9907-6A5A8613B15D}" srcOrd="8" destOrd="0" presId="urn:microsoft.com/office/officeart/2005/8/layout/vList5"/>
    <dgm:cxn modelId="{5F31A6D2-28D0-AA46-97B1-D5228575198B}" type="presParOf" srcId="{F2FD8A05-2B09-E744-9907-6A5A8613B15D}" destId="{B4B2D2A7-640C-424F-B20D-A87C0CFDDA23}" srcOrd="0" destOrd="0" presId="urn:microsoft.com/office/officeart/2005/8/layout/vList5"/>
    <dgm:cxn modelId="{BDD41F75-56F0-DB4E-8FF3-741A9A99FA3C}" type="presParOf" srcId="{5A0BE25A-A789-4A42-A880-22E59BE06C19}" destId="{2F4B4460-D291-C542-B7B3-C9E53F2BC8A7}" srcOrd="9" destOrd="0" presId="urn:microsoft.com/office/officeart/2005/8/layout/vList5"/>
    <dgm:cxn modelId="{0C63FCE4-2468-914D-9F6C-AA744EE189CD}" type="presParOf" srcId="{5A0BE25A-A789-4A42-A880-22E59BE06C19}" destId="{D60FB139-BEB6-7F48-98F3-5B446F7EB946}" srcOrd="10" destOrd="0" presId="urn:microsoft.com/office/officeart/2005/8/layout/vList5"/>
    <dgm:cxn modelId="{84C79759-8D77-1242-AC5F-FB7641E72A52}" type="presParOf" srcId="{D60FB139-BEB6-7F48-98F3-5B446F7EB946}" destId="{6267F53D-06C3-7145-8E8B-261B638FA6E0}" srcOrd="0" destOrd="0" presId="urn:microsoft.com/office/officeart/2005/8/layout/vList5"/>
    <dgm:cxn modelId="{D123E526-B7A0-5640-85A2-EACC9262E440}" type="presParOf" srcId="{5A0BE25A-A789-4A42-A880-22E59BE06C19}" destId="{B92DD9C4-4D2B-A243-ABF0-F9BEA2B7325A}" srcOrd="11" destOrd="0" presId="urn:microsoft.com/office/officeart/2005/8/layout/vList5"/>
    <dgm:cxn modelId="{E7509576-1AC1-834C-9E1D-5384273CB4A8}" type="presParOf" srcId="{5A0BE25A-A789-4A42-A880-22E59BE06C19}" destId="{4E978DFE-9F82-094E-B49F-A521569263CC}" srcOrd="12" destOrd="0" presId="urn:microsoft.com/office/officeart/2005/8/layout/vList5"/>
    <dgm:cxn modelId="{7A081E83-1983-2948-AC0C-DFFE68311214}" type="presParOf" srcId="{4E978DFE-9F82-094E-B49F-A521569263CC}" destId="{D3D7729C-4454-8342-9D19-2FA10992C17C}" srcOrd="0" destOrd="0" presId="urn:microsoft.com/office/officeart/2005/8/layout/vList5"/>
    <dgm:cxn modelId="{9A41FFA5-165B-1E41-9D79-01BA0D6885B9}" type="presParOf" srcId="{5A0BE25A-A789-4A42-A880-22E59BE06C19}" destId="{7F9BCD2D-E669-D149-AB47-45F627FF3B86}" srcOrd="13" destOrd="0" presId="urn:microsoft.com/office/officeart/2005/8/layout/vList5"/>
    <dgm:cxn modelId="{B19A6743-A403-3C41-9A6D-8C69CA994B14}" type="presParOf" srcId="{5A0BE25A-A789-4A42-A880-22E59BE06C19}" destId="{5EADC309-EAB6-0341-8659-EC7062CE57C5}" srcOrd="14" destOrd="0" presId="urn:microsoft.com/office/officeart/2005/8/layout/vList5"/>
    <dgm:cxn modelId="{74FB0118-6222-3944-B8D6-47C62B0594A4}" type="presParOf" srcId="{5EADC309-EAB6-0341-8659-EC7062CE57C5}" destId="{1BD9EBBC-01BF-764E-8282-F449A5AFFC49}" srcOrd="0" destOrd="0" presId="urn:microsoft.com/office/officeart/2005/8/layout/vList5"/>
    <dgm:cxn modelId="{84D37E51-BAE4-C44C-836B-891D5843B210}" type="presParOf" srcId="{5A0BE25A-A789-4A42-A880-22E59BE06C19}" destId="{F9AF31A8-39B7-6A46-9513-B4B5B3959479}" srcOrd="15" destOrd="0" presId="urn:microsoft.com/office/officeart/2005/8/layout/vList5"/>
    <dgm:cxn modelId="{A1143BED-5D4E-B841-A0E4-6DBD9BD9B190}" type="presParOf" srcId="{5A0BE25A-A789-4A42-A880-22E59BE06C19}" destId="{17F15903-1C8F-5B4D-9C73-43BC0E3D2478}" srcOrd="16" destOrd="0" presId="urn:microsoft.com/office/officeart/2005/8/layout/vList5"/>
    <dgm:cxn modelId="{7462BCBA-C310-6540-9ACF-6A699A21B75F}" type="presParOf" srcId="{17F15903-1C8F-5B4D-9C73-43BC0E3D2478}" destId="{7FB95636-AFC4-6F4E-B4DA-90F4B1584DE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B0F050-2723-4A7D-A1EB-4A3723F21B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DABA8BF-3D4D-42FF-B50D-1D36E61FF7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There is a growing interest in understanding the underlying factors contributing to vehicle recalls and their impact on vehicle usage patterns, maintenance requirements, and safety issues. </a:t>
          </a:r>
        </a:p>
      </dgm:t>
    </dgm:pt>
    <dgm:pt modelId="{36A09655-2754-4E6A-9621-99B3343C7522}" type="parTrans" cxnId="{B44CBEC1-45DF-4D3D-A99E-5367D02D019D}">
      <dgm:prSet/>
      <dgm:spPr/>
      <dgm:t>
        <a:bodyPr/>
        <a:lstStyle/>
        <a:p>
          <a:endParaRPr lang="en-US"/>
        </a:p>
      </dgm:t>
    </dgm:pt>
    <dgm:pt modelId="{35662309-87F5-4C27-8A23-1EE75C79D4C5}" type="sibTrans" cxnId="{B44CBEC1-45DF-4D3D-A99E-5367D02D019D}">
      <dgm:prSet/>
      <dgm:spPr/>
      <dgm:t>
        <a:bodyPr/>
        <a:lstStyle/>
        <a:p>
          <a:endParaRPr lang="en-US"/>
        </a:p>
      </dgm:t>
    </dgm:pt>
    <dgm:pt modelId="{F4A89DDD-C44F-498C-9156-0DFCA95F68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Vehicle recalls continue to occur regularly due to various factors such as manufacturing defects, design flaws, and safety regulation violations. </a:t>
          </a:r>
        </a:p>
      </dgm:t>
    </dgm:pt>
    <dgm:pt modelId="{F3D6391D-06AE-4586-A92F-E54C1DBEFC1D}" type="sibTrans" cxnId="{E0BDC837-AE45-4384-9C21-7F22626465A3}">
      <dgm:prSet/>
      <dgm:spPr/>
      <dgm:t>
        <a:bodyPr/>
        <a:lstStyle/>
        <a:p>
          <a:endParaRPr lang="en-US"/>
        </a:p>
      </dgm:t>
    </dgm:pt>
    <dgm:pt modelId="{35BB1AB9-415D-40F2-9A23-8CCC16B358CA}" type="parTrans" cxnId="{E0BDC837-AE45-4384-9C21-7F22626465A3}">
      <dgm:prSet/>
      <dgm:spPr/>
      <dgm:t>
        <a:bodyPr/>
        <a:lstStyle/>
        <a:p>
          <a:endParaRPr lang="en-US"/>
        </a:p>
      </dgm:t>
    </dgm:pt>
    <dgm:pt modelId="{DD69A4F0-985A-4C0B-A186-5B7240EB1AA0}" type="pres">
      <dgm:prSet presAssocID="{8FB0F050-2723-4A7D-A1EB-4A3723F21BC0}" presName="root" presStyleCnt="0">
        <dgm:presLayoutVars>
          <dgm:dir/>
          <dgm:resizeHandles val="exact"/>
        </dgm:presLayoutVars>
      </dgm:prSet>
      <dgm:spPr/>
    </dgm:pt>
    <dgm:pt modelId="{EE4C391F-0AA7-432B-8AF1-FFA6B59558B3}" type="pres">
      <dgm:prSet presAssocID="{F4A89DDD-C44F-498C-9156-0DFCA95F6840}" presName="compNode" presStyleCnt="0"/>
      <dgm:spPr/>
    </dgm:pt>
    <dgm:pt modelId="{4046F0D1-35FA-4AA5-919B-ECE875E0C489}" type="pres">
      <dgm:prSet presAssocID="{F4A89DDD-C44F-498C-9156-0DFCA95F6840}" presName="iconRect" presStyleLbl="node1" presStyleIdx="0" presStyleCnt="2" custScaleX="121852" custScaleY="119677" custLinFactNeighborX="8108" custLinFactNeighborY="-9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F577B33-CCF7-43D8-BE5D-1B630A3E5A65}" type="pres">
      <dgm:prSet presAssocID="{F4A89DDD-C44F-498C-9156-0DFCA95F6840}" presName="spaceRect" presStyleCnt="0"/>
      <dgm:spPr/>
    </dgm:pt>
    <dgm:pt modelId="{55DEF564-A5ED-453F-8DA6-14449E70FB0D}" type="pres">
      <dgm:prSet presAssocID="{F4A89DDD-C44F-498C-9156-0DFCA95F6840}" presName="textRect" presStyleLbl="revTx" presStyleIdx="0" presStyleCnt="2" custScaleX="122756" custScaleY="99934" custLinFactNeighborY="-2225">
        <dgm:presLayoutVars>
          <dgm:chMax val="1"/>
          <dgm:chPref val="1"/>
        </dgm:presLayoutVars>
      </dgm:prSet>
      <dgm:spPr/>
    </dgm:pt>
    <dgm:pt modelId="{771472CB-7694-0443-82E3-28E602304E23}" type="pres">
      <dgm:prSet presAssocID="{F3D6391D-06AE-4586-A92F-E54C1DBEFC1D}" presName="sibTrans" presStyleCnt="0"/>
      <dgm:spPr/>
    </dgm:pt>
    <dgm:pt modelId="{C4F7DE7D-A66C-42BC-8EBE-076BB8123B0A}" type="pres">
      <dgm:prSet presAssocID="{DDABA8BF-3D4D-42FF-B50D-1D36E61FF786}" presName="compNode" presStyleCnt="0"/>
      <dgm:spPr/>
    </dgm:pt>
    <dgm:pt modelId="{C15136E9-378D-4CE1-A6A2-9E9EE3AFE13C}" type="pres">
      <dgm:prSet presAssocID="{DDABA8BF-3D4D-42FF-B50D-1D36E61FF786}" presName="iconRect" presStyleLbl="node1" presStyleIdx="1" presStyleCnt="2" custScaleX="132037" custScaleY="115060" custLinFactNeighborX="13198" custLinFactNeighborY="23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F0778F4-44F9-43DA-9845-360C4A779AF1}" type="pres">
      <dgm:prSet presAssocID="{DDABA8BF-3D4D-42FF-B50D-1D36E61FF786}" presName="spaceRect" presStyleCnt="0"/>
      <dgm:spPr/>
    </dgm:pt>
    <dgm:pt modelId="{3757AB35-12F0-4D05-9C60-71736D157D8D}" type="pres">
      <dgm:prSet presAssocID="{DDABA8BF-3D4D-42FF-B50D-1D36E61FF786}" presName="textRect" presStyleLbl="revTx" presStyleIdx="1" presStyleCnt="2" custScaleX="130466" custScaleY="104236" custLinFactNeighborY="2750">
        <dgm:presLayoutVars>
          <dgm:chMax val="1"/>
          <dgm:chPref val="1"/>
        </dgm:presLayoutVars>
      </dgm:prSet>
      <dgm:spPr/>
    </dgm:pt>
  </dgm:ptLst>
  <dgm:cxnLst>
    <dgm:cxn modelId="{E0BDC837-AE45-4384-9C21-7F22626465A3}" srcId="{8FB0F050-2723-4A7D-A1EB-4A3723F21BC0}" destId="{F4A89DDD-C44F-498C-9156-0DFCA95F6840}" srcOrd="0" destOrd="0" parTransId="{35BB1AB9-415D-40F2-9A23-8CCC16B358CA}" sibTransId="{F3D6391D-06AE-4586-A92F-E54C1DBEFC1D}"/>
    <dgm:cxn modelId="{F87BD97A-ADEE-48BB-975B-1E9B4ED4EB49}" type="presOf" srcId="{8FB0F050-2723-4A7D-A1EB-4A3723F21BC0}" destId="{DD69A4F0-985A-4C0B-A186-5B7240EB1AA0}" srcOrd="0" destOrd="0" presId="urn:microsoft.com/office/officeart/2018/2/layout/IconLabelList"/>
    <dgm:cxn modelId="{ED2E4DBF-DF53-454F-842F-BB27E70F4F88}" type="presOf" srcId="{F4A89DDD-C44F-498C-9156-0DFCA95F6840}" destId="{55DEF564-A5ED-453F-8DA6-14449E70FB0D}" srcOrd="0" destOrd="0" presId="urn:microsoft.com/office/officeart/2018/2/layout/IconLabelList"/>
    <dgm:cxn modelId="{0A866EC1-DFFD-674B-BE6B-E23C83CE3087}" type="presOf" srcId="{DDABA8BF-3D4D-42FF-B50D-1D36E61FF786}" destId="{3757AB35-12F0-4D05-9C60-71736D157D8D}" srcOrd="0" destOrd="0" presId="urn:microsoft.com/office/officeart/2018/2/layout/IconLabelList"/>
    <dgm:cxn modelId="{B44CBEC1-45DF-4D3D-A99E-5367D02D019D}" srcId="{8FB0F050-2723-4A7D-A1EB-4A3723F21BC0}" destId="{DDABA8BF-3D4D-42FF-B50D-1D36E61FF786}" srcOrd="1" destOrd="0" parTransId="{36A09655-2754-4E6A-9621-99B3343C7522}" sibTransId="{35662309-87F5-4C27-8A23-1EE75C79D4C5}"/>
    <dgm:cxn modelId="{CF002337-2045-4A4D-B8A3-FDEFD0ADFA5D}" type="presParOf" srcId="{DD69A4F0-985A-4C0B-A186-5B7240EB1AA0}" destId="{EE4C391F-0AA7-432B-8AF1-FFA6B59558B3}" srcOrd="0" destOrd="0" presId="urn:microsoft.com/office/officeart/2018/2/layout/IconLabelList"/>
    <dgm:cxn modelId="{58BFF61E-C651-4C47-822E-BA29D9AA10C2}" type="presParOf" srcId="{EE4C391F-0AA7-432B-8AF1-FFA6B59558B3}" destId="{4046F0D1-35FA-4AA5-919B-ECE875E0C489}" srcOrd="0" destOrd="0" presId="urn:microsoft.com/office/officeart/2018/2/layout/IconLabelList"/>
    <dgm:cxn modelId="{ADD53628-7412-2F4D-A6BD-62B9188375D9}" type="presParOf" srcId="{EE4C391F-0AA7-432B-8AF1-FFA6B59558B3}" destId="{3F577B33-CCF7-43D8-BE5D-1B630A3E5A65}" srcOrd="1" destOrd="0" presId="urn:microsoft.com/office/officeart/2018/2/layout/IconLabelList"/>
    <dgm:cxn modelId="{59391932-D898-6A41-A7FF-D0D9D3628A11}" type="presParOf" srcId="{EE4C391F-0AA7-432B-8AF1-FFA6B59558B3}" destId="{55DEF564-A5ED-453F-8DA6-14449E70FB0D}" srcOrd="2" destOrd="0" presId="urn:microsoft.com/office/officeart/2018/2/layout/IconLabelList"/>
    <dgm:cxn modelId="{7E3D1950-B41A-DD40-8047-B490BA7242E9}" type="presParOf" srcId="{DD69A4F0-985A-4C0B-A186-5B7240EB1AA0}" destId="{771472CB-7694-0443-82E3-28E602304E23}" srcOrd="1" destOrd="0" presId="urn:microsoft.com/office/officeart/2018/2/layout/IconLabelList"/>
    <dgm:cxn modelId="{7B7B314E-F208-2A4D-99E3-7B8491FA8C62}" type="presParOf" srcId="{DD69A4F0-985A-4C0B-A186-5B7240EB1AA0}" destId="{C4F7DE7D-A66C-42BC-8EBE-076BB8123B0A}" srcOrd="2" destOrd="0" presId="urn:microsoft.com/office/officeart/2018/2/layout/IconLabelList"/>
    <dgm:cxn modelId="{411FC102-629F-F741-AE0E-854B7B66D686}" type="presParOf" srcId="{C4F7DE7D-A66C-42BC-8EBE-076BB8123B0A}" destId="{C15136E9-378D-4CE1-A6A2-9E9EE3AFE13C}" srcOrd="0" destOrd="0" presId="urn:microsoft.com/office/officeart/2018/2/layout/IconLabelList"/>
    <dgm:cxn modelId="{B451B289-7EB1-1349-BBD6-27CD39050881}" type="presParOf" srcId="{C4F7DE7D-A66C-42BC-8EBE-076BB8123B0A}" destId="{FF0778F4-44F9-43DA-9845-360C4A779AF1}" srcOrd="1" destOrd="0" presId="urn:microsoft.com/office/officeart/2018/2/layout/IconLabelList"/>
    <dgm:cxn modelId="{2E4C436F-C3AB-C04E-86AB-65F4C28E355E}" type="presParOf" srcId="{C4F7DE7D-A66C-42BC-8EBE-076BB8123B0A}" destId="{3757AB35-12F0-4D05-9C60-71736D157D8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B1112-68D1-4E4C-A2B5-5A156D19A62A}">
      <dsp:nvSpPr>
        <dsp:cNvPr id="0" name=""/>
        <dsp:cNvSpPr/>
      </dsp:nvSpPr>
      <dsp:spPr>
        <a:xfrm>
          <a:off x="11697" y="1155"/>
          <a:ext cx="8375115" cy="437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/>
            <a:t>Introduction</a:t>
          </a:r>
          <a:endParaRPr lang="en-US" sz="2000" kern="1200"/>
        </a:p>
      </dsp:txBody>
      <dsp:txXfrm>
        <a:off x="33061" y="22519"/>
        <a:ext cx="8332387" cy="394918"/>
      </dsp:txXfrm>
    </dsp:sp>
    <dsp:sp modelId="{C06C3D00-26DB-BF4F-B840-759C00304449}">
      <dsp:nvSpPr>
        <dsp:cNvPr id="0" name=""/>
        <dsp:cNvSpPr/>
      </dsp:nvSpPr>
      <dsp:spPr>
        <a:xfrm>
          <a:off x="0" y="460684"/>
          <a:ext cx="8375115" cy="437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sng" kern="1200"/>
            <a:t>Research Goals</a:t>
          </a:r>
          <a:endParaRPr lang="en-IL" sz="2000" kern="1200"/>
        </a:p>
      </dsp:txBody>
      <dsp:txXfrm>
        <a:off x="21364" y="482048"/>
        <a:ext cx="8332387" cy="394918"/>
      </dsp:txXfrm>
    </dsp:sp>
    <dsp:sp modelId="{8D448B7B-3407-2E48-8E96-8C5D9B0E28EE}">
      <dsp:nvSpPr>
        <dsp:cNvPr id="0" name=""/>
        <dsp:cNvSpPr/>
      </dsp:nvSpPr>
      <dsp:spPr>
        <a:xfrm>
          <a:off x="11697" y="920213"/>
          <a:ext cx="8375115" cy="437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/>
            <a:t>Dataset and Features</a:t>
          </a:r>
          <a:endParaRPr lang="en-IL" sz="2000" kern="1200"/>
        </a:p>
      </dsp:txBody>
      <dsp:txXfrm>
        <a:off x="33061" y="941577"/>
        <a:ext cx="8332387" cy="394918"/>
      </dsp:txXfrm>
    </dsp:sp>
    <dsp:sp modelId="{01FC6B05-E6B6-1A4D-A377-02D144012608}">
      <dsp:nvSpPr>
        <dsp:cNvPr id="0" name=""/>
        <dsp:cNvSpPr/>
      </dsp:nvSpPr>
      <dsp:spPr>
        <a:xfrm>
          <a:off x="11697" y="1379742"/>
          <a:ext cx="8375115" cy="437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/>
            <a:t>Preprocessing</a:t>
          </a:r>
          <a:endParaRPr lang="en-IL" sz="2000" kern="1200"/>
        </a:p>
      </dsp:txBody>
      <dsp:txXfrm>
        <a:off x="33061" y="1401106"/>
        <a:ext cx="8332387" cy="394918"/>
      </dsp:txXfrm>
    </dsp:sp>
    <dsp:sp modelId="{B4B2D2A7-640C-424F-B20D-A87C0CFDDA23}">
      <dsp:nvSpPr>
        <dsp:cNvPr id="0" name=""/>
        <dsp:cNvSpPr/>
      </dsp:nvSpPr>
      <dsp:spPr>
        <a:xfrm>
          <a:off x="11697" y="1839271"/>
          <a:ext cx="8375115" cy="437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Methodology</a:t>
          </a:r>
          <a:r>
            <a:rPr lang="he-IL" sz="2000" b="1" u="sng" kern="1200" dirty="0"/>
            <a:t> </a:t>
          </a:r>
          <a:r>
            <a:rPr lang="en-US" sz="2000" b="1" u="sng" kern="1200" dirty="0"/>
            <a:t>PCA </a:t>
          </a:r>
          <a:endParaRPr lang="en-IL" sz="2000" kern="1200" dirty="0"/>
        </a:p>
      </dsp:txBody>
      <dsp:txXfrm>
        <a:off x="33061" y="1860635"/>
        <a:ext cx="8332387" cy="394918"/>
      </dsp:txXfrm>
    </dsp:sp>
    <dsp:sp modelId="{6267F53D-06C3-7145-8E8B-261B638FA6E0}">
      <dsp:nvSpPr>
        <dsp:cNvPr id="0" name=""/>
        <dsp:cNvSpPr/>
      </dsp:nvSpPr>
      <dsp:spPr>
        <a:xfrm>
          <a:off x="11697" y="2298800"/>
          <a:ext cx="8375115" cy="437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/>
            <a:t>Methodology Kernel PCA</a:t>
          </a:r>
          <a:endParaRPr lang="en-IL" sz="2000" kern="1200"/>
        </a:p>
      </dsp:txBody>
      <dsp:txXfrm>
        <a:off x="33061" y="2320164"/>
        <a:ext cx="8332387" cy="394918"/>
      </dsp:txXfrm>
    </dsp:sp>
    <dsp:sp modelId="{D3D7729C-4454-8342-9D19-2FA10992C17C}">
      <dsp:nvSpPr>
        <dsp:cNvPr id="0" name=""/>
        <dsp:cNvSpPr/>
      </dsp:nvSpPr>
      <dsp:spPr>
        <a:xfrm>
          <a:off x="11697" y="2758329"/>
          <a:ext cx="8375115" cy="437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sng" kern="1200"/>
            <a:t>Methodology Hierarchical Trees </a:t>
          </a:r>
          <a:endParaRPr lang="en-IL" sz="1900" kern="1200"/>
        </a:p>
      </dsp:txBody>
      <dsp:txXfrm>
        <a:off x="33061" y="2779693"/>
        <a:ext cx="8332387" cy="394918"/>
      </dsp:txXfrm>
    </dsp:sp>
    <dsp:sp modelId="{1BD9EBBC-01BF-764E-8282-F449A5AFFC49}">
      <dsp:nvSpPr>
        <dsp:cNvPr id="0" name=""/>
        <dsp:cNvSpPr/>
      </dsp:nvSpPr>
      <dsp:spPr>
        <a:xfrm>
          <a:off x="11697" y="3217858"/>
          <a:ext cx="8375115" cy="437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sng" kern="1200"/>
            <a:t>Results &amp; Discussion </a:t>
          </a:r>
          <a:endParaRPr lang="en-IL" sz="1900" kern="1200"/>
        </a:p>
      </dsp:txBody>
      <dsp:txXfrm>
        <a:off x="33061" y="3239222"/>
        <a:ext cx="8332387" cy="394918"/>
      </dsp:txXfrm>
    </dsp:sp>
    <dsp:sp modelId="{7FB95636-AFC4-6F4E-B4DA-90F4B1584DE5}">
      <dsp:nvSpPr>
        <dsp:cNvPr id="0" name=""/>
        <dsp:cNvSpPr/>
      </dsp:nvSpPr>
      <dsp:spPr>
        <a:xfrm>
          <a:off x="11697" y="3677387"/>
          <a:ext cx="8375115" cy="4376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sng" kern="1200"/>
            <a:t>Conclusion and Future Work</a:t>
          </a:r>
          <a:endParaRPr lang="en-IL" sz="1900" kern="1200"/>
        </a:p>
      </dsp:txBody>
      <dsp:txXfrm>
        <a:off x="33061" y="3698751"/>
        <a:ext cx="8332387" cy="394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6F0D1-35FA-4AA5-919B-ECE875E0C489}">
      <dsp:nvSpPr>
        <dsp:cNvPr id="0" name=""/>
        <dsp:cNvSpPr/>
      </dsp:nvSpPr>
      <dsp:spPr>
        <a:xfrm>
          <a:off x="1947534" y="344151"/>
          <a:ext cx="2325621" cy="228411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EF564-A5ED-453F-8DA6-14449E70FB0D}">
      <dsp:nvSpPr>
        <dsp:cNvPr id="0" name=""/>
        <dsp:cNvSpPr/>
      </dsp:nvSpPr>
      <dsp:spPr>
        <a:xfrm>
          <a:off x="352405" y="3024001"/>
          <a:ext cx="5206388" cy="1527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Vehicle recalls continue to occur regularly due to various factors such as manufacturing defects, design flaws, and safety regulation violations. </a:t>
          </a:r>
        </a:p>
      </dsp:txBody>
      <dsp:txXfrm>
        <a:off x="352405" y="3024001"/>
        <a:ext cx="5206388" cy="1527747"/>
      </dsp:txXfrm>
    </dsp:sp>
    <dsp:sp modelId="{C15136E9-378D-4CE1-A6A2-9E9EE3AFE13C}">
      <dsp:nvSpPr>
        <dsp:cNvPr id="0" name=""/>
        <dsp:cNvSpPr/>
      </dsp:nvSpPr>
      <dsp:spPr>
        <a:xfrm>
          <a:off x="8059595" y="399162"/>
          <a:ext cx="2520008" cy="21959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7AB35-12F0-4D05-9C60-71736D157D8D}">
      <dsp:nvSpPr>
        <dsp:cNvPr id="0" name=""/>
        <dsp:cNvSpPr/>
      </dsp:nvSpPr>
      <dsp:spPr>
        <a:xfrm>
          <a:off x="6301012" y="3024002"/>
          <a:ext cx="5533389" cy="1594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There is a growing interest in understanding the underlying factors contributing to vehicle recalls and their impact on vehicle usage patterns, maintenance requirements, and safety issues. </a:t>
          </a:r>
        </a:p>
      </dsp:txBody>
      <dsp:txXfrm>
        <a:off x="6301012" y="3024002"/>
        <a:ext cx="5533389" cy="1594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867AF-20D6-4B08-BA68-57360DFDC37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EDEA7-367D-4D49-A4D5-8FEDBED8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7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872F-FB7D-59A7-1053-D2079A5B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0FE1F-040B-B19A-2595-CB8E87C26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36C4-B672-C698-DE1B-7D87C4A9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DCF6-54FF-494C-918B-92365CE561D3}" type="datetime4">
              <a:rPr lang="en-US" smtClean="0"/>
              <a:t>March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A9B99-EDCA-11FE-70CB-E644F15B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C6A-14F0-4B28-05F4-735EF002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BEE-232A-9452-A8B1-8718861C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68E13-8AFE-9262-EC34-8502EA91A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BB85D-7948-75E6-4CF3-F23A6243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5AE2-439C-475F-AD55-576D62FB20C7}" type="datetime4">
              <a:rPr lang="en-US" smtClean="0"/>
              <a:t>March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7320E-BCE4-8757-2C5F-4177D754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9520-341E-2F1C-2E59-8177693B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B7B2B-D210-4EE7-2D61-2B76F5FD4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4E0C0-2D94-4E9D-E3EE-84FA2F2B8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20F97-4729-4A8C-A417-41821772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DC13-8907-4B37-BBF6-0AD86840CC3E}" type="datetime4">
              <a:rPr lang="en-US" smtClean="0"/>
              <a:t>March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E2BF7-9D69-2194-280D-2AAAC5B5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14BC5-E08C-95C9-7F32-6F2D5FAD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4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37CA-0844-86DE-07A8-4347C06B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A325D-C4E2-5C60-1784-22CEDA34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5D89-0CC4-658A-A4B1-E2677222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1565-9E0E-457F-8544-98D43F5465DC}" type="datetime4">
              <a:rPr lang="en-US" smtClean="0"/>
              <a:t>March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F3AF-0D52-83CB-CC56-F880F8D0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B802A-673D-48CC-D403-46EA9895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6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5B92-D3C2-9F9C-5186-9457C5A0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BEC13-6EA3-CFB8-FA2F-8A88D767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421B-2704-DB57-A378-50DDF551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B7E0-DECC-4EA7-9607-AC3C4A0BA129}" type="datetime4">
              <a:rPr lang="en-US" smtClean="0"/>
              <a:t>March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3BD24-F596-6442-E0C3-FDE9C0F6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6FA66-DF90-D000-03E4-4010906D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A3A5-B8B0-ECD0-6048-4AEF4B41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14F69-3179-879B-D093-D56513909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FD690-EEE1-EFDC-B9B3-1C6342126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0F9CA-4EA0-12E5-3234-2BA9B5A0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92DE-AD66-41A1-A5FE-4A52C233A83C}" type="datetime4">
              <a:rPr lang="en-US" smtClean="0"/>
              <a:t>March 31,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E10B5-2115-D670-306D-CB39AA88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A19DD-B87F-EA16-B6D8-2DEFC0C4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1816-9EE2-CD77-1269-51CB4A58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801C3-89B5-FB1F-0285-20AF65034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8417F-9E1D-C69E-18C7-4C7452905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273D5-5BC9-5B12-EB12-716956942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70263-5C53-BBC7-9CEF-0722867B6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10965-AC3D-19DE-6EED-36CF8338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9A7D-AFE9-4377-8E96-29F9024D90A9}" type="datetime4">
              <a:rPr lang="en-US" smtClean="0"/>
              <a:t>March 31,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AFE88-D6EE-6517-0E0E-9725297E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A2CEC-69FB-F8B3-2090-7EB1686E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CDD3-C06F-9C80-664E-50BCEEF1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9C240-67FF-6F5C-6BAF-CF19BA84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52B3-000D-46F2-BC98-5E761DE2EF5C}" type="datetime4">
              <a:rPr lang="en-US" smtClean="0"/>
              <a:t>March 31,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E8207-43CF-F92F-8BA2-33B218AA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82856-A3C8-3ED0-23BD-55530ED0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9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30D76-467E-9E99-FCA6-CA45EC86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5D93-BD36-4091-AF38-7D7B49A470C6}" type="datetime4">
              <a:rPr lang="en-US" smtClean="0"/>
              <a:t>March 31,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71B80-308F-2671-C358-CCC376FE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EC8E3-89D7-5342-DEEB-96C436A9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6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1995-7348-22B8-3603-03BFAC50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8BFFB-C7DF-779B-E6C3-FAA0B04FA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D4168-9E94-53AC-024F-0FBDF7571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7F24-CA25-2D2C-983B-7A634E03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2D0B-9FB8-4DD0-893A-741B2B690755}" type="datetime4">
              <a:rPr lang="en-US" smtClean="0"/>
              <a:t>March 31,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E3A4E-92C1-CE65-D2B5-FBEC6FC2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0A390-3C4E-A5D3-9DA0-65B274DF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E1C8-72A1-38A8-DC6B-BEB0F97B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B893A-94EC-4E31-A0B3-BB7098F3D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B87A6-DE17-3FF2-51CC-B18F6BF4E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2EE4-301B-FF43-0B62-EB726BF9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F848-40E7-4D0F-B92D-840A15B59FFE}" type="datetime4">
              <a:rPr lang="en-US" smtClean="0"/>
              <a:t>March 31,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77E56-611E-2669-8AA2-CE341549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D4E77-5E3F-2995-DB72-BC24740D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3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5F59-DD50-9618-166C-8DF934BB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71297-11E9-8444-EDDD-B05895E35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486C6-E290-84E3-1BE0-6FF8FE509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1CEED-78BF-42BD-842E-A7FE95459E27}" type="datetime4">
              <a:rPr lang="en-US" smtClean="0"/>
              <a:t>March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A65D6-7F4B-9BB0-0FD1-D7CA5EE20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0FB27-20B0-ABAF-F748-53C6484F7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4BA3F-78C6-4733-97B4-A56B0B4F2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5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YogevLD/Advanced-Machine-learning/tree/main/Unsupervised_Recal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B642E-FFD0-11A0-9258-B8091969D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1136"/>
            <a:ext cx="11680552" cy="1469223"/>
          </a:xfrm>
        </p:spPr>
        <p:txBody>
          <a:bodyPr anchor="t">
            <a:noAutofit/>
          </a:bodyPr>
          <a:lstStyle/>
          <a:p>
            <a:pPr algn="l"/>
            <a:r>
              <a:rPr lang="en-US" sz="5400" b="1" dirty="0">
                <a:solidFill>
                  <a:schemeClr val="tx2"/>
                </a:solidFill>
              </a:rPr>
              <a:t>Investigating Vehicle Recall Trends and Characteristics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9FCA8-4997-BE2E-2282-EB243900D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046" y="3613666"/>
            <a:ext cx="4805691" cy="3007495"/>
          </a:xfrm>
        </p:spPr>
        <p:txBody>
          <a:bodyPr anchor="b">
            <a:noAutofit/>
          </a:bodyPr>
          <a:lstStyle/>
          <a:p>
            <a:pPr algn="l"/>
            <a:r>
              <a:rPr lang="en-US" sz="2000" b="1" u="sng" dirty="0">
                <a:solidFill>
                  <a:schemeClr val="tx2"/>
                </a:solidFill>
              </a:rPr>
              <a:t>Course</a:t>
            </a:r>
            <a:r>
              <a:rPr lang="en-US" sz="2000" dirty="0">
                <a:solidFill>
                  <a:schemeClr val="tx2"/>
                </a:solidFill>
              </a:rPr>
              <a:t>: Data Mining</a:t>
            </a:r>
            <a:br>
              <a:rPr lang="en-US" sz="2000" dirty="0">
                <a:solidFill>
                  <a:schemeClr val="tx2"/>
                </a:solidFill>
              </a:rPr>
            </a:br>
            <a:endParaRPr lang="en-US" sz="2000" dirty="0">
              <a:solidFill>
                <a:schemeClr val="tx2"/>
              </a:solidFill>
            </a:endParaRPr>
          </a:p>
          <a:p>
            <a:pPr algn="l"/>
            <a:r>
              <a:rPr lang="en-US" sz="2000" b="1" u="sng" dirty="0">
                <a:solidFill>
                  <a:schemeClr val="tx2"/>
                </a:solidFill>
              </a:rPr>
              <a:t>Lecturer</a:t>
            </a:r>
            <a:r>
              <a:rPr lang="en-US" sz="2000" dirty="0">
                <a:solidFill>
                  <a:schemeClr val="tx2"/>
                </a:solidFill>
              </a:rPr>
              <a:t>: Chen </a:t>
            </a:r>
            <a:r>
              <a:rPr lang="en-US" sz="2000" dirty="0" err="1">
                <a:solidFill>
                  <a:schemeClr val="tx2"/>
                </a:solidFill>
              </a:rPr>
              <a:t>Hajaj</a:t>
            </a:r>
            <a:br>
              <a:rPr lang="en-US" sz="2000" dirty="0">
                <a:solidFill>
                  <a:schemeClr val="tx2"/>
                </a:solidFill>
              </a:rPr>
            </a:br>
            <a:endParaRPr lang="en-US" sz="2000" dirty="0">
              <a:solidFill>
                <a:schemeClr val="tx2"/>
              </a:solidFill>
            </a:endParaRPr>
          </a:p>
          <a:p>
            <a:pPr algn="l"/>
            <a:r>
              <a:rPr lang="en-US" sz="2000" b="1" u="sng" dirty="0">
                <a:solidFill>
                  <a:schemeClr val="tx2"/>
                </a:solidFill>
              </a:rPr>
              <a:t>Team Members</a:t>
            </a:r>
            <a:r>
              <a:rPr lang="en-US" sz="2000" dirty="0">
                <a:solidFill>
                  <a:schemeClr val="tx2"/>
                </a:solidFill>
              </a:rPr>
              <a:t>:  </a:t>
            </a:r>
            <a:r>
              <a:rPr lang="en-US" sz="2000" dirty="0" err="1">
                <a:solidFill>
                  <a:schemeClr val="tx2"/>
                </a:solidFill>
              </a:rPr>
              <a:t>Yogev</a:t>
            </a:r>
            <a:r>
              <a:rPr lang="en-US" sz="2000" dirty="0">
                <a:solidFill>
                  <a:schemeClr val="tx2"/>
                </a:solidFill>
              </a:rPr>
              <a:t> Ladani, Amit Fallach</a:t>
            </a:r>
          </a:p>
          <a:p>
            <a:pPr algn="l"/>
            <a:r>
              <a:rPr lang="en-US" sz="2000" b="1" u="sng" dirty="0" err="1">
                <a:solidFill>
                  <a:schemeClr val="tx2"/>
                </a:solidFill>
              </a:rPr>
              <a:t>Github</a:t>
            </a:r>
            <a:r>
              <a:rPr lang="en-US" sz="2000" b="1" u="sng" dirty="0">
                <a:solidFill>
                  <a:schemeClr val="tx2"/>
                </a:solidFill>
              </a:rPr>
              <a:t>: </a:t>
            </a:r>
            <a:r>
              <a:rPr lang="en-US" sz="2000" b="1" u="sng" dirty="0">
                <a:solidFill>
                  <a:schemeClr val="tx2"/>
                </a:solidFill>
                <a:hlinkClick r:id="rId2"/>
              </a:rPr>
              <a:t>https://</a:t>
            </a:r>
            <a:r>
              <a:rPr lang="en-US" sz="2000" b="1" u="sng" dirty="0" err="1">
                <a:solidFill>
                  <a:schemeClr val="tx2"/>
                </a:solidFill>
                <a:hlinkClick r:id="rId2"/>
              </a:rPr>
              <a:t>github.com</a:t>
            </a:r>
            <a:r>
              <a:rPr lang="en-US" sz="2000" b="1" u="sng" dirty="0">
                <a:solidFill>
                  <a:schemeClr val="tx2"/>
                </a:solidFill>
                <a:hlinkClick r:id="rId2"/>
              </a:rPr>
              <a:t>/</a:t>
            </a:r>
            <a:r>
              <a:rPr lang="en-US" sz="2000" b="1" u="sng" dirty="0" err="1">
                <a:solidFill>
                  <a:schemeClr val="tx2"/>
                </a:solidFill>
                <a:hlinkClick r:id="rId2"/>
              </a:rPr>
              <a:t>YogevLD</a:t>
            </a:r>
            <a:r>
              <a:rPr lang="en-US" sz="2000" b="1" u="sng" dirty="0">
                <a:solidFill>
                  <a:schemeClr val="tx2"/>
                </a:solidFill>
                <a:hlinkClick r:id="rId2"/>
              </a:rPr>
              <a:t>/Advanced-Machine-</a:t>
            </a:r>
            <a:r>
              <a:rPr lang="en-US" sz="2000" b="1" u="sng" dirty="0" err="1">
                <a:solidFill>
                  <a:schemeClr val="tx2"/>
                </a:solidFill>
                <a:hlinkClick r:id="rId2"/>
              </a:rPr>
              <a:t>learning.git</a:t>
            </a:r>
            <a:endParaRPr lang="en-US" sz="2000" b="1" u="sng" dirty="0">
              <a:solidFill>
                <a:schemeClr val="tx2"/>
              </a:solidFill>
            </a:endParaRP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26569277-4514-8135-2F6B-C097A0A1D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736297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939C2-9713-C927-2F28-D668C8B4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FD42-A9AD-4E50-BA20-126C36420493}" type="datetime4">
              <a:rPr lang="en-US" smtClean="0"/>
              <a:t>March 31,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D3AED-41FF-7C68-137A-A07632CF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21DA8-42B6-9984-16CD-9188AA5C5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5289" y="18555"/>
            <a:ext cx="2982023" cy="100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81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FC04E-151C-B4AD-B231-598DFD6A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2248"/>
            <a:ext cx="9833548" cy="763374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2"/>
                </a:solidFill>
              </a:rPr>
              <a:t>Results &amp; Discussion</a:t>
            </a:r>
            <a:endParaRPr lang="en-US" sz="4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EF51-166B-EA59-CE83-5E60CC7B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9483"/>
            <a:ext cx="12084148" cy="5216863"/>
          </a:xfrm>
        </p:spPr>
        <p:txBody>
          <a:bodyPr>
            <a:norm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tx2"/>
                </a:solidFill>
              </a:rPr>
              <a:t>Results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Utilized Kernel PCA for non-linear dimensionality reduction; identified stable principal components.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Optimal K for clustering determined by scaled inertia; silhouette scores indicated K=2 as distinct.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Hierarchical clustering confirmed data division into two clusters with significant separation.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tx2"/>
                </a:solidFill>
              </a:rPr>
              <a:t>Discussion</a:t>
            </a:r>
            <a:endParaRPr lang="en-US" sz="2000" dirty="0">
              <a:solidFill>
                <a:schemeClr val="tx2"/>
              </a:solidFill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Kernel PCA with sigmoid function selected over PCA for superior silhouette scores, capturing non-linearities.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Cluster analysis revealed: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Larger cluster: Medium-high vehicle weight, younger vehicle models.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Smaller cluster: Durable older models, lower weight, potentially indicating fewer malfunctions.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Implications for consumers and manufacturers on vehicle durability and production strategies.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0ECE8-77EF-18FA-924D-E76DEE59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63C0-1F00-4FBB-86B4-8E86ED827ABF}" type="datetime4">
              <a:rPr lang="en-US" smtClean="0"/>
              <a:t>March 31,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5F15A-A157-300E-4758-12B12300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1BF06-BB54-1E00-8ABD-39163910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89209"/>
            <a:ext cx="9833548" cy="838252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2"/>
                </a:solidFill>
              </a:rPr>
              <a:t>Conclusion and Future Work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75298-E3C9-98C5-B218-622E62907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1016668"/>
            <a:ext cx="12008587" cy="47702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u="sng" dirty="0">
                <a:solidFill>
                  <a:schemeClr val="tx2"/>
                </a:solidFill>
              </a:rPr>
              <a:t>Conclusion:</a:t>
            </a:r>
          </a:p>
          <a:p>
            <a:r>
              <a:rPr lang="en-US" sz="1800" dirty="0">
                <a:solidFill>
                  <a:schemeClr val="tx2"/>
                </a:solidFill>
              </a:rPr>
              <a:t>- Research on vehicle life span delineated two distinct clusters.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Key Findings: </a:t>
            </a:r>
          </a:p>
          <a:p>
            <a:r>
              <a:rPr lang="en-US" sz="1800" dirty="0">
                <a:solidFill>
                  <a:schemeClr val="tx2"/>
                </a:solidFill>
              </a:rPr>
              <a:t>   Larger cluster: diverse vehicle types.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   Smaller cluster: older, more durable vehicles.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Potential Applications:</a:t>
            </a:r>
          </a:p>
          <a:p>
            <a:r>
              <a:rPr lang="en-US" sz="1800" dirty="0">
                <a:solidFill>
                  <a:schemeClr val="tx2"/>
                </a:solidFill>
              </a:rPr>
              <a:t>   Data insights could inform a recommendation system for vehicle purchase based on longevity and budget.</a:t>
            </a:r>
          </a:p>
          <a:p>
            <a:r>
              <a:rPr lang="en-US" sz="1800" dirty="0">
                <a:solidFill>
                  <a:schemeClr val="tx2"/>
                </a:solidFill>
              </a:rPr>
              <a:t>   Guidance for manufacturers on production strategies aligned with market demands and vehicle durability.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u="sng" dirty="0">
                <a:solidFill>
                  <a:schemeClr val="tx2"/>
                </a:solidFill>
              </a:rPr>
              <a:t>Future Work Slide:</a:t>
            </a:r>
          </a:p>
          <a:p>
            <a:r>
              <a:rPr lang="en-US" sz="1800" dirty="0">
                <a:solidFill>
                  <a:schemeClr val="tx2"/>
                </a:solidFill>
              </a:rPr>
              <a:t>Aim to enrich dataset for deeper insights into decommissioning causes.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Explore the development of predictive models for vehicle lifespan.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Consider expanding to a recommendation system for vehicle selection and manufacturing guidance.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DB70-DFFF-CC76-3F99-8CF0F686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9DB5AD-AF27-44EB-BFE8-C809D3D15509}" type="datetime4">
              <a:rPr lang="en-US" smtClean="0"/>
              <a:pPr>
                <a:spcAft>
                  <a:spcPts val="600"/>
                </a:spcAft>
              </a:pPr>
              <a:t>March 31,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766D5-E897-41F8-0E31-B0083356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B84BA3F-78C6-4733-97B4-A56B0B4F2E9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590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9D67-2802-A7EC-A8BD-BDC15B3E0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837096"/>
            <a:ext cx="6240446" cy="17653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9600" b="1" u="sng" dirty="0">
                <a:solidFill>
                  <a:schemeClr val="tx2"/>
                </a:solidFill>
              </a:rPr>
              <a:t>Thank You 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B0A7B-7477-8EAB-132B-FB559238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3708-A3AD-48CB-BAE4-04567E0A93A4}" type="datetime4">
              <a:rPr lang="en-US" smtClean="0"/>
              <a:t>March 31,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8D19E-20DB-C1CA-D340-762F4229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3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0A1C3-4606-416F-EC7C-F5CA9CDF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137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Table of context</a:t>
            </a:r>
          </a:p>
        </p:txBody>
      </p:sp>
      <p:grpSp>
        <p:nvGrpSpPr>
          <p:cNvPr id="34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5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8EC0486-9F64-DBCB-E0E6-6969DDB07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846737"/>
              </p:ext>
            </p:extLst>
          </p:nvPr>
        </p:nvGraphicFramePr>
        <p:xfrm>
          <a:off x="1896592" y="1830950"/>
          <a:ext cx="8398510" cy="4116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9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D7711-A92E-0750-2F6D-8DD93C23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7BAD-F4EC-4014-B26E-010E21471EA6}" type="datetime4">
              <a:rPr lang="en-US" smtClean="0"/>
              <a:t>March 31, 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5B19A-1B02-4250-D34D-E7B99C58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8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8C26A-53AE-6360-6447-B8E82118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2"/>
                </a:solidFill>
              </a:rPr>
              <a:t>Introduction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705DBEA-A84F-8D58-D85B-5B4C1CD2F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124819"/>
              </p:ext>
            </p:extLst>
          </p:nvPr>
        </p:nvGraphicFramePr>
        <p:xfrm>
          <a:off x="0" y="1433690"/>
          <a:ext cx="12186807" cy="4931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ED86-96B3-B805-516D-799E05D6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CC59-CF95-4374-AB4B-BDA92E4B1DB0}" type="datetime4">
              <a:rPr lang="en-US" smtClean="0"/>
              <a:t>March 31,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4F50D-DD84-2A06-EE7E-9940A83B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1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5338F-7DB5-5B08-FF9D-8EE0CE9A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352992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i="0" u="sng" dirty="0">
                <a:solidFill>
                  <a:schemeClr val="tx2"/>
                </a:solidFill>
                <a:effectLst/>
              </a:rPr>
              <a:t>Research Goals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8C1A-EA46-2504-229F-CD45A094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investigate the relationships between different characteristics of vehicles and circumstances related to their removal from service.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investigate anomalies or unusual events, to contributing to a deeper understanding of the underlying data patterns and potential real-world implications. 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1686-8816-2FD7-9639-88BC4BEA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1E1565-9E0E-457F-8544-98D43F5465DC}" type="datetime4">
              <a:rPr lang="en-US" smtClean="0"/>
              <a:pPr>
                <a:spcAft>
                  <a:spcPts val="600"/>
                </a:spcAft>
              </a:pPr>
              <a:t>March 31, 2024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59D38-08CB-85A4-E7AE-350A9F69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B84BA3F-78C6-4733-97B4-A56B0B4F2E9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Rectangle 5" descr="Scooter">
            <a:extLst>
              <a:ext uri="{FF2B5EF4-FFF2-40B4-BE49-F238E27FC236}">
                <a16:creationId xmlns:a16="http://schemas.microsoft.com/office/drawing/2014/main" id="{0DD17651-7DDF-F35F-B687-D9E3493D890A}"/>
              </a:ext>
            </a:extLst>
          </p:cNvPr>
          <p:cNvSpPr/>
          <p:nvPr/>
        </p:nvSpPr>
        <p:spPr>
          <a:xfrm>
            <a:off x="111946" y="2733938"/>
            <a:ext cx="1067127" cy="106712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7" name="Rectangle 6" descr="Statistics">
            <a:extLst>
              <a:ext uri="{FF2B5EF4-FFF2-40B4-BE49-F238E27FC236}">
                <a16:creationId xmlns:a16="http://schemas.microsoft.com/office/drawing/2014/main" id="{3500F5DD-D73E-E24F-6C15-0561729DF625}"/>
              </a:ext>
            </a:extLst>
          </p:cNvPr>
          <p:cNvSpPr/>
          <p:nvPr/>
        </p:nvSpPr>
        <p:spPr>
          <a:xfrm>
            <a:off x="56202" y="4150588"/>
            <a:ext cx="1067127" cy="9169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3124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DA53D-B2F6-0733-13A9-BCE7DC40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269822"/>
            <a:ext cx="9833548" cy="985610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2"/>
                </a:solidFill>
              </a:rPr>
              <a:t>Dataset and Features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37D0-BC95-3697-B781-972ECC42F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" y="1525252"/>
            <a:ext cx="12191466" cy="4831097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2"/>
                </a:solidFill>
              </a:rPr>
              <a:t>Crawling the Data </a:t>
            </a:r>
            <a:r>
              <a:rPr lang="en-US" sz="2400" dirty="0">
                <a:solidFill>
                  <a:schemeClr val="tx2"/>
                </a:solidFill>
              </a:rPr>
              <a:t>- used a simple API call to read data from data.gov.il. the data is updated once every 24 hours according to the new vehicles that receive recall calls in Israel.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sz="2400" b="1" u="sng" dirty="0">
                <a:solidFill>
                  <a:schemeClr val="tx2"/>
                </a:solidFill>
              </a:rPr>
              <a:t>Features - </a:t>
            </a:r>
            <a:r>
              <a:rPr lang="en-US" sz="2400" dirty="0">
                <a:solidFill>
                  <a:schemeClr val="tx2"/>
                </a:solidFill>
              </a:rPr>
              <a:t>The features in the data describe each type of vehicle.</a:t>
            </a:r>
            <a:br>
              <a:rPr lang="en-US" sz="2400" dirty="0">
                <a:solidFill>
                  <a:schemeClr val="tx2"/>
                </a:solidFill>
              </a:rPr>
            </a:br>
            <a:endParaRPr lang="he-IL" sz="2400" dirty="0">
              <a:solidFill>
                <a:schemeClr val="tx2"/>
              </a:solidFill>
            </a:endParaRPr>
          </a:p>
          <a:p>
            <a:r>
              <a:rPr lang="en-US" sz="2400" b="1" u="sng" dirty="0">
                <a:solidFill>
                  <a:schemeClr val="tx2"/>
                </a:solidFill>
              </a:rPr>
              <a:t>Examples of features</a:t>
            </a:r>
            <a:r>
              <a:rPr lang="he-IL" sz="2400" b="1" u="sng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1. </a:t>
            </a:r>
            <a:r>
              <a:rPr lang="en-US" sz="2400" dirty="0" err="1">
                <a:solidFill>
                  <a:schemeClr val="tx2"/>
                </a:solidFill>
              </a:rPr>
              <a:t>sug_rechev_cd</a:t>
            </a:r>
            <a:r>
              <a:rPr lang="en-US" sz="2400" dirty="0">
                <a:solidFill>
                  <a:schemeClr val="tx2"/>
                </a:solidFill>
              </a:rPr>
              <a:t>: Numeric column representing a code associated with the vehicle's type.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2. </a:t>
            </a:r>
            <a:r>
              <a:rPr lang="en-US" sz="2400" dirty="0" err="1">
                <a:solidFill>
                  <a:schemeClr val="tx2"/>
                </a:solidFill>
              </a:rPr>
              <a:t>moed_aliya_lakvish</a:t>
            </a:r>
            <a:r>
              <a:rPr lang="en-US" sz="2400" dirty="0">
                <a:solidFill>
                  <a:schemeClr val="tx2"/>
                </a:solidFill>
              </a:rPr>
              <a:t>: Text column representing the date of vehicle's import.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mishkal_kolel</a:t>
            </a:r>
            <a:r>
              <a:rPr lang="en-US" sz="2400" dirty="0">
                <a:solidFill>
                  <a:schemeClr val="tx2"/>
                </a:solidFill>
              </a:rPr>
              <a:t>: Numeric column representing the vehicle's weight.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4. </a:t>
            </a:r>
            <a:r>
              <a:rPr lang="en-US" sz="2400" dirty="0" err="1">
                <a:solidFill>
                  <a:schemeClr val="tx2"/>
                </a:solidFill>
              </a:rPr>
              <a:t>ramat_eivzur_betihuty</a:t>
            </a:r>
            <a:r>
              <a:rPr lang="en-US" sz="2400" dirty="0">
                <a:solidFill>
                  <a:schemeClr val="tx2"/>
                </a:solidFill>
              </a:rPr>
              <a:t>: Numeric column representing the vehicle's insured value.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5. </a:t>
            </a:r>
            <a:r>
              <a:rPr lang="en-US" sz="2400" dirty="0" err="1">
                <a:solidFill>
                  <a:schemeClr val="tx2"/>
                </a:solidFill>
              </a:rPr>
              <a:t>shnat_yitzur</a:t>
            </a:r>
            <a:r>
              <a:rPr lang="en-US" sz="2400" dirty="0">
                <a:solidFill>
                  <a:schemeClr val="tx2"/>
                </a:solidFill>
              </a:rPr>
              <a:t>: Numeric column representing the production year.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he-I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3442-2F78-8CE5-4D56-BFDCE54E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ED1A-F459-4E0C-A7A8-FA02C7D28ED8}" type="datetime4">
              <a:rPr lang="en-US" smtClean="0"/>
              <a:t>March 31,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9539C-6BA0-DF09-8DCD-40227C33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7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780D6-D10A-AD87-4BA9-02325D83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616" y="678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2"/>
                </a:solidFill>
              </a:rPr>
              <a:t>Preprocessing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19D6-F09A-3A22-6BE7-EDFBF488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257987"/>
            <a:ext cx="9833548" cy="2693976"/>
          </a:xfrm>
        </p:spPr>
        <p:txBody>
          <a:bodyPr>
            <a:normAutofit/>
          </a:bodyPr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Handling missing values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Reducing Redundancy: Eliminate one column from each pair exhibiting perfect correlation to streamline data analysis and model efficiency.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Categorical columns encoding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Scaling numeric columns</a:t>
            </a:r>
            <a:endParaRPr lang="he-IL" sz="2400" dirty="0">
              <a:solidFill>
                <a:schemeClr val="tx2"/>
              </a:solidFill>
            </a:endParaRP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sz="2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45F9D-FF40-D7FE-A4C0-29E2B000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88CD-B334-4540-A11D-E7081F857717}" type="datetime4">
              <a:rPr lang="en-US" smtClean="0"/>
              <a:t>March 31,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EE23D-EC8E-1F7C-B10B-E98EDBD2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4574D-E3C4-C367-75E6-70043B01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212" y="41452"/>
            <a:ext cx="9833548" cy="777200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2"/>
                </a:solidFill>
              </a:rPr>
              <a:t>Methodology</a:t>
            </a:r>
            <a:r>
              <a:rPr lang="he-IL" sz="4800" b="1" u="sng" dirty="0">
                <a:solidFill>
                  <a:schemeClr val="tx2"/>
                </a:solidFill>
              </a:rPr>
              <a:t> </a:t>
            </a:r>
            <a:r>
              <a:rPr lang="en-US" sz="4800" b="1" u="sng" dirty="0">
                <a:solidFill>
                  <a:schemeClr val="tx2"/>
                </a:solidFill>
              </a:rPr>
              <a:t>PCA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011A5-F7F4-6A5F-B6A6-AE5E42ED0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" y="1017040"/>
            <a:ext cx="12191467" cy="2510865"/>
          </a:xfrm>
        </p:spPr>
        <p:txBody>
          <a:bodyPr>
            <a:normAutofit lnSpcReduction="10000"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tx2"/>
                </a:solidFill>
              </a:rPr>
              <a:t> PCA for Dimensionality Reduction: Applied despite known limitations for linear and high-dimensional data.</a:t>
            </a:r>
          </a:p>
          <a:p>
            <a:r>
              <a:rPr lang="en-US" sz="2000" dirty="0">
                <a:solidFill>
                  <a:schemeClr val="tx2"/>
                </a:solidFill>
              </a:rPr>
              <a:t>Results: Created 50-52 principal components, explaining 90% of the variance without compromising clustering quality.</a:t>
            </a:r>
          </a:p>
          <a:p>
            <a:r>
              <a:rPr lang="en-US" sz="2000" dirty="0">
                <a:solidFill>
                  <a:schemeClr val="tx2"/>
                </a:solidFill>
              </a:rPr>
              <a:t>Clustering Analysis: K-means with K=5 retained data structure before and after PCA as confirmed by silhouette scores.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Parameter Selection: Chose K using the scaled inertia method, details to follow.</a:t>
            </a:r>
          </a:p>
          <a:p>
            <a:r>
              <a:rPr lang="en-US" sz="2000" dirty="0">
                <a:solidFill>
                  <a:schemeClr val="tx2"/>
                </a:solidFill>
              </a:rPr>
              <a:t>t-SNE Visualization: Revealed overlapping clusters, suggesting a need for alternative approaches.</a:t>
            </a:r>
            <a:endParaRPr lang="en-US" sz="2000" b="1" u="sng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pPr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endParaRPr lang="en-US" sz="2000" dirty="0">
              <a:solidFill>
                <a:schemeClr val="tx2"/>
              </a:solidFill>
            </a:endParaRPr>
          </a:p>
          <a:p>
            <a:pPr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091BB-D2E2-23C8-1875-B9C4C5E3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4EAE-7A52-4BF1-A624-AF5F9F9CEFCC}" type="datetime4">
              <a:rPr lang="en-US" smtClean="0"/>
              <a:t>March 31,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4A3AB-CC6C-9EAC-9C8E-051ED4F6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7</a:t>
            </a:fld>
            <a:endParaRPr lang="en-US"/>
          </a:p>
        </p:txBody>
      </p:sp>
      <p:pic>
        <p:nvPicPr>
          <p:cNvPr id="6" name="תמונה 2" descr="תמונה שמכילה צילום מסך, צבעוני, תרשים, טקסט&#10;&#10;התיאור נוצר באופן אוטומטי">
            <a:extLst>
              <a:ext uri="{FF2B5EF4-FFF2-40B4-BE49-F238E27FC236}">
                <a16:creationId xmlns:a16="http://schemas.microsoft.com/office/drawing/2014/main" id="{C2A84578-D7AF-A1F2-0FF9-C01C5E35D0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00" y="3239682"/>
            <a:ext cx="4615881" cy="361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8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B186C-604B-87B1-3774-85CD6BB4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0"/>
            <a:ext cx="9833548" cy="914400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2"/>
                </a:solidFill>
              </a:rPr>
              <a:t>Methodology Kernel PCA  </a:t>
            </a:r>
            <a:endParaRPr lang="en-US" sz="4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937F-EB0F-02D8-7D91-61E0C5469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924009"/>
            <a:ext cx="9833548" cy="269397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Kernel PCA Exploration: Sought non-linear relationships due to PCA's limitations.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Consistency Observed: Regular patterns in test outputs suggest stable key components.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In-depth Analysis: Combined Kernel PCA with K-means and visualized via t-SNE; no clear minimum found using scaled inertia.</a:t>
            </a:r>
          </a:p>
          <a:p>
            <a:r>
              <a:rPr lang="en-US" sz="1800" dirty="0">
                <a:solidFill>
                  <a:schemeClr val="tx2"/>
                </a:solidFill>
              </a:rPr>
              <a:t>Silhouette Assessment: Similar high silhouette scores (0.75-0.78) for cluster counts 2-6, indicating indistinct separations.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Visual Clarity: Chose K=2 after clear t-SNE visualization, revealing two distinct clusters of varying sizes.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Proceeding with Hypothesis: Adopted K=2 based on strong visual evidence, intending to validate with hierarchical trees.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FC034-A0DD-F6BF-3D0C-148A08A3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4B3-0567-4A0B-8883-C9952626BC20}" type="datetime4">
              <a:rPr lang="en-US" smtClean="0"/>
              <a:t>March 31,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CF655-BDED-0558-D172-9D6D07CB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8</a:t>
            </a:fld>
            <a:endParaRPr lang="en-US"/>
          </a:p>
        </p:txBody>
      </p:sp>
      <p:pic>
        <p:nvPicPr>
          <p:cNvPr id="9" name="תמונה 8" descr="תמונה שמכילה תרשים, קו, טקסט, עלילה&#10;&#10;התיאור נוצר באופן אוטומטי">
            <a:extLst>
              <a:ext uri="{FF2B5EF4-FFF2-40B4-BE49-F238E27FC236}">
                <a16:creationId xmlns:a16="http://schemas.microsoft.com/office/drawing/2014/main" id="{BB8052CD-C8DC-950B-8029-E26A3F82C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58" y="3437759"/>
            <a:ext cx="4359211" cy="3351883"/>
          </a:xfrm>
          <a:prstGeom prst="rect">
            <a:avLst/>
          </a:prstGeom>
        </p:spPr>
      </p:pic>
      <p:pic>
        <p:nvPicPr>
          <p:cNvPr id="11" name="תמונה 9" descr="תמונה שמכילה טקסט, צילום מסך, תרשים, גופן&#10;&#10;התיאור נוצר באופן אוטומטי">
            <a:extLst>
              <a:ext uri="{FF2B5EF4-FFF2-40B4-BE49-F238E27FC236}">
                <a16:creationId xmlns:a16="http://schemas.microsoft.com/office/drawing/2014/main" id="{727A517C-5E4C-F500-8C5A-A016C1A36C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69" y="3437760"/>
            <a:ext cx="4118547" cy="32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79DAD-146B-8452-D8D1-A59015B5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7005"/>
            <a:ext cx="9833548" cy="838252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2"/>
                </a:solidFill>
              </a:rPr>
              <a:t>Methodology Hierarchical Trees 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D68D-7DD2-802F-2505-24FD6E871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709" y="1269981"/>
            <a:ext cx="9833548" cy="1966301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tx2"/>
                </a:solidFill>
              </a:rPr>
              <a:t>Hierarchical Tree Validation: Used to corroborate the two-cluster hypothesis.</a:t>
            </a:r>
          </a:p>
          <a:p>
            <a:r>
              <a:rPr lang="en-US" sz="1700" dirty="0">
                <a:solidFill>
                  <a:schemeClr val="tx2"/>
                </a:solidFill>
              </a:rPr>
              <a:t>Ward's Linkage Method: Chosen to minimize within-cluster variance without preconceptions.</a:t>
            </a:r>
          </a:p>
          <a:p>
            <a:r>
              <a:rPr lang="en-US" sz="1700" dirty="0">
                <a:solidFill>
                  <a:schemeClr val="tx2"/>
                </a:solidFill>
              </a:rPr>
              <a:t>Clear Cluster Division: Evident from the significant vertical distance in dendrogram.</a:t>
            </a:r>
          </a:p>
          <a:p>
            <a:r>
              <a:rPr lang="en-US" sz="1700" dirty="0">
                <a:solidFill>
                  <a:schemeClr val="tx2"/>
                </a:solidFill>
              </a:rPr>
              <a:t>Distinct Separation Noted: Subsequent divisions show less distinction, reinforcing the two-cluster model.</a:t>
            </a:r>
          </a:p>
          <a:p>
            <a:r>
              <a:rPr lang="en-US" sz="1700" dirty="0">
                <a:solidFill>
                  <a:schemeClr val="tx2"/>
                </a:solidFill>
              </a:rPr>
              <a:t>Uneven Division Acknowledged: Right side splits variably, reaffirming the choice for two clusters over three.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97343-E871-A1A5-77DC-BE03C6F6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3FF2-6789-407E-8287-5212014062C5}" type="datetime4">
              <a:rPr lang="en-US" smtClean="0"/>
              <a:t>March 31,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13CF-47CB-634D-E596-F9EB154B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4BA3F-78C6-4733-97B4-A56B0B4F2E9F}" type="slidenum">
              <a:rPr lang="en-US" smtClean="0"/>
              <a:t>9</a:t>
            </a:fld>
            <a:endParaRPr lang="en-US"/>
          </a:p>
        </p:txBody>
      </p:sp>
      <p:pic>
        <p:nvPicPr>
          <p:cNvPr id="6" name="תמונה 10" descr="תמונה שמכילה טקסט, תרשים, קו, מקביל&#10;&#10;התיאור נוצר באופן אוטומטי">
            <a:extLst>
              <a:ext uri="{FF2B5EF4-FFF2-40B4-BE49-F238E27FC236}">
                <a16:creationId xmlns:a16="http://schemas.microsoft.com/office/drawing/2014/main" id="{736EEFEE-64D4-AAF4-A2F8-AF23014B73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02" y="3096745"/>
            <a:ext cx="4815673" cy="37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7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835</Words>
  <Application>Microsoft Macintosh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Investigating Vehicle Recall Trends and Characteristics</vt:lpstr>
      <vt:lpstr>Table of context</vt:lpstr>
      <vt:lpstr>Introduction</vt:lpstr>
      <vt:lpstr>Research Goals</vt:lpstr>
      <vt:lpstr>Dataset and Features</vt:lpstr>
      <vt:lpstr>Preprocessing</vt:lpstr>
      <vt:lpstr>Methodology PCA </vt:lpstr>
      <vt:lpstr>Methodology Kernel PCA  </vt:lpstr>
      <vt:lpstr>Methodology Hierarchical Trees   </vt:lpstr>
      <vt:lpstr>Results &amp; Discussion</vt:lpstr>
      <vt:lpstr>Conclusion and Future Work</vt:lpstr>
      <vt:lpstr>PowerPoint Presentation</vt:lpstr>
    </vt:vector>
  </TitlesOfParts>
  <Company>Kornit Digital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Vehicle Recall Trends and Characteristics</dc:title>
  <dc:creator>Ofek Biton</dc:creator>
  <cp:lastModifiedBy>יוגב לדאני</cp:lastModifiedBy>
  <cp:revision>8</cp:revision>
  <dcterms:created xsi:type="dcterms:W3CDTF">2024-03-27T17:05:28Z</dcterms:created>
  <dcterms:modified xsi:type="dcterms:W3CDTF">2024-03-31T12:15:04Z</dcterms:modified>
</cp:coreProperties>
</file>